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Bắc Ninh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Vietnam • State Map | Fully Editable Vector Shape</a:t>
            </a:r>
          </a:p>
        </p:txBody>
      </p:sp>
      <p:sp>
        <p:nvSpPr>
          <p:cNvPr id="101" name="Bắc Ninh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51200" y="19640"/>
                </a:moveTo>
                <a:lnTo>
                  <a:pt x="51250" y="19480"/>
                </a:lnTo>
                <a:lnTo>
                  <a:pt x="51250" y="19390"/>
                </a:lnTo>
                <a:lnTo>
                  <a:pt x="51230" y="19300"/>
                </a:lnTo>
                <a:lnTo>
                  <a:pt x="51160" y="19190"/>
                </a:lnTo>
                <a:lnTo>
                  <a:pt x="51080" y="19120"/>
                </a:lnTo>
                <a:lnTo>
                  <a:pt x="50880" y="18980"/>
                </a:lnTo>
                <a:lnTo>
                  <a:pt x="50810" y="18900"/>
                </a:lnTo>
                <a:lnTo>
                  <a:pt x="50750" y="18780"/>
                </a:lnTo>
                <a:lnTo>
                  <a:pt x="50710" y="18640"/>
                </a:lnTo>
                <a:lnTo>
                  <a:pt x="50690" y="18500"/>
                </a:lnTo>
                <a:lnTo>
                  <a:pt x="50690" y="18380"/>
                </a:lnTo>
                <a:lnTo>
                  <a:pt x="50700" y="18270"/>
                </a:lnTo>
                <a:lnTo>
                  <a:pt x="50730" y="18190"/>
                </a:lnTo>
                <a:lnTo>
                  <a:pt x="50850" y="18030"/>
                </a:lnTo>
                <a:lnTo>
                  <a:pt x="51340" y="18250"/>
                </a:lnTo>
                <a:lnTo>
                  <a:pt x="51440" y="18290"/>
                </a:lnTo>
                <a:lnTo>
                  <a:pt x="51590" y="18280"/>
                </a:lnTo>
                <a:lnTo>
                  <a:pt x="51670" y="18300"/>
                </a:lnTo>
                <a:lnTo>
                  <a:pt x="51780" y="18340"/>
                </a:lnTo>
                <a:lnTo>
                  <a:pt x="52430" y="18440"/>
                </a:lnTo>
                <a:lnTo>
                  <a:pt x="52510" y="18470"/>
                </a:lnTo>
                <a:lnTo>
                  <a:pt x="52650" y="18530"/>
                </a:lnTo>
                <a:lnTo>
                  <a:pt x="52720" y="18570"/>
                </a:lnTo>
                <a:lnTo>
                  <a:pt x="52820" y="18690"/>
                </a:lnTo>
                <a:lnTo>
                  <a:pt x="52920" y="18740"/>
                </a:lnTo>
                <a:lnTo>
                  <a:pt x="53020" y="19140"/>
                </a:lnTo>
                <a:lnTo>
                  <a:pt x="53030" y="19270"/>
                </a:lnTo>
                <a:lnTo>
                  <a:pt x="53020" y="19390"/>
                </a:lnTo>
                <a:lnTo>
                  <a:pt x="52980" y="19500"/>
                </a:lnTo>
                <a:lnTo>
                  <a:pt x="52910" y="19580"/>
                </a:lnTo>
                <a:lnTo>
                  <a:pt x="52810" y="19650"/>
                </a:lnTo>
                <a:lnTo>
                  <a:pt x="52640" y="19670"/>
                </a:lnTo>
                <a:lnTo>
                  <a:pt x="52500" y="19680"/>
                </a:lnTo>
                <a:lnTo>
                  <a:pt x="52070" y="19600"/>
                </a:lnTo>
                <a:lnTo>
                  <a:pt x="51620" y="19580"/>
                </a:lnTo>
                <a:lnTo>
                  <a:pt x="51300" y="19600"/>
                </a:lnTo>
                <a:lnTo>
                  <a:pt x="51200" y="1964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