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Bắc Giang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ắc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60" y="15980"/>
                </a:moveTo>
                <a:lnTo>
                  <a:pt x="52100" y="16140"/>
                </a:lnTo>
                <a:lnTo>
                  <a:pt x="52110" y="16230"/>
                </a:lnTo>
                <a:lnTo>
                  <a:pt x="52140" y="16320"/>
                </a:lnTo>
                <a:lnTo>
                  <a:pt x="52220" y="16380"/>
                </a:lnTo>
                <a:lnTo>
                  <a:pt x="52330" y="16420"/>
                </a:lnTo>
                <a:lnTo>
                  <a:pt x="52520" y="16440"/>
                </a:lnTo>
                <a:lnTo>
                  <a:pt x="52700" y="16490"/>
                </a:lnTo>
                <a:lnTo>
                  <a:pt x="52890" y="16570"/>
                </a:lnTo>
                <a:lnTo>
                  <a:pt x="53250" y="16910"/>
                </a:lnTo>
                <a:lnTo>
                  <a:pt x="53370" y="16970"/>
                </a:lnTo>
                <a:lnTo>
                  <a:pt x="53520" y="16990"/>
                </a:lnTo>
                <a:lnTo>
                  <a:pt x="53740" y="16950"/>
                </a:lnTo>
                <a:lnTo>
                  <a:pt x="53880" y="16870"/>
                </a:lnTo>
                <a:lnTo>
                  <a:pt x="53980" y="16760"/>
                </a:lnTo>
                <a:lnTo>
                  <a:pt x="54050" y="16620"/>
                </a:lnTo>
                <a:lnTo>
                  <a:pt x="54240" y="16150"/>
                </a:lnTo>
                <a:lnTo>
                  <a:pt x="54350" y="16000"/>
                </a:lnTo>
                <a:lnTo>
                  <a:pt x="54460" y="15880"/>
                </a:lnTo>
                <a:lnTo>
                  <a:pt x="54590" y="15800"/>
                </a:lnTo>
                <a:lnTo>
                  <a:pt x="54730" y="15760"/>
                </a:lnTo>
                <a:lnTo>
                  <a:pt x="54880" y="15740"/>
                </a:lnTo>
                <a:lnTo>
                  <a:pt x="55050" y="15750"/>
                </a:lnTo>
                <a:lnTo>
                  <a:pt x="55180" y="15810"/>
                </a:lnTo>
                <a:lnTo>
                  <a:pt x="55400" y="16040"/>
                </a:lnTo>
                <a:lnTo>
                  <a:pt x="55480" y="16110"/>
                </a:lnTo>
                <a:lnTo>
                  <a:pt x="55570" y="16120"/>
                </a:lnTo>
                <a:lnTo>
                  <a:pt x="55630" y="16080"/>
                </a:lnTo>
                <a:lnTo>
                  <a:pt x="55770" y="15960"/>
                </a:lnTo>
                <a:lnTo>
                  <a:pt x="55850" y="15900"/>
                </a:lnTo>
                <a:lnTo>
                  <a:pt x="55950" y="15840"/>
                </a:lnTo>
                <a:lnTo>
                  <a:pt x="56040" y="15820"/>
                </a:lnTo>
                <a:lnTo>
                  <a:pt x="56110" y="15840"/>
                </a:lnTo>
                <a:lnTo>
                  <a:pt x="56140" y="15920"/>
                </a:lnTo>
                <a:lnTo>
                  <a:pt x="56160" y="16030"/>
                </a:lnTo>
                <a:lnTo>
                  <a:pt x="56220" y="16170"/>
                </a:lnTo>
                <a:lnTo>
                  <a:pt x="56310" y="16320"/>
                </a:lnTo>
                <a:lnTo>
                  <a:pt x="56460" y="16540"/>
                </a:lnTo>
                <a:lnTo>
                  <a:pt x="56520" y="16680"/>
                </a:lnTo>
                <a:lnTo>
                  <a:pt x="56600" y="16780"/>
                </a:lnTo>
                <a:lnTo>
                  <a:pt x="56730" y="16830"/>
                </a:lnTo>
                <a:lnTo>
                  <a:pt x="56850" y="16820"/>
                </a:lnTo>
                <a:lnTo>
                  <a:pt x="56960" y="16790"/>
                </a:lnTo>
                <a:lnTo>
                  <a:pt x="57040" y="16770"/>
                </a:lnTo>
                <a:lnTo>
                  <a:pt x="57100" y="16800"/>
                </a:lnTo>
                <a:lnTo>
                  <a:pt x="57140" y="16900"/>
                </a:lnTo>
                <a:lnTo>
                  <a:pt x="57140" y="17080"/>
                </a:lnTo>
                <a:lnTo>
                  <a:pt x="57170" y="17160"/>
                </a:lnTo>
                <a:lnTo>
                  <a:pt x="57200" y="17210"/>
                </a:lnTo>
                <a:lnTo>
                  <a:pt x="57440" y="17310"/>
                </a:lnTo>
                <a:lnTo>
                  <a:pt x="57140" y="17470"/>
                </a:lnTo>
                <a:lnTo>
                  <a:pt x="57100" y="17520"/>
                </a:lnTo>
                <a:lnTo>
                  <a:pt x="57050" y="17600"/>
                </a:lnTo>
                <a:lnTo>
                  <a:pt x="56980" y="18000"/>
                </a:lnTo>
                <a:lnTo>
                  <a:pt x="56940" y="18130"/>
                </a:lnTo>
                <a:lnTo>
                  <a:pt x="56890" y="18250"/>
                </a:lnTo>
                <a:lnTo>
                  <a:pt x="56840" y="18340"/>
                </a:lnTo>
                <a:lnTo>
                  <a:pt x="56750" y="18390"/>
                </a:lnTo>
                <a:lnTo>
                  <a:pt x="56610" y="18430"/>
                </a:lnTo>
                <a:lnTo>
                  <a:pt x="56330" y="18470"/>
                </a:lnTo>
                <a:lnTo>
                  <a:pt x="56020" y="18560"/>
                </a:lnTo>
                <a:lnTo>
                  <a:pt x="55640" y="18570"/>
                </a:lnTo>
                <a:lnTo>
                  <a:pt x="54380" y="18370"/>
                </a:lnTo>
                <a:lnTo>
                  <a:pt x="54290" y="18280"/>
                </a:lnTo>
                <a:lnTo>
                  <a:pt x="54190" y="18220"/>
                </a:lnTo>
                <a:lnTo>
                  <a:pt x="54040" y="18150"/>
                </a:lnTo>
                <a:lnTo>
                  <a:pt x="53860" y="18120"/>
                </a:lnTo>
                <a:lnTo>
                  <a:pt x="53650" y="18130"/>
                </a:lnTo>
                <a:lnTo>
                  <a:pt x="53440" y="18180"/>
                </a:lnTo>
                <a:lnTo>
                  <a:pt x="53240" y="18290"/>
                </a:lnTo>
                <a:lnTo>
                  <a:pt x="53110" y="18400"/>
                </a:lnTo>
                <a:lnTo>
                  <a:pt x="52920" y="18740"/>
                </a:lnTo>
                <a:lnTo>
                  <a:pt x="52820" y="18690"/>
                </a:lnTo>
                <a:lnTo>
                  <a:pt x="52720" y="18570"/>
                </a:lnTo>
                <a:lnTo>
                  <a:pt x="52650" y="18530"/>
                </a:lnTo>
                <a:lnTo>
                  <a:pt x="52510" y="18470"/>
                </a:lnTo>
                <a:lnTo>
                  <a:pt x="52430" y="18440"/>
                </a:lnTo>
                <a:lnTo>
                  <a:pt x="51780" y="18340"/>
                </a:lnTo>
                <a:lnTo>
                  <a:pt x="51670" y="18300"/>
                </a:lnTo>
                <a:lnTo>
                  <a:pt x="51590" y="18280"/>
                </a:lnTo>
                <a:lnTo>
                  <a:pt x="51440" y="18290"/>
                </a:lnTo>
                <a:lnTo>
                  <a:pt x="51340" y="18250"/>
                </a:lnTo>
                <a:lnTo>
                  <a:pt x="50850" y="18030"/>
                </a:lnTo>
                <a:lnTo>
                  <a:pt x="50850" y="17910"/>
                </a:lnTo>
                <a:lnTo>
                  <a:pt x="50820" y="17770"/>
                </a:lnTo>
                <a:lnTo>
                  <a:pt x="50700" y="17520"/>
                </a:lnTo>
                <a:lnTo>
                  <a:pt x="51000" y="17010"/>
                </a:lnTo>
                <a:lnTo>
                  <a:pt x="51050" y="16980"/>
                </a:lnTo>
                <a:lnTo>
                  <a:pt x="51110" y="16980"/>
                </a:lnTo>
                <a:lnTo>
                  <a:pt x="51180" y="16990"/>
                </a:lnTo>
                <a:lnTo>
                  <a:pt x="51280" y="16980"/>
                </a:lnTo>
                <a:lnTo>
                  <a:pt x="51380" y="16940"/>
                </a:lnTo>
                <a:lnTo>
                  <a:pt x="51470" y="16850"/>
                </a:lnTo>
                <a:lnTo>
                  <a:pt x="51570" y="16670"/>
                </a:lnTo>
                <a:lnTo>
                  <a:pt x="51600" y="16540"/>
                </a:lnTo>
                <a:lnTo>
                  <a:pt x="51590" y="16410"/>
                </a:lnTo>
                <a:lnTo>
                  <a:pt x="51410" y="15740"/>
                </a:lnTo>
                <a:lnTo>
                  <a:pt x="51400" y="15670"/>
                </a:lnTo>
                <a:lnTo>
                  <a:pt x="51410" y="15620"/>
                </a:lnTo>
                <a:lnTo>
                  <a:pt x="51470" y="15590"/>
                </a:lnTo>
                <a:lnTo>
                  <a:pt x="51560" y="15590"/>
                </a:lnTo>
                <a:lnTo>
                  <a:pt x="51920" y="15630"/>
                </a:lnTo>
                <a:lnTo>
                  <a:pt x="52020" y="15660"/>
                </a:lnTo>
                <a:lnTo>
                  <a:pt x="52080" y="15730"/>
                </a:lnTo>
                <a:lnTo>
                  <a:pt x="52120" y="15780"/>
                </a:lnTo>
                <a:lnTo>
                  <a:pt x="52160" y="1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