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Bạc Liêu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Bạc Liê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930" y="90450"/>
                </a:moveTo>
                <a:lnTo>
                  <a:pt x="47020" y="90400"/>
                </a:lnTo>
                <a:lnTo>
                  <a:pt x="47040" y="90360"/>
                </a:lnTo>
                <a:lnTo>
                  <a:pt x="47040" y="90330"/>
                </a:lnTo>
                <a:lnTo>
                  <a:pt x="47030" y="90300"/>
                </a:lnTo>
                <a:lnTo>
                  <a:pt x="46950" y="90200"/>
                </a:lnTo>
                <a:lnTo>
                  <a:pt x="46920" y="90130"/>
                </a:lnTo>
                <a:lnTo>
                  <a:pt x="46940" y="90060"/>
                </a:lnTo>
                <a:lnTo>
                  <a:pt x="47050" y="89900"/>
                </a:lnTo>
                <a:lnTo>
                  <a:pt x="47110" y="89790"/>
                </a:lnTo>
                <a:lnTo>
                  <a:pt x="47090" y="89680"/>
                </a:lnTo>
                <a:lnTo>
                  <a:pt x="47010" y="89360"/>
                </a:lnTo>
                <a:lnTo>
                  <a:pt x="47030" y="89290"/>
                </a:lnTo>
                <a:lnTo>
                  <a:pt x="47090" y="89260"/>
                </a:lnTo>
                <a:lnTo>
                  <a:pt x="47190" y="89270"/>
                </a:lnTo>
                <a:lnTo>
                  <a:pt x="47590" y="89370"/>
                </a:lnTo>
                <a:lnTo>
                  <a:pt x="48010" y="89360"/>
                </a:lnTo>
                <a:lnTo>
                  <a:pt x="48430" y="89290"/>
                </a:lnTo>
                <a:lnTo>
                  <a:pt x="48630" y="89230"/>
                </a:lnTo>
                <a:lnTo>
                  <a:pt x="48680" y="90130"/>
                </a:lnTo>
                <a:lnTo>
                  <a:pt x="48740" y="90240"/>
                </a:lnTo>
                <a:lnTo>
                  <a:pt x="48810" y="90370"/>
                </a:lnTo>
                <a:lnTo>
                  <a:pt x="48970" y="90400"/>
                </a:lnTo>
                <a:lnTo>
                  <a:pt x="49020" y="90420"/>
                </a:lnTo>
                <a:lnTo>
                  <a:pt x="49150" y="90510"/>
                </a:lnTo>
                <a:lnTo>
                  <a:pt x="49240" y="90540"/>
                </a:lnTo>
                <a:lnTo>
                  <a:pt x="49360" y="90580"/>
                </a:lnTo>
                <a:lnTo>
                  <a:pt x="49620" y="90600"/>
                </a:lnTo>
                <a:lnTo>
                  <a:pt x="49700" y="90590"/>
                </a:lnTo>
                <a:lnTo>
                  <a:pt x="49830" y="90530"/>
                </a:lnTo>
                <a:lnTo>
                  <a:pt x="49910" y="90520"/>
                </a:lnTo>
                <a:lnTo>
                  <a:pt x="50000" y="90540"/>
                </a:lnTo>
                <a:lnTo>
                  <a:pt x="50130" y="90610"/>
                </a:lnTo>
                <a:lnTo>
                  <a:pt x="50190" y="90700"/>
                </a:lnTo>
                <a:lnTo>
                  <a:pt x="50390" y="91350"/>
                </a:lnTo>
                <a:lnTo>
                  <a:pt x="49760" y="91610"/>
                </a:lnTo>
                <a:lnTo>
                  <a:pt x="48460" y="92100"/>
                </a:lnTo>
                <a:lnTo>
                  <a:pt x="48310" y="92220"/>
                </a:lnTo>
                <a:lnTo>
                  <a:pt x="48050" y="92500"/>
                </a:lnTo>
                <a:lnTo>
                  <a:pt x="47900" y="92620"/>
                </a:lnTo>
                <a:lnTo>
                  <a:pt x="47830" y="92700"/>
                </a:lnTo>
                <a:lnTo>
                  <a:pt x="47810" y="92800"/>
                </a:lnTo>
                <a:lnTo>
                  <a:pt x="47790" y="92820"/>
                </a:lnTo>
                <a:lnTo>
                  <a:pt x="47760" y="92670"/>
                </a:lnTo>
                <a:lnTo>
                  <a:pt x="47720" y="92610"/>
                </a:lnTo>
                <a:lnTo>
                  <a:pt x="47630" y="92520"/>
                </a:lnTo>
                <a:lnTo>
                  <a:pt x="47430" y="92460"/>
                </a:lnTo>
                <a:lnTo>
                  <a:pt x="47350" y="92430"/>
                </a:lnTo>
                <a:lnTo>
                  <a:pt x="47290" y="92360"/>
                </a:lnTo>
                <a:lnTo>
                  <a:pt x="47230" y="92260"/>
                </a:lnTo>
                <a:lnTo>
                  <a:pt x="47150" y="91950"/>
                </a:lnTo>
                <a:lnTo>
                  <a:pt x="47150" y="91830"/>
                </a:lnTo>
                <a:lnTo>
                  <a:pt x="47160" y="91770"/>
                </a:lnTo>
                <a:lnTo>
                  <a:pt x="47150" y="91730"/>
                </a:lnTo>
                <a:lnTo>
                  <a:pt x="47110" y="91700"/>
                </a:lnTo>
                <a:lnTo>
                  <a:pt x="47080" y="91690"/>
                </a:lnTo>
                <a:lnTo>
                  <a:pt x="47040" y="91680"/>
                </a:lnTo>
                <a:lnTo>
                  <a:pt x="47010" y="91690"/>
                </a:lnTo>
                <a:lnTo>
                  <a:pt x="46980" y="91670"/>
                </a:lnTo>
                <a:lnTo>
                  <a:pt x="46950" y="91640"/>
                </a:lnTo>
                <a:lnTo>
                  <a:pt x="46940" y="91580"/>
                </a:lnTo>
                <a:lnTo>
                  <a:pt x="46940" y="91460"/>
                </a:lnTo>
                <a:lnTo>
                  <a:pt x="47010" y="91310"/>
                </a:lnTo>
                <a:lnTo>
                  <a:pt x="47070" y="91210"/>
                </a:lnTo>
                <a:lnTo>
                  <a:pt x="47130" y="91140"/>
                </a:lnTo>
                <a:lnTo>
                  <a:pt x="47150" y="91100"/>
                </a:lnTo>
                <a:lnTo>
                  <a:pt x="47140" y="91050"/>
                </a:lnTo>
                <a:lnTo>
                  <a:pt x="47080" y="91000"/>
                </a:lnTo>
                <a:lnTo>
                  <a:pt x="47020" y="90950"/>
                </a:lnTo>
                <a:lnTo>
                  <a:pt x="46970" y="90900"/>
                </a:lnTo>
                <a:lnTo>
                  <a:pt x="46970" y="90850"/>
                </a:lnTo>
                <a:lnTo>
                  <a:pt x="47020" y="90780"/>
                </a:lnTo>
                <a:lnTo>
                  <a:pt x="47060" y="90730"/>
                </a:lnTo>
                <a:lnTo>
                  <a:pt x="47080" y="90680"/>
                </a:lnTo>
                <a:lnTo>
                  <a:pt x="47080" y="90650"/>
                </a:lnTo>
                <a:lnTo>
                  <a:pt x="46930" y="90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