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Bình Định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Bình Đị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800" y="65500"/>
                </a:moveTo>
                <a:lnTo>
                  <a:pt x="67780" y="64850"/>
                </a:lnTo>
                <a:lnTo>
                  <a:pt x="67700" y="64360"/>
                </a:lnTo>
                <a:lnTo>
                  <a:pt x="67640" y="64190"/>
                </a:lnTo>
                <a:lnTo>
                  <a:pt x="67500" y="63910"/>
                </a:lnTo>
                <a:lnTo>
                  <a:pt x="67230" y="63540"/>
                </a:lnTo>
                <a:lnTo>
                  <a:pt x="67160" y="63390"/>
                </a:lnTo>
                <a:lnTo>
                  <a:pt x="67130" y="63250"/>
                </a:lnTo>
                <a:lnTo>
                  <a:pt x="67140" y="63090"/>
                </a:lnTo>
                <a:lnTo>
                  <a:pt x="67170" y="62960"/>
                </a:lnTo>
                <a:lnTo>
                  <a:pt x="67170" y="62850"/>
                </a:lnTo>
                <a:lnTo>
                  <a:pt x="67150" y="62770"/>
                </a:lnTo>
                <a:lnTo>
                  <a:pt x="67090" y="62690"/>
                </a:lnTo>
                <a:lnTo>
                  <a:pt x="66920" y="62490"/>
                </a:lnTo>
                <a:lnTo>
                  <a:pt x="66820" y="62350"/>
                </a:lnTo>
                <a:lnTo>
                  <a:pt x="66730" y="62160"/>
                </a:lnTo>
                <a:lnTo>
                  <a:pt x="66680" y="61900"/>
                </a:lnTo>
                <a:lnTo>
                  <a:pt x="66680" y="61500"/>
                </a:lnTo>
                <a:lnTo>
                  <a:pt x="66920" y="60550"/>
                </a:lnTo>
                <a:lnTo>
                  <a:pt x="66990" y="60050"/>
                </a:lnTo>
                <a:lnTo>
                  <a:pt x="66960" y="59620"/>
                </a:lnTo>
                <a:lnTo>
                  <a:pt x="66870" y="59200"/>
                </a:lnTo>
                <a:lnTo>
                  <a:pt x="67130" y="59040"/>
                </a:lnTo>
                <a:lnTo>
                  <a:pt x="67330" y="58960"/>
                </a:lnTo>
                <a:lnTo>
                  <a:pt x="67600" y="58770"/>
                </a:lnTo>
                <a:lnTo>
                  <a:pt x="67730" y="58730"/>
                </a:lnTo>
                <a:lnTo>
                  <a:pt x="68020" y="58690"/>
                </a:lnTo>
                <a:lnTo>
                  <a:pt x="68700" y="58730"/>
                </a:lnTo>
                <a:lnTo>
                  <a:pt x="69020" y="58680"/>
                </a:lnTo>
                <a:lnTo>
                  <a:pt x="69130" y="58670"/>
                </a:lnTo>
                <a:lnTo>
                  <a:pt x="69250" y="58710"/>
                </a:lnTo>
                <a:lnTo>
                  <a:pt x="69280" y="58740"/>
                </a:lnTo>
                <a:lnTo>
                  <a:pt x="69310" y="59140"/>
                </a:lnTo>
                <a:lnTo>
                  <a:pt x="69340" y="59200"/>
                </a:lnTo>
                <a:lnTo>
                  <a:pt x="69350" y="59240"/>
                </a:lnTo>
                <a:lnTo>
                  <a:pt x="69340" y="59270"/>
                </a:lnTo>
                <a:lnTo>
                  <a:pt x="69280" y="59270"/>
                </a:lnTo>
                <a:lnTo>
                  <a:pt x="69250" y="59330"/>
                </a:lnTo>
                <a:lnTo>
                  <a:pt x="69210" y="59360"/>
                </a:lnTo>
                <a:lnTo>
                  <a:pt x="69190" y="59400"/>
                </a:lnTo>
                <a:lnTo>
                  <a:pt x="69220" y="59480"/>
                </a:lnTo>
                <a:lnTo>
                  <a:pt x="69260" y="59360"/>
                </a:lnTo>
                <a:lnTo>
                  <a:pt x="69270" y="59310"/>
                </a:lnTo>
                <a:lnTo>
                  <a:pt x="69470" y="59860"/>
                </a:lnTo>
                <a:lnTo>
                  <a:pt x="69570" y="60000"/>
                </a:lnTo>
                <a:lnTo>
                  <a:pt x="69600" y="60080"/>
                </a:lnTo>
                <a:lnTo>
                  <a:pt x="69590" y="60410"/>
                </a:lnTo>
                <a:lnTo>
                  <a:pt x="69600" y="60490"/>
                </a:lnTo>
                <a:lnTo>
                  <a:pt x="69630" y="60600"/>
                </a:lnTo>
                <a:lnTo>
                  <a:pt x="69710" y="60770"/>
                </a:lnTo>
                <a:lnTo>
                  <a:pt x="69900" y="60970"/>
                </a:lnTo>
                <a:lnTo>
                  <a:pt x="69950" y="61060"/>
                </a:lnTo>
                <a:lnTo>
                  <a:pt x="69970" y="61140"/>
                </a:lnTo>
                <a:lnTo>
                  <a:pt x="70010" y="61390"/>
                </a:lnTo>
                <a:lnTo>
                  <a:pt x="69950" y="61480"/>
                </a:lnTo>
                <a:lnTo>
                  <a:pt x="70040" y="61690"/>
                </a:lnTo>
                <a:lnTo>
                  <a:pt x="70240" y="62020"/>
                </a:lnTo>
                <a:lnTo>
                  <a:pt x="70120" y="62000"/>
                </a:lnTo>
                <a:lnTo>
                  <a:pt x="70080" y="61950"/>
                </a:lnTo>
                <a:lnTo>
                  <a:pt x="70050" y="61870"/>
                </a:lnTo>
                <a:lnTo>
                  <a:pt x="69990" y="61800"/>
                </a:lnTo>
                <a:lnTo>
                  <a:pt x="69860" y="61780"/>
                </a:lnTo>
                <a:lnTo>
                  <a:pt x="69840" y="61870"/>
                </a:lnTo>
                <a:lnTo>
                  <a:pt x="69910" y="62000"/>
                </a:lnTo>
                <a:lnTo>
                  <a:pt x="70090" y="62100"/>
                </a:lnTo>
                <a:lnTo>
                  <a:pt x="70160" y="62190"/>
                </a:lnTo>
                <a:lnTo>
                  <a:pt x="70320" y="62630"/>
                </a:lnTo>
                <a:lnTo>
                  <a:pt x="70400" y="63300"/>
                </a:lnTo>
                <a:lnTo>
                  <a:pt x="70450" y="63390"/>
                </a:lnTo>
                <a:lnTo>
                  <a:pt x="70600" y="63520"/>
                </a:lnTo>
                <a:lnTo>
                  <a:pt x="70640" y="63570"/>
                </a:lnTo>
                <a:lnTo>
                  <a:pt x="70600" y="64050"/>
                </a:lnTo>
                <a:lnTo>
                  <a:pt x="70620" y="64280"/>
                </a:lnTo>
                <a:lnTo>
                  <a:pt x="70570" y="64300"/>
                </a:lnTo>
                <a:lnTo>
                  <a:pt x="70420" y="64300"/>
                </a:lnTo>
                <a:lnTo>
                  <a:pt x="70400" y="64240"/>
                </a:lnTo>
                <a:lnTo>
                  <a:pt x="70440" y="63890"/>
                </a:lnTo>
                <a:lnTo>
                  <a:pt x="70360" y="63590"/>
                </a:lnTo>
                <a:lnTo>
                  <a:pt x="70310" y="63480"/>
                </a:lnTo>
                <a:lnTo>
                  <a:pt x="70240" y="63550"/>
                </a:lnTo>
                <a:lnTo>
                  <a:pt x="70220" y="63610"/>
                </a:lnTo>
                <a:lnTo>
                  <a:pt x="70200" y="63840"/>
                </a:lnTo>
                <a:lnTo>
                  <a:pt x="70130" y="63960"/>
                </a:lnTo>
                <a:lnTo>
                  <a:pt x="70130" y="64000"/>
                </a:lnTo>
                <a:lnTo>
                  <a:pt x="70200" y="63970"/>
                </a:lnTo>
                <a:lnTo>
                  <a:pt x="70240" y="64110"/>
                </a:lnTo>
                <a:lnTo>
                  <a:pt x="70280" y="64160"/>
                </a:lnTo>
                <a:lnTo>
                  <a:pt x="70350" y="64170"/>
                </a:lnTo>
                <a:lnTo>
                  <a:pt x="70290" y="64250"/>
                </a:lnTo>
                <a:lnTo>
                  <a:pt x="70210" y="64300"/>
                </a:lnTo>
                <a:lnTo>
                  <a:pt x="70160" y="64380"/>
                </a:lnTo>
                <a:lnTo>
                  <a:pt x="70150" y="64510"/>
                </a:lnTo>
                <a:lnTo>
                  <a:pt x="70220" y="64640"/>
                </a:lnTo>
                <a:lnTo>
                  <a:pt x="70220" y="64650"/>
                </a:lnTo>
                <a:lnTo>
                  <a:pt x="70210" y="64660"/>
                </a:lnTo>
                <a:lnTo>
                  <a:pt x="70070" y="64730"/>
                </a:lnTo>
                <a:lnTo>
                  <a:pt x="69790" y="64800"/>
                </a:lnTo>
                <a:lnTo>
                  <a:pt x="69680" y="64890"/>
                </a:lnTo>
                <a:lnTo>
                  <a:pt x="69300" y="65330"/>
                </a:lnTo>
                <a:lnTo>
                  <a:pt x="69200" y="65400"/>
                </a:lnTo>
                <a:lnTo>
                  <a:pt x="68700" y="65600"/>
                </a:lnTo>
                <a:lnTo>
                  <a:pt x="68500" y="65620"/>
                </a:lnTo>
                <a:lnTo>
                  <a:pt x="68300" y="65620"/>
                </a:lnTo>
                <a:lnTo>
                  <a:pt x="67800" y="6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