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Bình Thuận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ình Thu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510" y="83470"/>
                </a:moveTo>
                <a:lnTo>
                  <a:pt x="60460" y="83220"/>
                </a:lnTo>
                <a:lnTo>
                  <a:pt x="60100" y="82370"/>
                </a:lnTo>
                <a:lnTo>
                  <a:pt x="60370" y="82100"/>
                </a:lnTo>
                <a:lnTo>
                  <a:pt x="60460" y="81980"/>
                </a:lnTo>
                <a:lnTo>
                  <a:pt x="60530" y="81810"/>
                </a:lnTo>
                <a:lnTo>
                  <a:pt x="60540" y="81630"/>
                </a:lnTo>
                <a:lnTo>
                  <a:pt x="60520" y="81440"/>
                </a:lnTo>
                <a:lnTo>
                  <a:pt x="60460" y="81270"/>
                </a:lnTo>
                <a:lnTo>
                  <a:pt x="60410" y="81150"/>
                </a:lnTo>
                <a:lnTo>
                  <a:pt x="60340" y="81030"/>
                </a:lnTo>
                <a:lnTo>
                  <a:pt x="60260" y="80960"/>
                </a:lnTo>
                <a:lnTo>
                  <a:pt x="60180" y="80910"/>
                </a:lnTo>
                <a:lnTo>
                  <a:pt x="60090" y="80900"/>
                </a:lnTo>
                <a:lnTo>
                  <a:pt x="59990" y="80920"/>
                </a:lnTo>
                <a:lnTo>
                  <a:pt x="59860" y="80900"/>
                </a:lnTo>
                <a:lnTo>
                  <a:pt x="59760" y="80860"/>
                </a:lnTo>
                <a:lnTo>
                  <a:pt x="59650" y="80780"/>
                </a:lnTo>
                <a:lnTo>
                  <a:pt x="59590" y="80680"/>
                </a:lnTo>
                <a:lnTo>
                  <a:pt x="59630" y="80600"/>
                </a:lnTo>
                <a:lnTo>
                  <a:pt x="59730" y="80440"/>
                </a:lnTo>
                <a:lnTo>
                  <a:pt x="59770" y="80340"/>
                </a:lnTo>
                <a:lnTo>
                  <a:pt x="59800" y="80180"/>
                </a:lnTo>
                <a:lnTo>
                  <a:pt x="59860" y="80020"/>
                </a:lnTo>
                <a:lnTo>
                  <a:pt x="59980" y="79820"/>
                </a:lnTo>
                <a:lnTo>
                  <a:pt x="60040" y="79650"/>
                </a:lnTo>
                <a:lnTo>
                  <a:pt x="60070" y="79590"/>
                </a:lnTo>
                <a:lnTo>
                  <a:pt x="60200" y="79370"/>
                </a:lnTo>
                <a:lnTo>
                  <a:pt x="60280" y="79180"/>
                </a:lnTo>
                <a:lnTo>
                  <a:pt x="60410" y="78950"/>
                </a:lnTo>
                <a:lnTo>
                  <a:pt x="60470" y="78860"/>
                </a:lnTo>
                <a:lnTo>
                  <a:pt x="60530" y="78800"/>
                </a:lnTo>
                <a:lnTo>
                  <a:pt x="60570" y="78770"/>
                </a:lnTo>
                <a:lnTo>
                  <a:pt x="60600" y="78750"/>
                </a:lnTo>
                <a:lnTo>
                  <a:pt x="60640" y="78740"/>
                </a:lnTo>
                <a:lnTo>
                  <a:pt x="60920" y="78840"/>
                </a:lnTo>
                <a:lnTo>
                  <a:pt x="61130" y="78940"/>
                </a:lnTo>
                <a:lnTo>
                  <a:pt x="61330" y="79000"/>
                </a:lnTo>
                <a:lnTo>
                  <a:pt x="61510" y="79020"/>
                </a:lnTo>
                <a:lnTo>
                  <a:pt x="63000" y="79100"/>
                </a:lnTo>
                <a:lnTo>
                  <a:pt x="63130" y="79150"/>
                </a:lnTo>
                <a:lnTo>
                  <a:pt x="63210" y="79210"/>
                </a:lnTo>
                <a:lnTo>
                  <a:pt x="63250" y="79290"/>
                </a:lnTo>
                <a:lnTo>
                  <a:pt x="63270" y="79360"/>
                </a:lnTo>
                <a:lnTo>
                  <a:pt x="63270" y="79450"/>
                </a:lnTo>
                <a:lnTo>
                  <a:pt x="63260" y="79560"/>
                </a:lnTo>
                <a:lnTo>
                  <a:pt x="63250" y="79610"/>
                </a:lnTo>
                <a:lnTo>
                  <a:pt x="63250" y="79650"/>
                </a:lnTo>
                <a:lnTo>
                  <a:pt x="63280" y="79680"/>
                </a:lnTo>
                <a:lnTo>
                  <a:pt x="63330" y="79690"/>
                </a:lnTo>
                <a:lnTo>
                  <a:pt x="63400" y="79670"/>
                </a:lnTo>
                <a:lnTo>
                  <a:pt x="63490" y="79600"/>
                </a:lnTo>
                <a:lnTo>
                  <a:pt x="63640" y="79390"/>
                </a:lnTo>
                <a:lnTo>
                  <a:pt x="63720" y="79300"/>
                </a:lnTo>
                <a:lnTo>
                  <a:pt x="63840" y="79220"/>
                </a:lnTo>
                <a:lnTo>
                  <a:pt x="63990" y="79180"/>
                </a:lnTo>
                <a:lnTo>
                  <a:pt x="64240" y="79140"/>
                </a:lnTo>
                <a:lnTo>
                  <a:pt x="64420" y="79070"/>
                </a:lnTo>
                <a:lnTo>
                  <a:pt x="64590" y="78980"/>
                </a:lnTo>
                <a:lnTo>
                  <a:pt x="64740" y="78870"/>
                </a:lnTo>
                <a:lnTo>
                  <a:pt x="64850" y="78770"/>
                </a:lnTo>
                <a:lnTo>
                  <a:pt x="64920" y="78700"/>
                </a:lnTo>
                <a:lnTo>
                  <a:pt x="64940" y="78640"/>
                </a:lnTo>
                <a:lnTo>
                  <a:pt x="64920" y="78570"/>
                </a:lnTo>
                <a:lnTo>
                  <a:pt x="64830" y="78420"/>
                </a:lnTo>
                <a:lnTo>
                  <a:pt x="64800" y="78320"/>
                </a:lnTo>
                <a:lnTo>
                  <a:pt x="64790" y="78220"/>
                </a:lnTo>
                <a:lnTo>
                  <a:pt x="64790" y="78110"/>
                </a:lnTo>
                <a:lnTo>
                  <a:pt x="64820" y="78010"/>
                </a:lnTo>
                <a:lnTo>
                  <a:pt x="64870" y="77940"/>
                </a:lnTo>
                <a:lnTo>
                  <a:pt x="64950" y="77860"/>
                </a:lnTo>
                <a:lnTo>
                  <a:pt x="65100" y="77790"/>
                </a:lnTo>
                <a:lnTo>
                  <a:pt x="65220" y="77770"/>
                </a:lnTo>
                <a:lnTo>
                  <a:pt x="65970" y="77750"/>
                </a:lnTo>
                <a:lnTo>
                  <a:pt x="66090" y="77760"/>
                </a:lnTo>
                <a:lnTo>
                  <a:pt x="66260" y="77850"/>
                </a:lnTo>
                <a:lnTo>
                  <a:pt x="66360" y="77880"/>
                </a:lnTo>
                <a:lnTo>
                  <a:pt x="66420" y="77850"/>
                </a:lnTo>
                <a:lnTo>
                  <a:pt x="66470" y="77790"/>
                </a:lnTo>
                <a:lnTo>
                  <a:pt x="66540" y="77610"/>
                </a:lnTo>
                <a:lnTo>
                  <a:pt x="66590" y="77530"/>
                </a:lnTo>
                <a:lnTo>
                  <a:pt x="66870" y="77530"/>
                </a:lnTo>
                <a:lnTo>
                  <a:pt x="66960" y="77570"/>
                </a:lnTo>
                <a:lnTo>
                  <a:pt x="67040" y="77620"/>
                </a:lnTo>
                <a:lnTo>
                  <a:pt x="67090" y="77690"/>
                </a:lnTo>
                <a:lnTo>
                  <a:pt x="67110" y="77760"/>
                </a:lnTo>
                <a:lnTo>
                  <a:pt x="67140" y="77930"/>
                </a:lnTo>
                <a:lnTo>
                  <a:pt x="67150" y="77990"/>
                </a:lnTo>
                <a:lnTo>
                  <a:pt x="67190" y="78050"/>
                </a:lnTo>
                <a:lnTo>
                  <a:pt x="67240" y="78080"/>
                </a:lnTo>
                <a:lnTo>
                  <a:pt x="67390" y="78120"/>
                </a:lnTo>
                <a:lnTo>
                  <a:pt x="67430" y="78160"/>
                </a:lnTo>
                <a:lnTo>
                  <a:pt x="67450" y="78220"/>
                </a:lnTo>
                <a:lnTo>
                  <a:pt x="67460" y="78390"/>
                </a:lnTo>
                <a:lnTo>
                  <a:pt x="67490" y="78470"/>
                </a:lnTo>
                <a:lnTo>
                  <a:pt x="67530" y="78500"/>
                </a:lnTo>
                <a:lnTo>
                  <a:pt x="67590" y="78510"/>
                </a:lnTo>
                <a:lnTo>
                  <a:pt x="67770" y="78490"/>
                </a:lnTo>
                <a:lnTo>
                  <a:pt x="67890" y="78510"/>
                </a:lnTo>
                <a:lnTo>
                  <a:pt x="68050" y="78580"/>
                </a:lnTo>
                <a:lnTo>
                  <a:pt x="68160" y="78680"/>
                </a:lnTo>
                <a:lnTo>
                  <a:pt x="68230" y="78800"/>
                </a:lnTo>
                <a:lnTo>
                  <a:pt x="68260" y="78880"/>
                </a:lnTo>
                <a:lnTo>
                  <a:pt x="68270" y="78970"/>
                </a:lnTo>
                <a:lnTo>
                  <a:pt x="68280" y="78970"/>
                </a:lnTo>
                <a:lnTo>
                  <a:pt x="68180" y="78930"/>
                </a:lnTo>
                <a:lnTo>
                  <a:pt x="68090" y="78910"/>
                </a:lnTo>
                <a:lnTo>
                  <a:pt x="67980" y="78910"/>
                </a:lnTo>
                <a:lnTo>
                  <a:pt x="67880" y="78930"/>
                </a:lnTo>
                <a:lnTo>
                  <a:pt x="67780" y="78970"/>
                </a:lnTo>
                <a:lnTo>
                  <a:pt x="67580" y="79110"/>
                </a:lnTo>
                <a:lnTo>
                  <a:pt x="67510" y="79180"/>
                </a:lnTo>
                <a:lnTo>
                  <a:pt x="67450" y="79260"/>
                </a:lnTo>
                <a:lnTo>
                  <a:pt x="67400" y="79370"/>
                </a:lnTo>
                <a:lnTo>
                  <a:pt x="67330" y="79670"/>
                </a:lnTo>
                <a:lnTo>
                  <a:pt x="67290" y="79770"/>
                </a:lnTo>
                <a:lnTo>
                  <a:pt x="67240" y="79820"/>
                </a:lnTo>
                <a:lnTo>
                  <a:pt x="67170" y="79840"/>
                </a:lnTo>
                <a:lnTo>
                  <a:pt x="67070" y="79840"/>
                </a:lnTo>
                <a:lnTo>
                  <a:pt x="67010" y="79820"/>
                </a:lnTo>
                <a:lnTo>
                  <a:pt x="66880" y="79770"/>
                </a:lnTo>
                <a:lnTo>
                  <a:pt x="66810" y="79760"/>
                </a:lnTo>
                <a:lnTo>
                  <a:pt x="66750" y="79770"/>
                </a:lnTo>
                <a:lnTo>
                  <a:pt x="66630" y="79820"/>
                </a:lnTo>
                <a:lnTo>
                  <a:pt x="66560" y="79840"/>
                </a:lnTo>
                <a:lnTo>
                  <a:pt x="66340" y="79840"/>
                </a:lnTo>
                <a:lnTo>
                  <a:pt x="66310" y="79860"/>
                </a:lnTo>
                <a:lnTo>
                  <a:pt x="66240" y="79940"/>
                </a:lnTo>
                <a:lnTo>
                  <a:pt x="66070" y="79990"/>
                </a:lnTo>
                <a:lnTo>
                  <a:pt x="65970" y="80080"/>
                </a:lnTo>
                <a:lnTo>
                  <a:pt x="65890" y="80190"/>
                </a:lnTo>
                <a:lnTo>
                  <a:pt x="65840" y="80280"/>
                </a:lnTo>
                <a:lnTo>
                  <a:pt x="65780" y="80530"/>
                </a:lnTo>
                <a:lnTo>
                  <a:pt x="65720" y="80590"/>
                </a:lnTo>
                <a:lnTo>
                  <a:pt x="65570" y="80620"/>
                </a:lnTo>
                <a:lnTo>
                  <a:pt x="65530" y="80630"/>
                </a:lnTo>
                <a:lnTo>
                  <a:pt x="65320" y="80740"/>
                </a:lnTo>
                <a:lnTo>
                  <a:pt x="65260" y="80750"/>
                </a:lnTo>
                <a:lnTo>
                  <a:pt x="65160" y="80750"/>
                </a:lnTo>
                <a:lnTo>
                  <a:pt x="65110" y="80780"/>
                </a:lnTo>
                <a:lnTo>
                  <a:pt x="65080" y="80850"/>
                </a:lnTo>
                <a:lnTo>
                  <a:pt x="65000" y="81130"/>
                </a:lnTo>
                <a:lnTo>
                  <a:pt x="64970" y="81190"/>
                </a:lnTo>
                <a:lnTo>
                  <a:pt x="64860" y="81200"/>
                </a:lnTo>
                <a:lnTo>
                  <a:pt x="64800" y="81250"/>
                </a:lnTo>
                <a:lnTo>
                  <a:pt x="64710" y="81440"/>
                </a:lnTo>
                <a:lnTo>
                  <a:pt x="64670" y="81440"/>
                </a:lnTo>
                <a:lnTo>
                  <a:pt x="64620" y="81250"/>
                </a:lnTo>
                <a:lnTo>
                  <a:pt x="64460" y="81200"/>
                </a:lnTo>
                <a:lnTo>
                  <a:pt x="63740" y="81350"/>
                </a:lnTo>
                <a:lnTo>
                  <a:pt x="63570" y="81400"/>
                </a:lnTo>
                <a:lnTo>
                  <a:pt x="63500" y="81500"/>
                </a:lnTo>
                <a:lnTo>
                  <a:pt x="63470" y="81560"/>
                </a:lnTo>
                <a:lnTo>
                  <a:pt x="63330" y="81700"/>
                </a:lnTo>
                <a:lnTo>
                  <a:pt x="63300" y="81790"/>
                </a:lnTo>
                <a:lnTo>
                  <a:pt x="63280" y="81860"/>
                </a:lnTo>
                <a:lnTo>
                  <a:pt x="63200" y="82030"/>
                </a:lnTo>
                <a:lnTo>
                  <a:pt x="63150" y="82270"/>
                </a:lnTo>
                <a:lnTo>
                  <a:pt x="62930" y="82710"/>
                </a:lnTo>
                <a:lnTo>
                  <a:pt x="62890" y="82710"/>
                </a:lnTo>
                <a:lnTo>
                  <a:pt x="62830" y="82680"/>
                </a:lnTo>
                <a:lnTo>
                  <a:pt x="62570" y="82600"/>
                </a:lnTo>
                <a:lnTo>
                  <a:pt x="62470" y="82580"/>
                </a:lnTo>
                <a:lnTo>
                  <a:pt x="62340" y="82590"/>
                </a:lnTo>
                <a:lnTo>
                  <a:pt x="62250" y="82610"/>
                </a:lnTo>
                <a:lnTo>
                  <a:pt x="61910" y="82760"/>
                </a:lnTo>
                <a:lnTo>
                  <a:pt x="61660" y="82960"/>
                </a:lnTo>
                <a:lnTo>
                  <a:pt x="61580" y="83010"/>
                </a:lnTo>
                <a:lnTo>
                  <a:pt x="61360" y="83080"/>
                </a:lnTo>
                <a:lnTo>
                  <a:pt x="60980" y="83290"/>
                </a:lnTo>
                <a:lnTo>
                  <a:pt x="60850" y="83310"/>
                </a:lnTo>
                <a:lnTo>
                  <a:pt x="60710" y="83350"/>
                </a:lnTo>
                <a:lnTo>
                  <a:pt x="60510" y="83470"/>
                </a:lnTo>
                <a:close/>
                <a:moveTo>
                  <a:pt x="68490" y="83600"/>
                </a:moveTo>
                <a:lnTo>
                  <a:pt x="68590" y="83680"/>
                </a:lnTo>
                <a:lnTo>
                  <a:pt x="68630" y="83800"/>
                </a:lnTo>
                <a:lnTo>
                  <a:pt x="68600" y="83890"/>
                </a:lnTo>
                <a:lnTo>
                  <a:pt x="68480" y="83880"/>
                </a:lnTo>
                <a:lnTo>
                  <a:pt x="68420" y="83820"/>
                </a:lnTo>
                <a:lnTo>
                  <a:pt x="68390" y="83730"/>
                </a:lnTo>
                <a:lnTo>
                  <a:pt x="68410" y="83640"/>
                </a:lnTo>
                <a:lnTo>
                  <a:pt x="68490" y="8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