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Bình Phước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ình Phướ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10" y="73120"/>
                </a:moveTo>
                <a:lnTo>
                  <a:pt x="58510" y="74510"/>
                </a:lnTo>
                <a:lnTo>
                  <a:pt x="58580" y="74780"/>
                </a:lnTo>
                <a:lnTo>
                  <a:pt x="58660" y="74940"/>
                </a:lnTo>
                <a:lnTo>
                  <a:pt x="59000" y="75160"/>
                </a:lnTo>
                <a:lnTo>
                  <a:pt x="59090" y="75260"/>
                </a:lnTo>
                <a:lnTo>
                  <a:pt x="59170" y="75400"/>
                </a:lnTo>
                <a:lnTo>
                  <a:pt x="59220" y="75530"/>
                </a:lnTo>
                <a:lnTo>
                  <a:pt x="59260" y="75800"/>
                </a:lnTo>
                <a:lnTo>
                  <a:pt x="59290" y="75910"/>
                </a:lnTo>
                <a:lnTo>
                  <a:pt x="59340" y="75990"/>
                </a:lnTo>
                <a:lnTo>
                  <a:pt x="59390" y="76060"/>
                </a:lnTo>
                <a:lnTo>
                  <a:pt x="59410" y="76120"/>
                </a:lnTo>
                <a:lnTo>
                  <a:pt x="59410" y="76200"/>
                </a:lnTo>
                <a:lnTo>
                  <a:pt x="59350" y="76400"/>
                </a:lnTo>
                <a:lnTo>
                  <a:pt x="58980" y="76600"/>
                </a:lnTo>
                <a:lnTo>
                  <a:pt x="58930" y="76660"/>
                </a:lnTo>
                <a:lnTo>
                  <a:pt x="58840" y="76750"/>
                </a:lnTo>
                <a:lnTo>
                  <a:pt x="58730" y="76980"/>
                </a:lnTo>
                <a:lnTo>
                  <a:pt x="58710" y="77070"/>
                </a:lnTo>
                <a:lnTo>
                  <a:pt x="58710" y="77140"/>
                </a:lnTo>
                <a:lnTo>
                  <a:pt x="58800" y="77260"/>
                </a:lnTo>
                <a:lnTo>
                  <a:pt x="58840" y="77340"/>
                </a:lnTo>
                <a:lnTo>
                  <a:pt x="58870" y="77400"/>
                </a:lnTo>
                <a:lnTo>
                  <a:pt x="58870" y="77510"/>
                </a:lnTo>
                <a:lnTo>
                  <a:pt x="58430" y="77740"/>
                </a:lnTo>
                <a:lnTo>
                  <a:pt x="57880" y="77920"/>
                </a:lnTo>
                <a:lnTo>
                  <a:pt x="57760" y="77980"/>
                </a:lnTo>
                <a:lnTo>
                  <a:pt x="57670" y="78060"/>
                </a:lnTo>
                <a:lnTo>
                  <a:pt x="57620" y="78160"/>
                </a:lnTo>
                <a:lnTo>
                  <a:pt x="57590" y="78230"/>
                </a:lnTo>
                <a:lnTo>
                  <a:pt x="57570" y="78310"/>
                </a:lnTo>
                <a:lnTo>
                  <a:pt x="57560" y="78410"/>
                </a:lnTo>
                <a:lnTo>
                  <a:pt x="57550" y="78460"/>
                </a:lnTo>
                <a:lnTo>
                  <a:pt x="57530" y="78500"/>
                </a:lnTo>
                <a:lnTo>
                  <a:pt x="57450" y="78590"/>
                </a:lnTo>
                <a:lnTo>
                  <a:pt x="57390" y="78700"/>
                </a:lnTo>
                <a:lnTo>
                  <a:pt x="57330" y="78790"/>
                </a:lnTo>
                <a:lnTo>
                  <a:pt x="57210" y="78910"/>
                </a:lnTo>
                <a:lnTo>
                  <a:pt x="57110" y="78980"/>
                </a:lnTo>
                <a:lnTo>
                  <a:pt x="57060" y="79030"/>
                </a:lnTo>
                <a:lnTo>
                  <a:pt x="57040" y="79060"/>
                </a:lnTo>
                <a:lnTo>
                  <a:pt x="57020" y="79110"/>
                </a:lnTo>
                <a:lnTo>
                  <a:pt x="56980" y="79150"/>
                </a:lnTo>
                <a:lnTo>
                  <a:pt x="56850" y="79210"/>
                </a:lnTo>
                <a:lnTo>
                  <a:pt x="56660" y="79200"/>
                </a:lnTo>
                <a:lnTo>
                  <a:pt x="56380" y="79110"/>
                </a:lnTo>
                <a:lnTo>
                  <a:pt x="55950" y="78930"/>
                </a:lnTo>
                <a:lnTo>
                  <a:pt x="55830" y="78900"/>
                </a:lnTo>
                <a:lnTo>
                  <a:pt x="55750" y="78900"/>
                </a:lnTo>
                <a:lnTo>
                  <a:pt x="55720" y="78940"/>
                </a:lnTo>
                <a:lnTo>
                  <a:pt x="55670" y="78990"/>
                </a:lnTo>
                <a:lnTo>
                  <a:pt x="55610" y="79040"/>
                </a:lnTo>
                <a:lnTo>
                  <a:pt x="55460" y="79080"/>
                </a:lnTo>
                <a:lnTo>
                  <a:pt x="55400" y="79070"/>
                </a:lnTo>
                <a:lnTo>
                  <a:pt x="55370" y="79040"/>
                </a:lnTo>
                <a:lnTo>
                  <a:pt x="55380" y="79000"/>
                </a:lnTo>
                <a:lnTo>
                  <a:pt x="55440" y="78930"/>
                </a:lnTo>
                <a:lnTo>
                  <a:pt x="55440" y="78890"/>
                </a:lnTo>
                <a:lnTo>
                  <a:pt x="55410" y="78840"/>
                </a:lnTo>
                <a:lnTo>
                  <a:pt x="55330" y="78760"/>
                </a:lnTo>
                <a:lnTo>
                  <a:pt x="55270" y="78750"/>
                </a:lnTo>
                <a:lnTo>
                  <a:pt x="55230" y="78770"/>
                </a:lnTo>
                <a:lnTo>
                  <a:pt x="55210" y="78830"/>
                </a:lnTo>
                <a:lnTo>
                  <a:pt x="55190" y="78900"/>
                </a:lnTo>
                <a:lnTo>
                  <a:pt x="55160" y="78960"/>
                </a:lnTo>
                <a:lnTo>
                  <a:pt x="55090" y="79000"/>
                </a:lnTo>
                <a:lnTo>
                  <a:pt x="54980" y="79010"/>
                </a:lnTo>
                <a:lnTo>
                  <a:pt x="54930" y="78990"/>
                </a:lnTo>
                <a:lnTo>
                  <a:pt x="54900" y="78960"/>
                </a:lnTo>
                <a:lnTo>
                  <a:pt x="54890" y="78860"/>
                </a:lnTo>
                <a:lnTo>
                  <a:pt x="54870" y="78820"/>
                </a:lnTo>
                <a:lnTo>
                  <a:pt x="54810" y="78750"/>
                </a:lnTo>
                <a:lnTo>
                  <a:pt x="54790" y="78690"/>
                </a:lnTo>
                <a:lnTo>
                  <a:pt x="54780" y="78640"/>
                </a:lnTo>
                <a:lnTo>
                  <a:pt x="54790" y="78580"/>
                </a:lnTo>
                <a:lnTo>
                  <a:pt x="54810" y="78490"/>
                </a:lnTo>
                <a:lnTo>
                  <a:pt x="54820" y="78370"/>
                </a:lnTo>
                <a:lnTo>
                  <a:pt x="54810" y="78320"/>
                </a:lnTo>
                <a:lnTo>
                  <a:pt x="54780" y="78270"/>
                </a:lnTo>
                <a:lnTo>
                  <a:pt x="54710" y="78220"/>
                </a:lnTo>
                <a:lnTo>
                  <a:pt x="54540" y="78110"/>
                </a:lnTo>
                <a:lnTo>
                  <a:pt x="54450" y="78070"/>
                </a:lnTo>
                <a:lnTo>
                  <a:pt x="54370" y="78050"/>
                </a:lnTo>
                <a:lnTo>
                  <a:pt x="54290" y="78040"/>
                </a:lnTo>
                <a:lnTo>
                  <a:pt x="54260" y="78020"/>
                </a:lnTo>
                <a:lnTo>
                  <a:pt x="54240" y="78000"/>
                </a:lnTo>
                <a:lnTo>
                  <a:pt x="54230" y="77980"/>
                </a:lnTo>
                <a:lnTo>
                  <a:pt x="54220" y="77910"/>
                </a:lnTo>
                <a:lnTo>
                  <a:pt x="54200" y="77860"/>
                </a:lnTo>
                <a:lnTo>
                  <a:pt x="54150" y="77800"/>
                </a:lnTo>
                <a:lnTo>
                  <a:pt x="54090" y="77740"/>
                </a:lnTo>
                <a:lnTo>
                  <a:pt x="54000" y="77680"/>
                </a:lnTo>
                <a:lnTo>
                  <a:pt x="53900" y="77590"/>
                </a:lnTo>
                <a:lnTo>
                  <a:pt x="53970" y="77570"/>
                </a:lnTo>
                <a:lnTo>
                  <a:pt x="53990" y="77570"/>
                </a:lnTo>
                <a:lnTo>
                  <a:pt x="54030" y="77560"/>
                </a:lnTo>
                <a:lnTo>
                  <a:pt x="54050" y="77540"/>
                </a:lnTo>
                <a:lnTo>
                  <a:pt x="54050" y="77470"/>
                </a:lnTo>
                <a:lnTo>
                  <a:pt x="54040" y="77360"/>
                </a:lnTo>
                <a:lnTo>
                  <a:pt x="53940" y="76990"/>
                </a:lnTo>
                <a:lnTo>
                  <a:pt x="53880" y="76890"/>
                </a:lnTo>
                <a:lnTo>
                  <a:pt x="53830" y="76880"/>
                </a:lnTo>
                <a:lnTo>
                  <a:pt x="53730" y="76840"/>
                </a:lnTo>
                <a:lnTo>
                  <a:pt x="53680" y="76710"/>
                </a:lnTo>
                <a:lnTo>
                  <a:pt x="53520" y="76430"/>
                </a:lnTo>
                <a:lnTo>
                  <a:pt x="53510" y="76340"/>
                </a:lnTo>
                <a:lnTo>
                  <a:pt x="53540" y="76250"/>
                </a:lnTo>
                <a:lnTo>
                  <a:pt x="53590" y="76170"/>
                </a:lnTo>
                <a:lnTo>
                  <a:pt x="53630" y="76090"/>
                </a:lnTo>
                <a:lnTo>
                  <a:pt x="53640" y="76040"/>
                </a:lnTo>
                <a:lnTo>
                  <a:pt x="53640" y="75920"/>
                </a:lnTo>
                <a:lnTo>
                  <a:pt x="53650" y="75880"/>
                </a:lnTo>
                <a:lnTo>
                  <a:pt x="53740" y="75740"/>
                </a:lnTo>
                <a:lnTo>
                  <a:pt x="53750" y="75730"/>
                </a:lnTo>
                <a:lnTo>
                  <a:pt x="53720" y="75580"/>
                </a:lnTo>
                <a:lnTo>
                  <a:pt x="53550" y="75250"/>
                </a:lnTo>
                <a:lnTo>
                  <a:pt x="53500" y="75110"/>
                </a:lnTo>
                <a:lnTo>
                  <a:pt x="53490" y="75090"/>
                </a:lnTo>
                <a:lnTo>
                  <a:pt x="53600" y="75060"/>
                </a:lnTo>
                <a:lnTo>
                  <a:pt x="53610" y="75070"/>
                </a:lnTo>
                <a:lnTo>
                  <a:pt x="53630" y="75070"/>
                </a:lnTo>
                <a:lnTo>
                  <a:pt x="53650" y="75070"/>
                </a:lnTo>
                <a:lnTo>
                  <a:pt x="53670" y="75070"/>
                </a:lnTo>
                <a:lnTo>
                  <a:pt x="53690" y="75070"/>
                </a:lnTo>
                <a:lnTo>
                  <a:pt x="53700" y="75070"/>
                </a:lnTo>
                <a:lnTo>
                  <a:pt x="53720" y="75070"/>
                </a:lnTo>
                <a:lnTo>
                  <a:pt x="53720" y="75050"/>
                </a:lnTo>
                <a:lnTo>
                  <a:pt x="53770" y="75060"/>
                </a:lnTo>
                <a:lnTo>
                  <a:pt x="53830" y="75100"/>
                </a:lnTo>
                <a:lnTo>
                  <a:pt x="53850" y="75150"/>
                </a:lnTo>
                <a:lnTo>
                  <a:pt x="53880" y="75190"/>
                </a:lnTo>
                <a:lnTo>
                  <a:pt x="53960" y="75190"/>
                </a:lnTo>
                <a:lnTo>
                  <a:pt x="54140" y="75070"/>
                </a:lnTo>
                <a:lnTo>
                  <a:pt x="54300" y="75070"/>
                </a:lnTo>
                <a:lnTo>
                  <a:pt x="54290" y="75090"/>
                </a:lnTo>
                <a:lnTo>
                  <a:pt x="54450" y="75080"/>
                </a:lnTo>
                <a:lnTo>
                  <a:pt x="54510" y="75080"/>
                </a:lnTo>
                <a:lnTo>
                  <a:pt x="54880" y="75130"/>
                </a:lnTo>
                <a:lnTo>
                  <a:pt x="54890" y="75130"/>
                </a:lnTo>
                <a:lnTo>
                  <a:pt x="54910" y="75130"/>
                </a:lnTo>
                <a:lnTo>
                  <a:pt x="54910" y="75120"/>
                </a:lnTo>
                <a:lnTo>
                  <a:pt x="54910" y="75110"/>
                </a:lnTo>
                <a:lnTo>
                  <a:pt x="54910" y="75100"/>
                </a:lnTo>
                <a:lnTo>
                  <a:pt x="54930" y="75070"/>
                </a:lnTo>
                <a:lnTo>
                  <a:pt x="54940" y="75060"/>
                </a:lnTo>
                <a:lnTo>
                  <a:pt x="54950" y="75070"/>
                </a:lnTo>
                <a:lnTo>
                  <a:pt x="54950" y="75080"/>
                </a:lnTo>
                <a:lnTo>
                  <a:pt x="54960" y="75100"/>
                </a:lnTo>
                <a:lnTo>
                  <a:pt x="54980" y="75120"/>
                </a:lnTo>
                <a:lnTo>
                  <a:pt x="55000" y="75110"/>
                </a:lnTo>
                <a:lnTo>
                  <a:pt x="55020" y="75120"/>
                </a:lnTo>
                <a:lnTo>
                  <a:pt x="55040" y="75120"/>
                </a:lnTo>
                <a:lnTo>
                  <a:pt x="55050" y="75100"/>
                </a:lnTo>
                <a:lnTo>
                  <a:pt x="55040" y="75090"/>
                </a:lnTo>
                <a:lnTo>
                  <a:pt x="55040" y="75080"/>
                </a:lnTo>
                <a:lnTo>
                  <a:pt x="55180" y="75120"/>
                </a:lnTo>
                <a:lnTo>
                  <a:pt x="55190" y="75110"/>
                </a:lnTo>
                <a:lnTo>
                  <a:pt x="55210" y="75110"/>
                </a:lnTo>
                <a:lnTo>
                  <a:pt x="55230" y="75120"/>
                </a:lnTo>
                <a:lnTo>
                  <a:pt x="55260" y="75120"/>
                </a:lnTo>
                <a:lnTo>
                  <a:pt x="55290" y="75090"/>
                </a:lnTo>
                <a:lnTo>
                  <a:pt x="55310" y="75100"/>
                </a:lnTo>
                <a:lnTo>
                  <a:pt x="55330" y="75100"/>
                </a:lnTo>
                <a:lnTo>
                  <a:pt x="55350" y="75100"/>
                </a:lnTo>
                <a:lnTo>
                  <a:pt x="55370" y="75090"/>
                </a:lnTo>
                <a:lnTo>
                  <a:pt x="55380" y="75070"/>
                </a:lnTo>
                <a:lnTo>
                  <a:pt x="55410" y="75080"/>
                </a:lnTo>
                <a:lnTo>
                  <a:pt x="55420" y="75050"/>
                </a:lnTo>
                <a:lnTo>
                  <a:pt x="55440" y="75030"/>
                </a:lnTo>
                <a:lnTo>
                  <a:pt x="55450" y="75020"/>
                </a:lnTo>
                <a:lnTo>
                  <a:pt x="55460" y="75000"/>
                </a:lnTo>
                <a:lnTo>
                  <a:pt x="55480" y="74990"/>
                </a:lnTo>
                <a:lnTo>
                  <a:pt x="55500" y="74970"/>
                </a:lnTo>
                <a:lnTo>
                  <a:pt x="55500" y="74950"/>
                </a:lnTo>
                <a:lnTo>
                  <a:pt x="55520" y="74940"/>
                </a:lnTo>
                <a:lnTo>
                  <a:pt x="55520" y="74920"/>
                </a:lnTo>
                <a:lnTo>
                  <a:pt x="55530" y="74900"/>
                </a:lnTo>
                <a:lnTo>
                  <a:pt x="55550" y="74900"/>
                </a:lnTo>
                <a:lnTo>
                  <a:pt x="55550" y="74870"/>
                </a:lnTo>
                <a:lnTo>
                  <a:pt x="55560" y="74860"/>
                </a:lnTo>
                <a:lnTo>
                  <a:pt x="55570" y="74830"/>
                </a:lnTo>
                <a:lnTo>
                  <a:pt x="55570" y="74800"/>
                </a:lnTo>
                <a:lnTo>
                  <a:pt x="55570" y="74780"/>
                </a:lnTo>
                <a:lnTo>
                  <a:pt x="55590" y="74770"/>
                </a:lnTo>
                <a:lnTo>
                  <a:pt x="55610" y="74760"/>
                </a:lnTo>
                <a:lnTo>
                  <a:pt x="55620" y="74730"/>
                </a:lnTo>
                <a:lnTo>
                  <a:pt x="55640" y="74730"/>
                </a:lnTo>
                <a:lnTo>
                  <a:pt x="55630" y="74710"/>
                </a:lnTo>
                <a:lnTo>
                  <a:pt x="55650" y="74700"/>
                </a:lnTo>
                <a:lnTo>
                  <a:pt x="55650" y="74680"/>
                </a:lnTo>
                <a:lnTo>
                  <a:pt x="55650" y="74660"/>
                </a:lnTo>
                <a:lnTo>
                  <a:pt x="55680" y="74650"/>
                </a:lnTo>
                <a:lnTo>
                  <a:pt x="55690" y="74630"/>
                </a:lnTo>
                <a:lnTo>
                  <a:pt x="55690" y="74610"/>
                </a:lnTo>
                <a:lnTo>
                  <a:pt x="55710" y="74580"/>
                </a:lnTo>
                <a:lnTo>
                  <a:pt x="55730" y="74570"/>
                </a:lnTo>
                <a:lnTo>
                  <a:pt x="55730" y="74550"/>
                </a:lnTo>
                <a:lnTo>
                  <a:pt x="55750" y="74530"/>
                </a:lnTo>
                <a:lnTo>
                  <a:pt x="55770" y="74510"/>
                </a:lnTo>
                <a:lnTo>
                  <a:pt x="55770" y="74500"/>
                </a:lnTo>
                <a:lnTo>
                  <a:pt x="55820" y="74500"/>
                </a:lnTo>
                <a:lnTo>
                  <a:pt x="55900" y="74490"/>
                </a:lnTo>
                <a:lnTo>
                  <a:pt x="56350" y="74530"/>
                </a:lnTo>
                <a:lnTo>
                  <a:pt x="56540" y="74510"/>
                </a:lnTo>
                <a:lnTo>
                  <a:pt x="56550" y="74520"/>
                </a:lnTo>
                <a:lnTo>
                  <a:pt x="56580" y="74530"/>
                </a:lnTo>
                <a:lnTo>
                  <a:pt x="56600" y="74520"/>
                </a:lnTo>
                <a:lnTo>
                  <a:pt x="56630" y="74520"/>
                </a:lnTo>
                <a:lnTo>
                  <a:pt x="56660" y="74500"/>
                </a:lnTo>
                <a:lnTo>
                  <a:pt x="56680" y="74500"/>
                </a:lnTo>
                <a:lnTo>
                  <a:pt x="56700" y="74490"/>
                </a:lnTo>
                <a:lnTo>
                  <a:pt x="56720" y="74500"/>
                </a:lnTo>
                <a:lnTo>
                  <a:pt x="56740" y="74490"/>
                </a:lnTo>
                <a:lnTo>
                  <a:pt x="56760" y="74470"/>
                </a:lnTo>
                <a:lnTo>
                  <a:pt x="56780" y="74450"/>
                </a:lnTo>
                <a:lnTo>
                  <a:pt x="56810" y="74450"/>
                </a:lnTo>
                <a:lnTo>
                  <a:pt x="56840" y="74440"/>
                </a:lnTo>
                <a:lnTo>
                  <a:pt x="56920" y="74420"/>
                </a:lnTo>
                <a:lnTo>
                  <a:pt x="57040" y="74380"/>
                </a:lnTo>
                <a:lnTo>
                  <a:pt x="57070" y="74370"/>
                </a:lnTo>
                <a:lnTo>
                  <a:pt x="57100" y="74340"/>
                </a:lnTo>
                <a:lnTo>
                  <a:pt x="57150" y="74260"/>
                </a:lnTo>
                <a:lnTo>
                  <a:pt x="57230" y="74220"/>
                </a:lnTo>
                <a:lnTo>
                  <a:pt x="57260" y="74130"/>
                </a:lnTo>
                <a:lnTo>
                  <a:pt x="57280" y="74120"/>
                </a:lnTo>
                <a:lnTo>
                  <a:pt x="57300" y="74110"/>
                </a:lnTo>
                <a:lnTo>
                  <a:pt x="57320" y="74110"/>
                </a:lnTo>
                <a:lnTo>
                  <a:pt x="57340" y="74090"/>
                </a:lnTo>
                <a:lnTo>
                  <a:pt x="57350" y="74050"/>
                </a:lnTo>
                <a:lnTo>
                  <a:pt x="57380" y="74040"/>
                </a:lnTo>
                <a:lnTo>
                  <a:pt x="57370" y="74010"/>
                </a:lnTo>
                <a:lnTo>
                  <a:pt x="57380" y="73990"/>
                </a:lnTo>
                <a:lnTo>
                  <a:pt x="57400" y="73970"/>
                </a:lnTo>
                <a:lnTo>
                  <a:pt x="57400" y="73960"/>
                </a:lnTo>
                <a:lnTo>
                  <a:pt x="57410" y="73930"/>
                </a:lnTo>
                <a:lnTo>
                  <a:pt x="57430" y="73950"/>
                </a:lnTo>
                <a:lnTo>
                  <a:pt x="57450" y="73940"/>
                </a:lnTo>
                <a:lnTo>
                  <a:pt x="57460" y="73940"/>
                </a:lnTo>
                <a:lnTo>
                  <a:pt x="57480" y="73930"/>
                </a:lnTo>
                <a:lnTo>
                  <a:pt x="57500" y="73920"/>
                </a:lnTo>
                <a:lnTo>
                  <a:pt x="57520" y="73920"/>
                </a:lnTo>
                <a:lnTo>
                  <a:pt x="57530" y="73890"/>
                </a:lnTo>
                <a:lnTo>
                  <a:pt x="57510" y="73880"/>
                </a:lnTo>
                <a:lnTo>
                  <a:pt x="57490" y="73860"/>
                </a:lnTo>
                <a:lnTo>
                  <a:pt x="57480" y="73850"/>
                </a:lnTo>
                <a:lnTo>
                  <a:pt x="57470" y="73830"/>
                </a:lnTo>
                <a:lnTo>
                  <a:pt x="57480" y="73820"/>
                </a:lnTo>
                <a:lnTo>
                  <a:pt x="57490" y="73800"/>
                </a:lnTo>
                <a:lnTo>
                  <a:pt x="57490" y="73770"/>
                </a:lnTo>
                <a:lnTo>
                  <a:pt x="57510" y="73780"/>
                </a:lnTo>
                <a:lnTo>
                  <a:pt x="57530" y="73790"/>
                </a:lnTo>
                <a:lnTo>
                  <a:pt x="57550" y="73790"/>
                </a:lnTo>
                <a:lnTo>
                  <a:pt x="57570" y="73790"/>
                </a:lnTo>
                <a:lnTo>
                  <a:pt x="57570" y="73810"/>
                </a:lnTo>
                <a:lnTo>
                  <a:pt x="57600" y="73810"/>
                </a:lnTo>
                <a:lnTo>
                  <a:pt x="57620" y="73790"/>
                </a:lnTo>
                <a:lnTo>
                  <a:pt x="57620" y="73760"/>
                </a:lnTo>
                <a:lnTo>
                  <a:pt x="57630" y="73750"/>
                </a:lnTo>
                <a:lnTo>
                  <a:pt x="57630" y="73730"/>
                </a:lnTo>
                <a:lnTo>
                  <a:pt x="57630" y="73710"/>
                </a:lnTo>
                <a:lnTo>
                  <a:pt x="57650" y="73690"/>
                </a:lnTo>
                <a:lnTo>
                  <a:pt x="57650" y="73670"/>
                </a:lnTo>
                <a:lnTo>
                  <a:pt x="57660" y="73650"/>
                </a:lnTo>
                <a:lnTo>
                  <a:pt x="57690" y="73640"/>
                </a:lnTo>
                <a:lnTo>
                  <a:pt x="57700" y="73610"/>
                </a:lnTo>
                <a:lnTo>
                  <a:pt x="57720" y="73590"/>
                </a:lnTo>
                <a:lnTo>
                  <a:pt x="57740" y="73600"/>
                </a:lnTo>
                <a:lnTo>
                  <a:pt x="57760" y="73580"/>
                </a:lnTo>
                <a:lnTo>
                  <a:pt x="57780" y="73560"/>
                </a:lnTo>
                <a:lnTo>
                  <a:pt x="57800" y="73540"/>
                </a:lnTo>
                <a:lnTo>
                  <a:pt x="57830" y="73540"/>
                </a:lnTo>
                <a:lnTo>
                  <a:pt x="57850" y="73530"/>
                </a:lnTo>
                <a:lnTo>
                  <a:pt x="57870" y="73520"/>
                </a:lnTo>
                <a:lnTo>
                  <a:pt x="57880" y="73500"/>
                </a:lnTo>
                <a:lnTo>
                  <a:pt x="57870" y="73470"/>
                </a:lnTo>
                <a:lnTo>
                  <a:pt x="57870" y="73440"/>
                </a:lnTo>
                <a:lnTo>
                  <a:pt x="57880" y="73420"/>
                </a:lnTo>
                <a:lnTo>
                  <a:pt x="57890" y="73400"/>
                </a:lnTo>
                <a:lnTo>
                  <a:pt x="57910" y="73400"/>
                </a:lnTo>
                <a:lnTo>
                  <a:pt x="57910" y="73370"/>
                </a:lnTo>
                <a:lnTo>
                  <a:pt x="57910" y="73350"/>
                </a:lnTo>
                <a:lnTo>
                  <a:pt x="57930" y="73340"/>
                </a:lnTo>
                <a:lnTo>
                  <a:pt x="57920" y="73310"/>
                </a:lnTo>
                <a:lnTo>
                  <a:pt x="57950" y="73300"/>
                </a:lnTo>
                <a:lnTo>
                  <a:pt x="57950" y="73280"/>
                </a:lnTo>
                <a:lnTo>
                  <a:pt x="57950" y="73260"/>
                </a:lnTo>
                <a:lnTo>
                  <a:pt x="57960" y="73240"/>
                </a:lnTo>
                <a:lnTo>
                  <a:pt x="57980" y="73230"/>
                </a:lnTo>
                <a:lnTo>
                  <a:pt x="58010" y="73230"/>
                </a:lnTo>
                <a:lnTo>
                  <a:pt x="58020" y="73230"/>
                </a:lnTo>
                <a:lnTo>
                  <a:pt x="58050" y="73230"/>
                </a:lnTo>
                <a:lnTo>
                  <a:pt x="58070" y="73220"/>
                </a:lnTo>
                <a:lnTo>
                  <a:pt x="58090" y="73210"/>
                </a:lnTo>
                <a:lnTo>
                  <a:pt x="58110" y="73190"/>
                </a:lnTo>
                <a:lnTo>
                  <a:pt x="58140" y="73200"/>
                </a:lnTo>
                <a:lnTo>
                  <a:pt x="58150" y="73180"/>
                </a:lnTo>
                <a:lnTo>
                  <a:pt x="58150" y="73160"/>
                </a:lnTo>
                <a:lnTo>
                  <a:pt x="58180" y="73140"/>
                </a:lnTo>
                <a:lnTo>
                  <a:pt x="58190" y="73130"/>
                </a:lnTo>
                <a:lnTo>
                  <a:pt x="58210" y="73130"/>
                </a:lnTo>
                <a:lnTo>
                  <a:pt x="58230" y="73120"/>
                </a:lnTo>
                <a:lnTo>
                  <a:pt x="58240" y="73110"/>
                </a:lnTo>
                <a:lnTo>
                  <a:pt x="58260" y="73120"/>
                </a:lnTo>
                <a:lnTo>
                  <a:pt x="58280" y="73110"/>
                </a:lnTo>
                <a:lnTo>
                  <a:pt x="58310" y="73100"/>
                </a:lnTo>
                <a:lnTo>
                  <a:pt x="58320" y="73110"/>
                </a:lnTo>
                <a:lnTo>
                  <a:pt x="58350" y="73100"/>
                </a:lnTo>
                <a:lnTo>
                  <a:pt x="58360" y="73120"/>
                </a:lnTo>
                <a:lnTo>
                  <a:pt x="58380" y="73120"/>
                </a:lnTo>
                <a:lnTo>
                  <a:pt x="58410" y="7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