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Bình Dương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Bình Dươ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900" y="77590"/>
                </a:moveTo>
                <a:lnTo>
                  <a:pt x="54000" y="77680"/>
                </a:lnTo>
                <a:lnTo>
                  <a:pt x="54090" y="77740"/>
                </a:lnTo>
                <a:lnTo>
                  <a:pt x="54150" y="77800"/>
                </a:lnTo>
                <a:lnTo>
                  <a:pt x="54200" y="77860"/>
                </a:lnTo>
                <a:lnTo>
                  <a:pt x="54220" y="77910"/>
                </a:lnTo>
                <a:lnTo>
                  <a:pt x="54230" y="77980"/>
                </a:lnTo>
                <a:lnTo>
                  <a:pt x="54240" y="78000"/>
                </a:lnTo>
                <a:lnTo>
                  <a:pt x="54260" y="78020"/>
                </a:lnTo>
                <a:lnTo>
                  <a:pt x="54290" y="78040"/>
                </a:lnTo>
                <a:lnTo>
                  <a:pt x="54370" y="78050"/>
                </a:lnTo>
                <a:lnTo>
                  <a:pt x="54450" y="78070"/>
                </a:lnTo>
                <a:lnTo>
                  <a:pt x="54540" y="78110"/>
                </a:lnTo>
                <a:lnTo>
                  <a:pt x="54710" y="78220"/>
                </a:lnTo>
                <a:lnTo>
                  <a:pt x="54780" y="78270"/>
                </a:lnTo>
                <a:lnTo>
                  <a:pt x="54810" y="78320"/>
                </a:lnTo>
                <a:lnTo>
                  <a:pt x="54820" y="78370"/>
                </a:lnTo>
                <a:lnTo>
                  <a:pt x="54810" y="78490"/>
                </a:lnTo>
                <a:lnTo>
                  <a:pt x="54790" y="78580"/>
                </a:lnTo>
                <a:lnTo>
                  <a:pt x="54780" y="78640"/>
                </a:lnTo>
                <a:lnTo>
                  <a:pt x="54790" y="78690"/>
                </a:lnTo>
                <a:lnTo>
                  <a:pt x="54810" y="78750"/>
                </a:lnTo>
                <a:lnTo>
                  <a:pt x="54870" y="78820"/>
                </a:lnTo>
                <a:lnTo>
                  <a:pt x="54890" y="78860"/>
                </a:lnTo>
                <a:lnTo>
                  <a:pt x="54900" y="78960"/>
                </a:lnTo>
                <a:lnTo>
                  <a:pt x="54930" y="78990"/>
                </a:lnTo>
                <a:lnTo>
                  <a:pt x="54980" y="79010"/>
                </a:lnTo>
                <a:lnTo>
                  <a:pt x="55090" y="79000"/>
                </a:lnTo>
                <a:lnTo>
                  <a:pt x="55160" y="78960"/>
                </a:lnTo>
                <a:lnTo>
                  <a:pt x="55190" y="78900"/>
                </a:lnTo>
                <a:lnTo>
                  <a:pt x="55210" y="78830"/>
                </a:lnTo>
                <a:lnTo>
                  <a:pt x="55230" y="78770"/>
                </a:lnTo>
                <a:lnTo>
                  <a:pt x="55270" y="78750"/>
                </a:lnTo>
                <a:lnTo>
                  <a:pt x="55330" y="78760"/>
                </a:lnTo>
                <a:lnTo>
                  <a:pt x="55410" y="78840"/>
                </a:lnTo>
                <a:lnTo>
                  <a:pt x="55440" y="78890"/>
                </a:lnTo>
                <a:lnTo>
                  <a:pt x="55440" y="78930"/>
                </a:lnTo>
                <a:lnTo>
                  <a:pt x="55380" y="79000"/>
                </a:lnTo>
                <a:lnTo>
                  <a:pt x="55370" y="79040"/>
                </a:lnTo>
                <a:lnTo>
                  <a:pt x="55400" y="79070"/>
                </a:lnTo>
                <a:lnTo>
                  <a:pt x="55460" y="79080"/>
                </a:lnTo>
                <a:lnTo>
                  <a:pt x="55610" y="79040"/>
                </a:lnTo>
                <a:lnTo>
                  <a:pt x="55670" y="78990"/>
                </a:lnTo>
                <a:lnTo>
                  <a:pt x="55720" y="78940"/>
                </a:lnTo>
                <a:lnTo>
                  <a:pt x="55750" y="78900"/>
                </a:lnTo>
                <a:lnTo>
                  <a:pt x="55830" y="78900"/>
                </a:lnTo>
                <a:lnTo>
                  <a:pt x="55950" y="78930"/>
                </a:lnTo>
                <a:lnTo>
                  <a:pt x="56380" y="79110"/>
                </a:lnTo>
                <a:lnTo>
                  <a:pt x="56660" y="79200"/>
                </a:lnTo>
                <a:lnTo>
                  <a:pt x="56850" y="79210"/>
                </a:lnTo>
                <a:lnTo>
                  <a:pt x="56670" y="79620"/>
                </a:lnTo>
                <a:lnTo>
                  <a:pt x="56650" y="79720"/>
                </a:lnTo>
                <a:lnTo>
                  <a:pt x="56680" y="79780"/>
                </a:lnTo>
                <a:lnTo>
                  <a:pt x="56730" y="79820"/>
                </a:lnTo>
                <a:lnTo>
                  <a:pt x="56780" y="79890"/>
                </a:lnTo>
                <a:lnTo>
                  <a:pt x="56840" y="79990"/>
                </a:lnTo>
                <a:lnTo>
                  <a:pt x="56910" y="80180"/>
                </a:lnTo>
                <a:lnTo>
                  <a:pt x="56910" y="80270"/>
                </a:lnTo>
                <a:lnTo>
                  <a:pt x="56890" y="80340"/>
                </a:lnTo>
                <a:lnTo>
                  <a:pt x="56790" y="80530"/>
                </a:lnTo>
                <a:lnTo>
                  <a:pt x="56540" y="80740"/>
                </a:lnTo>
                <a:lnTo>
                  <a:pt x="56480" y="80760"/>
                </a:lnTo>
                <a:lnTo>
                  <a:pt x="56410" y="80760"/>
                </a:lnTo>
                <a:lnTo>
                  <a:pt x="56340" y="80750"/>
                </a:lnTo>
                <a:lnTo>
                  <a:pt x="56260" y="80710"/>
                </a:lnTo>
                <a:lnTo>
                  <a:pt x="56200" y="80670"/>
                </a:lnTo>
                <a:lnTo>
                  <a:pt x="56150" y="80610"/>
                </a:lnTo>
                <a:lnTo>
                  <a:pt x="56100" y="80590"/>
                </a:lnTo>
                <a:lnTo>
                  <a:pt x="56040" y="80580"/>
                </a:lnTo>
                <a:lnTo>
                  <a:pt x="55960" y="80600"/>
                </a:lnTo>
                <a:lnTo>
                  <a:pt x="55880" y="80640"/>
                </a:lnTo>
                <a:lnTo>
                  <a:pt x="55810" y="80700"/>
                </a:lnTo>
                <a:lnTo>
                  <a:pt x="55780" y="80760"/>
                </a:lnTo>
                <a:lnTo>
                  <a:pt x="55790" y="80810"/>
                </a:lnTo>
                <a:lnTo>
                  <a:pt x="55810" y="80870"/>
                </a:lnTo>
                <a:lnTo>
                  <a:pt x="55800" y="80980"/>
                </a:lnTo>
                <a:lnTo>
                  <a:pt x="55810" y="81030"/>
                </a:lnTo>
                <a:lnTo>
                  <a:pt x="55830" y="81080"/>
                </a:lnTo>
                <a:lnTo>
                  <a:pt x="55860" y="81140"/>
                </a:lnTo>
                <a:lnTo>
                  <a:pt x="55910" y="81210"/>
                </a:lnTo>
                <a:lnTo>
                  <a:pt x="55980" y="81280"/>
                </a:lnTo>
                <a:lnTo>
                  <a:pt x="56030" y="81350"/>
                </a:lnTo>
                <a:lnTo>
                  <a:pt x="56070" y="81410"/>
                </a:lnTo>
                <a:lnTo>
                  <a:pt x="56090" y="81590"/>
                </a:lnTo>
                <a:lnTo>
                  <a:pt x="55880" y="81540"/>
                </a:lnTo>
                <a:lnTo>
                  <a:pt x="55810" y="81560"/>
                </a:lnTo>
                <a:lnTo>
                  <a:pt x="55580" y="81640"/>
                </a:lnTo>
                <a:lnTo>
                  <a:pt x="55490" y="81660"/>
                </a:lnTo>
                <a:lnTo>
                  <a:pt x="55420" y="81660"/>
                </a:lnTo>
                <a:lnTo>
                  <a:pt x="55360" y="81630"/>
                </a:lnTo>
                <a:lnTo>
                  <a:pt x="55290" y="81500"/>
                </a:lnTo>
                <a:lnTo>
                  <a:pt x="55140" y="81310"/>
                </a:lnTo>
                <a:lnTo>
                  <a:pt x="55020" y="81110"/>
                </a:lnTo>
                <a:lnTo>
                  <a:pt x="54810" y="80850"/>
                </a:lnTo>
                <a:lnTo>
                  <a:pt x="54810" y="80800"/>
                </a:lnTo>
                <a:lnTo>
                  <a:pt x="54810" y="80760"/>
                </a:lnTo>
                <a:lnTo>
                  <a:pt x="54800" y="80730"/>
                </a:lnTo>
                <a:lnTo>
                  <a:pt x="54770" y="80710"/>
                </a:lnTo>
                <a:lnTo>
                  <a:pt x="54650" y="80710"/>
                </a:lnTo>
                <a:lnTo>
                  <a:pt x="54600" y="80690"/>
                </a:lnTo>
                <a:lnTo>
                  <a:pt x="54550" y="80620"/>
                </a:lnTo>
                <a:lnTo>
                  <a:pt x="54300" y="80190"/>
                </a:lnTo>
                <a:lnTo>
                  <a:pt x="54250" y="80130"/>
                </a:lnTo>
                <a:lnTo>
                  <a:pt x="54190" y="80100"/>
                </a:lnTo>
                <a:lnTo>
                  <a:pt x="54100" y="80090"/>
                </a:lnTo>
                <a:lnTo>
                  <a:pt x="54030" y="80100"/>
                </a:lnTo>
                <a:lnTo>
                  <a:pt x="53700" y="80170"/>
                </a:lnTo>
                <a:lnTo>
                  <a:pt x="53650" y="79970"/>
                </a:lnTo>
                <a:lnTo>
                  <a:pt x="53570" y="79880"/>
                </a:lnTo>
                <a:lnTo>
                  <a:pt x="53470" y="79810"/>
                </a:lnTo>
                <a:lnTo>
                  <a:pt x="53440" y="79770"/>
                </a:lnTo>
                <a:lnTo>
                  <a:pt x="53410" y="79740"/>
                </a:lnTo>
                <a:lnTo>
                  <a:pt x="53400" y="79690"/>
                </a:lnTo>
                <a:lnTo>
                  <a:pt x="53390" y="79640"/>
                </a:lnTo>
                <a:lnTo>
                  <a:pt x="53370" y="79580"/>
                </a:lnTo>
                <a:lnTo>
                  <a:pt x="53350" y="79540"/>
                </a:lnTo>
                <a:lnTo>
                  <a:pt x="53310" y="79490"/>
                </a:lnTo>
                <a:lnTo>
                  <a:pt x="53240" y="79370"/>
                </a:lnTo>
                <a:lnTo>
                  <a:pt x="53210" y="79280"/>
                </a:lnTo>
                <a:lnTo>
                  <a:pt x="53190" y="79180"/>
                </a:lnTo>
                <a:lnTo>
                  <a:pt x="53180" y="79080"/>
                </a:lnTo>
                <a:lnTo>
                  <a:pt x="53190" y="78850"/>
                </a:lnTo>
                <a:lnTo>
                  <a:pt x="53210" y="78730"/>
                </a:lnTo>
                <a:lnTo>
                  <a:pt x="53250" y="78620"/>
                </a:lnTo>
                <a:lnTo>
                  <a:pt x="53400" y="78290"/>
                </a:lnTo>
                <a:lnTo>
                  <a:pt x="53450" y="78220"/>
                </a:lnTo>
                <a:lnTo>
                  <a:pt x="53540" y="78130"/>
                </a:lnTo>
                <a:lnTo>
                  <a:pt x="53600" y="78080"/>
                </a:lnTo>
                <a:lnTo>
                  <a:pt x="53710" y="77950"/>
                </a:lnTo>
                <a:lnTo>
                  <a:pt x="53900" y="77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