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 Giang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An Gi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510" y="81560"/>
                </a:moveTo>
                <a:lnTo>
                  <a:pt x="46550" y="81840"/>
                </a:lnTo>
                <a:lnTo>
                  <a:pt x="46580" y="81930"/>
                </a:lnTo>
                <a:lnTo>
                  <a:pt x="46620" y="82010"/>
                </a:lnTo>
                <a:lnTo>
                  <a:pt x="46710" y="82080"/>
                </a:lnTo>
                <a:lnTo>
                  <a:pt x="46730" y="82190"/>
                </a:lnTo>
                <a:lnTo>
                  <a:pt x="46740" y="82230"/>
                </a:lnTo>
                <a:lnTo>
                  <a:pt x="46960" y="82480"/>
                </a:lnTo>
                <a:lnTo>
                  <a:pt x="46990" y="82530"/>
                </a:lnTo>
                <a:lnTo>
                  <a:pt x="47000" y="82580"/>
                </a:lnTo>
                <a:lnTo>
                  <a:pt x="47000" y="82630"/>
                </a:lnTo>
                <a:lnTo>
                  <a:pt x="47010" y="82670"/>
                </a:lnTo>
                <a:lnTo>
                  <a:pt x="47050" y="82690"/>
                </a:lnTo>
                <a:lnTo>
                  <a:pt x="47080" y="82700"/>
                </a:lnTo>
                <a:lnTo>
                  <a:pt x="47330" y="82690"/>
                </a:lnTo>
                <a:lnTo>
                  <a:pt x="47460" y="82690"/>
                </a:lnTo>
                <a:lnTo>
                  <a:pt x="47500" y="82900"/>
                </a:lnTo>
                <a:lnTo>
                  <a:pt x="47510" y="82960"/>
                </a:lnTo>
                <a:lnTo>
                  <a:pt x="47490" y="83140"/>
                </a:lnTo>
                <a:lnTo>
                  <a:pt x="47510" y="83240"/>
                </a:lnTo>
                <a:lnTo>
                  <a:pt x="47560" y="83310"/>
                </a:lnTo>
                <a:lnTo>
                  <a:pt x="47660" y="83390"/>
                </a:lnTo>
                <a:lnTo>
                  <a:pt x="48250" y="83680"/>
                </a:lnTo>
                <a:lnTo>
                  <a:pt x="48310" y="83730"/>
                </a:lnTo>
                <a:lnTo>
                  <a:pt x="48370" y="83790"/>
                </a:lnTo>
                <a:lnTo>
                  <a:pt x="48420" y="83850"/>
                </a:lnTo>
                <a:lnTo>
                  <a:pt x="48520" y="84060"/>
                </a:lnTo>
                <a:lnTo>
                  <a:pt x="48570" y="84120"/>
                </a:lnTo>
                <a:lnTo>
                  <a:pt x="48620" y="84170"/>
                </a:lnTo>
                <a:lnTo>
                  <a:pt x="48720" y="84230"/>
                </a:lnTo>
                <a:lnTo>
                  <a:pt x="48430" y="84490"/>
                </a:lnTo>
                <a:lnTo>
                  <a:pt x="48220" y="84850"/>
                </a:lnTo>
                <a:lnTo>
                  <a:pt x="48190" y="84900"/>
                </a:lnTo>
                <a:lnTo>
                  <a:pt x="48180" y="85050"/>
                </a:lnTo>
                <a:lnTo>
                  <a:pt x="48070" y="85250"/>
                </a:lnTo>
                <a:lnTo>
                  <a:pt x="48040" y="85270"/>
                </a:lnTo>
                <a:lnTo>
                  <a:pt x="47990" y="85280"/>
                </a:lnTo>
                <a:lnTo>
                  <a:pt x="47940" y="85260"/>
                </a:lnTo>
                <a:lnTo>
                  <a:pt x="47890" y="85250"/>
                </a:lnTo>
                <a:lnTo>
                  <a:pt x="47810" y="85260"/>
                </a:lnTo>
                <a:lnTo>
                  <a:pt x="47750" y="85310"/>
                </a:lnTo>
                <a:lnTo>
                  <a:pt x="47580" y="85470"/>
                </a:lnTo>
                <a:lnTo>
                  <a:pt x="47510" y="85510"/>
                </a:lnTo>
                <a:lnTo>
                  <a:pt x="47450" y="85500"/>
                </a:lnTo>
                <a:lnTo>
                  <a:pt x="47410" y="85450"/>
                </a:lnTo>
                <a:lnTo>
                  <a:pt x="47300" y="85320"/>
                </a:lnTo>
                <a:lnTo>
                  <a:pt x="47240" y="85270"/>
                </a:lnTo>
                <a:lnTo>
                  <a:pt x="47170" y="85240"/>
                </a:lnTo>
                <a:lnTo>
                  <a:pt x="47140" y="85260"/>
                </a:lnTo>
                <a:lnTo>
                  <a:pt x="47110" y="85340"/>
                </a:lnTo>
                <a:lnTo>
                  <a:pt x="47070" y="85380"/>
                </a:lnTo>
                <a:lnTo>
                  <a:pt x="46970" y="85420"/>
                </a:lnTo>
                <a:lnTo>
                  <a:pt x="46900" y="85450"/>
                </a:lnTo>
                <a:lnTo>
                  <a:pt x="46850" y="85500"/>
                </a:lnTo>
                <a:lnTo>
                  <a:pt x="46710" y="85710"/>
                </a:lnTo>
                <a:lnTo>
                  <a:pt x="44620" y="84610"/>
                </a:lnTo>
                <a:lnTo>
                  <a:pt x="43660" y="83780"/>
                </a:lnTo>
                <a:lnTo>
                  <a:pt x="43950" y="83820"/>
                </a:lnTo>
                <a:lnTo>
                  <a:pt x="44220" y="83810"/>
                </a:lnTo>
                <a:lnTo>
                  <a:pt x="44280" y="83780"/>
                </a:lnTo>
                <a:lnTo>
                  <a:pt x="44430" y="83720"/>
                </a:lnTo>
                <a:lnTo>
                  <a:pt x="44570" y="83570"/>
                </a:lnTo>
                <a:lnTo>
                  <a:pt x="44810" y="83200"/>
                </a:lnTo>
                <a:lnTo>
                  <a:pt x="44880" y="83130"/>
                </a:lnTo>
                <a:lnTo>
                  <a:pt x="44960" y="83060"/>
                </a:lnTo>
                <a:lnTo>
                  <a:pt x="45530" y="82770"/>
                </a:lnTo>
                <a:lnTo>
                  <a:pt x="45680" y="82630"/>
                </a:lnTo>
                <a:lnTo>
                  <a:pt x="45670" y="82430"/>
                </a:lnTo>
                <a:lnTo>
                  <a:pt x="45460" y="82040"/>
                </a:lnTo>
                <a:lnTo>
                  <a:pt x="45370" y="81820"/>
                </a:lnTo>
                <a:lnTo>
                  <a:pt x="45350" y="81610"/>
                </a:lnTo>
                <a:lnTo>
                  <a:pt x="45390" y="81510"/>
                </a:lnTo>
                <a:lnTo>
                  <a:pt x="45450" y="81430"/>
                </a:lnTo>
                <a:lnTo>
                  <a:pt x="45510" y="81380"/>
                </a:lnTo>
                <a:lnTo>
                  <a:pt x="45530" y="81360"/>
                </a:lnTo>
                <a:lnTo>
                  <a:pt x="45540" y="81350"/>
                </a:lnTo>
                <a:lnTo>
                  <a:pt x="45610" y="81300"/>
                </a:lnTo>
                <a:lnTo>
                  <a:pt x="45740" y="81230"/>
                </a:lnTo>
                <a:lnTo>
                  <a:pt x="45750" y="81240"/>
                </a:lnTo>
                <a:lnTo>
                  <a:pt x="45780" y="81260"/>
                </a:lnTo>
                <a:lnTo>
                  <a:pt x="45790" y="81340"/>
                </a:lnTo>
                <a:lnTo>
                  <a:pt x="45860" y="81430"/>
                </a:lnTo>
                <a:lnTo>
                  <a:pt x="45940" y="81450"/>
                </a:lnTo>
                <a:lnTo>
                  <a:pt x="46510" y="8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