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Táchira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Venezuela • State Map | Fully Editable Vector Shape</a:t>
            </a:r>
          </a:p>
        </p:txBody>
      </p:sp>
      <p:sp>
        <p:nvSpPr>
          <p:cNvPr id="101" name="Táchira"/>
          <p:cNvSpPr/>
          <p:nvPr/>
        </p:nvSpPr>
        <p:spPr>
          <a:xfrm>
            <a:off x="3280705" y="1325880"/>
            <a:ext cx="5630285" cy="4937760"/>
          </a:xfrm>
          <a:custGeom>
            <a:avLst/>
            <a:gdLst/>
            <a:ahLst/>
            <a:cxnLst/>
            <a:rect l="0" t="0" r="100000" b="87700"/>
            <a:pathLst>
              <a:path w="100000" h="87700">
                <a:moveTo>
                  <a:pt x="10990" y="31990"/>
                </a:moveTo>
                <a:lnTo>
                  <a:pt x="10990" y="31980"/>
                </a:lnTo>
                <a:lnTo>
                  <a:pt x="11000" y="31970"/>
                </a:lnTo>
                <a:lnTo>
                  <a:pt x="11000" y="31960"/>
                </a:lnTo>
                <a:lnTo>
                  <a:pt x="11000" y="31950"/>
                </a:lnTo>
                <a:lnTo>
                  <a:pt x="10990" y="31940"/>
                </a:lnTo>
                <a:lnTo>
                  <a:pt x="10990" y="31920"/>
                </a:lnTo>
                <a:lnTo>
                  <a:pt x="10980" y="31920"/>
                </a:lnTo>
                <a:lnTo>
                  <a:pt x="10980" y="31910"/>
                </a:lnTo>
                <a:lnTo>
                  <a:pt x="10980" y="31890"/>
                </a:lnTo>
                <a:lnTo>
                  <a:pt x="10970" y="31880"/>
                </a:lnTo>
                <a:lnTo>
                  <a:pt x="10970" y="31870"/>
                </a:lnTo>
                <a:lnTo>
                  <a:pt x="10970" y="31860"/>
                </a:lnTo>
                <a:lnTo>
                  <a:pt x="10970" y="31850"/>
                </a:lnTo>
                <a:lnTo>
                  <a:pt x="10980" y="31840"/>
                </a:lnTo>
                <a:lnTo>
                  <a:pt x="10980" y="31830"/>
                </a:lnTo>
                <a:lnTo>
                  <a:pt x="10990" y="31830"/>
                </a:lnTo>
                <a:lnTo>
                  <a:pt x="11000" y="31830"/>
                </a:lnTo>
                <a:lnTo>
                  <a:pt x="11020" y="31830"/>
                </a:lnTo>
                <a:lnTo>
                  <a:pt x="11030" y="31830"/>
                </a:lnTo>
                <a:lnTo>
                  <a:pt x="11040" y="31830"/>
                </a:lnTo>
                <a:lnTo>
                  <a:pt x="11050" y="31820"/>
                </a:lnTo>
                <a:lnTo>
                  <a:pt x="11050" y="31810"/>
                </a:lnTo>
                <a:lnTo>
                  <a:pt x="11050" y="31800"/>
                </a:lnTo>
                <a:lnTo>
                  <a:pt x="11040" y="31800"/>
                </a:lnTo>
                <a:lnTo>
                  <a:pt x="11030" y="31790"/>
                </a:lnTo>
                <a:lnTo>
                  <a:pt x="11020" y="31790"/>
                </a:lnTo>
                <a:lnTo>
                  <a:pt x="11010" y="31790"/>
                </a:lnTo>
                <a:lnTo>
                  <a:pt x="11000" y="31780"/>
                </a:lnTo>
                <a:lnTo>
                  <a:pt x="10990" y="31780"/>
                </a:lnTo>
                <a:lnTo>
                  <a:pt x="10980" y="31770"/>
                </a:lnTo>
                <a:lnTo>
                  <a:pt x="10990" y="31760"/>
                </a:lnTo>
                <a:lnTo>
                  <a:pt x="11010" y="31760"/>
                </a:lnTo>
                <a:lnTo>
                  <a:pt x="11030" y="31760"/>
                </a:lnTo>
                <a:lnTo>
                  <a:pt x="11040" y="31760"/>
                </a:lnTo>
                <a:lnTo>
                  <a:pt x="11050" y="31760"/>
                </a:lnTo>
                <a:lnTo>
                  <a:pt x="11060" y="31750"/>
                </a:lnTo>
                <a:lnTo>
                  <a:pt x="11060" y="31740"/>
                </a:lnTo>
                <a:lnTo>
                  <a:pt x="11060" y="31730"/>
                </a:lnTo>
                <a:lnTo>
                  <a:pt x="11060" y="31720"/>
                </a:lnTo>
                <a:lnTo>
                  <a:pt x="11060" y="31710"/>
                </a:lnTo>
                <a:lnTo>
                  <a:pt x="11060" y="31690"/>
                </a:lnTo>
                <a:lnTo>
                  <a:pt x="11070" y="31690"/>
                </a:lnTo>
                <a:lnTo>
                  <a:pt x="11080" y="31680"/>
                </a:lnTo>
                <a:lnTo>
                  <a:pt x="11100" y="31680"/>
                </a:lnTo>
                <a:lnTo>
                  <a:pt x="11110" y="31680"/>
                </a:lnTo>
                <a:lnTo>
                  <a:pt x="11120" y="31670"/>
                </a:lnTo>
                <a:lnTo>
                  <a:pt x="11130" y="31660"/>
                </a:lnTo>
                <a:lnTo>
                  <a:pt x="11130" y="31650"/>
                </a:lnTo>
                <a:lnTo>
                  <a:pt x="11140" y="31640"/>
                </a:lnTo>
                <a:lnTo>
                  <a:pt x="11140" y="31630"/>
                </a:lnTo>
                <a:lnTo>
                  <a:pt x="11140" y="31620"/>
                </a:lnTo>
                <a:lnTo>
                  <a:pt x="11140" y="31610"/>
                </a:lnTo>
                <a:lnTo>
                  <a:pt x="11140" y="31600"/>
                </a:lnTo>
                <a:lnTo>
                  <a:pt x="11140" y="31590"/>
                </a:lnTo>
                <a:lnTo>
                  <a:pt x="11150" y="31580"/>
                </a:lnTo>
                <a:lnTo>
                  <a:pt x="11150" y="31590"/>
                </a:lnTo>
                <a:lnTo>
                  <a:pt x="11170" y="31590"/>
                </a:lnTo>
                <a:lnTo>
                  <a:pt x="11180" y="31600"/>
                </a:lnTo>
                <a:lnTo>
                  <a:pt x="11190" y="31610"/>
                </a:lnTo>
                <a:lnTo>
                  <a:pt x="11190" y="31620"/>
                </a:lnTo>
                <a:lnTo>
                  <a:pt x="11190" y="31630"/>
                </a:lnTo>
                <a:lnTo>
                  <a:pt x="11200" y="31630"/>
                </a:lnTo>
                <a:lnTo>
                  <a:pt x="11210" y="31640"/>
                </a:lnTo>
                <a:lnTo>
                  <a:pt x="11220" y="31640"/>
                </a:lnTo>
                <a:lnTo>
                  <a:pt x="11220" y="31630"/>
                </a:lnTo>
                <a:lnTo>
                  <a:pt x="11220" y="31620"/>
                </a:lnTo>
                <a:lnTo>
                  <a:pt x="11220" y="31610"/>
                </a:lnTo>
                <a:lnTo>
                  <a:pt x="11220" y="31600"/>
                </a:lnTo>
                <a:lnTo>
                  <a:pt x="11220" y="31590"/>
                </a:lnTo>
                <a:lnTo>
                  <a:pt x="11230" y="31590"/>
                </a:lnTo>
                <a:lnTo>
                  <a:pt x="11240" y="31590"/>
                </a:lnTo>
                <a:lnTo>
                  <a:pt x="11260" y="31590"/>
                </a:lnTo>
                <a:lnTo>
                  <a:pt x="11270" y="31580"/>
                </a:lnTo>
                <a:lnTo>
                  <a:pt x="11290" y="31580"/>
                </a:lnTo>
                <a:lnTo>
                  <a:pt x="11300" y="31580"/>
                </a:lnTo>
                <a:lnTo>
                  <a:pt x="11310" y="31570"/>
                </a:lnTo>
                <a:lnTo>
                  <a:pt x="11310" y="31560"/>
                </a:lnTo>
                <a:lnTo>
                  <a:pt x="11320" y="31550"/>
                </a:lnTo>
                <a:lnTo>
                  <a:pt x="11320" y="31540"/>
                </a:lnTo>
                <a:lnTo>
                  <a:pt x="11320" y="31530"/>
                </a:lnTo>
                <a:lnTo>
                  <a:pt x="11330" y="31520"/>
                </a:lnTo>
                <a:lnTo>
                  <a:pt x="11330" y="31510"/>
                </a:lnTo>
                <a:lnTo>
                  <a:pt x="11330" y="31490"/>
                </a:lnTo>
                <a:lnTo>
                  <a:pt x="11330" y="31480"/>
                </a:lnTo>
                <a:lnTo>
                  <a:pt x="11330" y="31470"/>
                </a:lnTo>
                <a:lnTo>
                  <a:pt x="11330" y="31460"/>
                </a:lnTo>
                <a:lnTo>
                  <a:pt x="11320" y="31450"/>
                </a:lnTo>
                <a:lnTo>
                  <a:pt x="11320" y="31440"/>
                </a:lnTo>
                <a:lnTo>
                  <a:pt x="11320" y="31430"/>
                </a:lnTo>
                <a:lnTo>
                  <a:pt x="11330" y="31420"/>
                </a:lnTo>
                <a:lnTo>
                  <a:pt x="11340" y="31400"/>
                </a:lnTo>
                <a:lnTo>
                  <a:pt x="11340" y="31390"/>
                </a:lnTo>
                <a:lnTo>
                  <a:pt x="11340" y="31380"/>
                </a:lnTo>
                <a:lnTo>
                  <a:pt x="11350" y="31370"/>
                </a:lnTo>
                <a:lnTo>
                  <a:pt x="11340" y="31360"/>
                </a:lnTo>
                <a:lnTo>
                  <a:pt x="11340" y="31350"/>
                </a:lnTo>
                <a:lnTo>
                  <a:pt x="11330" y="31340"/>
                </a:lnTo>
                <a:lnTo>
                  <a:pt x="11320" y="31340"/>
                </a:lnTo>
                <a:lnTo>
                  <a:pt x="11310" y="31330"/>
                </a:lnTo>
                <a:lnTo>
                  <a:pt x="11300" y="31330"/>
                </a:lnTo>
                <a:lnTo>
                  <a:pt x="11290" y="31330"/>
                </a:lnTo>
                <a:lnTo>
                  <a:pt x="11280" y="31330"/>
                </a:lnTo>
                <a:lnTo>
                  <a:pt x="11270" y="31320"/>
                </a:lnTo>
                <a:lnTo>
                  <a:pt x="11270" y="31310"/>
                </a:lnTo>
                <a:lnTo>
                  <a:pt x="11260" y="31300"/>
                </a:lnTo>
                <a:lnTo>
                  <a:pt x="11270" y="31290"/>
                </a:lnTo>
                <a:lnTo>
                  <a:pt x="11270" y="31280"/>
                </a:lnTo>
                <a:lnTo>
                  <a:pt x="11280" y="31280"/>
                </a:lnTo>
                <a:lnTo>
                  <a:pt x="11280" y="31270"/>
                </a:lnTo>
                <a:lnTo>
                  <a:pt x="11290" y="31260"/>
                </a:lnTo>
                <a:lnTo>
                  <a:pt x="11300" y="31260"/>
                </a:lnTo>
                <a:lnTo>
                  <a:pt x="11310" y="31260"/>
                </a:lnTo>
                <a:lnTo>
                  <a:pt x="11320" y="31260"/>
                </a:lnTo>
                <a:lnTo>
                  <a:pt x="11340" y="31250"/>
                </a:lnTo>
                <a:lnTo>
                  <a:pt x="11350" y="31240"/>
                </a:lnTo>
                <a:lnTo>
                  <a:pt x="11360" y="31230"/>
                </a:lnTo>
                <a:lnTo>
                  <a:pt x="11350" y="31220"/>
                </a:lnTo>
                <a:lnTo>
                  <a:pt x="11350" y="31210"/>
                </a:lnTo>
                <a:lnTo>
                  <a:pt x="11340" y="31200"/>
                </a:lnTo>
                <a:lnTo>
                  <a:pt x="11340" y="31190"/>
                </a:lnTo>
                <a:lnTo>
                  <a:pt x="11330" y="31190"/>
                </a:lnTo>
                <a:lnTo>
                  <a:pt x="11330" y="31180"/>
                </a:lnTo>
                <a:lnTo>
                  <a:pt x="11330" y="31170"/>
                </a:lnTo>
                <a:lnTo>
                  <a:pt x="11330" y="31160"/>
                </a:lnTo>
                <a:lnTo>
                  <a:pt x="11340" y="31150"/>
                </a:lnTo>
                <a:lnTo>
                  <a:pt x="11350" y="31140"/>
                </a:lnTo>
                <a:lnTo>
                  <a:pt x="11350" y="31130"/>
                </a:lnTo>
                <a:lnTo>
                  <a:pt x="11350" y="31120"/>
                </a:lnTo>
                <a:lnTo>
                  <a:pt x="11380" y="31120"/>
                </a:lnTo>
                <a:lnTo>
                  <a:pt x="11410" y="31190"/>
                </a:lnTo>
                <a:lnTo>
                  <a:pt x="11450" y="31300"/>
                </a:lnTo>
                <a:lnTo>
                  <a:pt x="11510" y="31390"/>
                </a:lnTo>
                <a:lnTo>
                  <a:pt x="11530" y="31490"/>
                </a:lnTo>
                <a:lnTo>
                  <a:pt x="11520" y="31570"/>
                </a:lnTo>
                <a:lnTo>
                  <a:pt x="11550" y="31770"/>
                </a:lnTo>
                <a:lnTo>
                  <a:pt x="11620" y="31860"/>
                </a:lnTo>
                <a:lnTo>
                  <a:pt x="11620" y="31960"/>
                </a:lnTo>
                <a:lnTo>
                  <a:pt x="12240" y="31650"/>
                </a:lnTo>
                <a:lnTo>
                  <a:pt x="12530" y="31640"/>
                </a:lnTo>
                <a:lnTo>
                  <a:pt x="12620" y="31630"/>
                </a:lnTo>
                <a:lnTo>
                  <a:pt x="13090" y="31610"/>
                </a:lnTo>
                <a:lnTo>
                  <a:pt x="13110" y="31610"/>
                </a:lnTo>
                <a:lnTo>
                  <a:pt x="13120" y="31610"/>
                </a:lnTo>
                <a:lnTo>
                  <a:pt x="13200" y="31600"/>
                </a:lnTo>
                <a:lnTo>
                  <a:pt x="13710" y="31160"/>
                </a:lnTo>
                <a:lnTo>
                  <a:pt x="13870" y="31030"/>
                </a:lnTo>
                <a:lnTo>
                  <a:pt x="13860" y="31030"/>
                </a:lnTo>
                <a:lnTo>
                  <a:pt x="13860" y="31020"/>
                </a:lnTo>
                <a:lnTo>
                  <a:pt x="13860" y="31010"/>
                </a:lnTo>
                <a:lnTo>
                  <a:pt x="13860" y="31000"/>
                </a:lnTo>
                <a:lnTo>
                  <a:pt x="13850" y="31000"/>
                </a:lnTo>
                <a:lnTo>
                  <a:pt x="13850" y="30990"/>
                </a:lnTo>
                <a:lnTo>
                  <a:pt x="13850" y="30980"/>
                </a:lnTo>
                <a:lnTo>
                  <a:pt x="13840" y="30980"/>
                </a:lnTo>
                <a:lnTo>
                  <a:pt x="13830" y="30980"/>
                </a:lnTo>
                <a:lnTo>
                  <a:pt x="13830" y="30970"/>
                </a:lnTo>
                <a:lnTo>
                  <a:pt x="13830" y="30960"/>
                </a:lnTo>
                <a:lnTo>
                  <a:pt x="13840" y="30950"/>
                </a:lnTo>
                <a:lnTo>
                  <a:pt x="13840" y="30940"/>
                </a:lnTo>
                <a:lnTo>
                  <a:pt x="13840" y="30930"/>
                </a:lnTo>
                <a:lnTo>
                  <a:pt x="13830" y="30920"/>
                </a:lnTo>
                <a:lnTo>
                  <a:pt x="13830" y="30910"/>
                </a:lnTo>
                <a:lnTo>
                  <a:pt x="13830" y="30900"/>
                </a:lnTo>
                <a:lnTo>
                  <a:pt x="13820" y="30890"/>
                </a:lnTo>
                <a:lnTo>
                  <a:pt x="13820" y="30870"/>
                </a:lnTo>
                <a:lnTo>
                  <a:pt x="13810" y="30860"/>
                </a:lnTo>
                <a:lnTo>
                  <a:pt x="13810" y="30840"/>
                </a:lnTo>
                <a:lnTo>
                  <a:pt x="13810" y="30820"/>
                </a:lnTo>
                <a:lnTo>
                  <a:pt x="13810" y="30810"/>
                </a:lnTo>
                <a:lnTo>
                  <a:pt x="13810" y="30800"/>
                </a:lnTo>
                <a:lnTo>
                  <a:pt x="13800" y="30790"/>
                </a:lnTo>
                <a:lnTo>
                  <a:pt x="13790" y="30780"/>
                </a:lnTo>
                <a:lnTo>
                  <a:pt x="13780" y="30760"/>
                </a:lnTo>
                <a:lnTo>
                  <a:pt x="13780" y="30750"/>
                </a:lnTo>
                <a:lnTo>
                  <a:pt x="13780" y="30740"/>
                </a:lnTo>
                <a:lnTo>
                  <a:pt x="13780" y="30730"/>
                </a:lnTo>
                <a:lnTo>
                  <a:pt x="13780" y="30720"/>
                </a:lnTo>
                <a:lnTo>
                  <a:pt x="13780" y="30710"/>
                </a:lnTo>
                <a:lnTo>
                  <a:pt x="13780" y="30700"/>
                </a:lnTo>
                <a:lnTo>
                  <a:pt x="13780" y="30690"/>
                </a:lnTo>
                <a:lnTo>
                  <a:pt x="13790" y="30670"/>
                </a:lnTo>
                <a:lnTo>
                  <a:pt x="13790" y="30660"/>
                </a:lnTo>
                <a:lnTo>
                  <a:pt x="13780" y="30660"/>
                </a:lnTo>
                <a:lnTo>
                  <a:pt x="13770" y="30660"/>
                </a:lnTo>
                <a:lnTo>
                  <a:pt x="13780" y="30650"/>
                </a:lnTo>
                <a:lnTo>
                  <a:pt x="13780" y="30640"/>
                </a:lnTo>
                <a:lnTo>
                  <a:pt x="13780" y="30630"/>
                </a:lnTo>
                <a:lnTo>
                  <a:pt x="13780" y="30620"/>
                </a:lnTo>
                <a:lnTo>
                  <a:pt x="13790" y="30620"/>
                </a:lnTo>
                <a:lnTo>
                  <a:pt x="13790" y="30610"/>
                </a:lnTo>
                <a:lnTo>
                  <a:pt x="13790" y="30600"/>
                </a:lnTo>
                <a:lnTo>
                  <a:pt x="13790" y="30590"/>
                </a:lnTo>
                <a:lnTo>
                  <a:pt x="13800" y="30590"/>
                </a:lnTo>
                <a:lnTo>
                  <a:pt x="13800" y="30580"/>
                </a:lnTo>
                <a:lnTo>
                  <a:pt x="13810" y="30580"/>
                </a:lnTo>
                <a:lnTo>
                  <a:pt x="13810" y="30570"/>
                </a:lnTo>
                <a:lnTo>
                  <a:pt x="13820" y="30570"/>
                </a:lnTo>
                <a:lnTo>
                  <a:pt x="13820" y="30560"/>
                </a:lnTo>
                <a:lnTo>
                  <a:pt x="13830" y="30550"/>
                </a:lnTo>
                <a:lnTo>
                  <a:pt x="13830" y="30540"/>
                </a:lnTo>
                <a:lnTo>
                  <a:pt x="13830" y="30530"/>
                </a:lnTo>
                <a:lnTo>
                  <a:pt x="13830" y="30520"/>
                </a:lnTo>
                <a:lnTo>
                  <a:pt x="13840" y="30510"/>
                </a:lnTo>
                <a:lnTo>
                  <a:pt x="13840" y="30500"/>
                </a:lnTo>
                <a:lnTo>
                  <a:pt x="13840" y="30490"/>
                </a:lnTo>
                <a:lnTo>
                  <a:pt x="13840" y="30480"/>
                </a:lnTo>
                <a:lnTo>
                  <a:pt x="13840" y="30470"/>
                </a:lnTo>
                <a:lnTo>
                  <a:pt x="13840" y="30460"/>
                </a:lnTo>
                <a:lnTo>
                  <a:pt x="13840" y="30450"/>
                </a:lnTo>
                <a:lnTo>
                  <a:pt x="13840" y="30440"/>
                </a:lnTo>
                <a:lnTo>
                  <a:pt x="13850" y="30440"/>
                </a:lnTo>
                <a:lnTo>
                  <a:pt x="13860" y="30440"/>
                </a:lnTo>
                <a:lnTo>
                  <a:pt x="13850" y="30430"/>
                </a:lnTo>
                <a:lnTo>
                  <a:pt x="13840" y="30430"/>
                </a:lnTo>
                <a:lnTo>
                  <a:pt x="13850" y="30420"/>
                </a:lnTo>
                <a:lnTo>
                  <a:pt x="13840" y="30420"/>
                </a:lnTo>
                <a:lnTo>
                  <a:pt x="13840" y="30410"/>
                </a:lnTo>
                <a:lnTo>
                  <a:pt x="13830" y="30410"/>
                </a:lnTo>
                <a:lnTo>
                  <a:pt x="13830" y="30400"/>
                </a:lnTo>
                <a:lnTo>
                  <a:pt x="13820" y="30400"/>
                </a:lnTo>
                <a:lnTo>
                  <a:pt x="13820" y="30390"/>
                </a:lnTo>
                <a:lnTo>
                  <a:pt x="13810" y="30390"/>
                </a:lnTo>
                <a:lnTo>
                  <a:pt x="13810" y="30400"/>
                </a:lnTo>
                <a:lnTo>
                  <a:pt x="13800" y="30400"/>
                </a:lnTo>
                <a:lnTo>
                  <a:pt x="13800" y="30390"/>
                </a:lnTo>
                <a:lnTo>
                  <a:pt x="13790" y="30390"/>
                </a:lnTo>
                <a:lnTo>
                  <a:pt x="13790" y="30380"/>
                </a:lnTo>
                <a:lnTo>
                  <a:pt x="13780" y="30380"/>
                </a:lnTo>
                <a:lnTo>
                  <a:pt x="13780" y="30370"/>
                </a:lnTo>
                <a:lnTo>
                  <a:pt x="13780" y="30360"/>
                </a:lnTo>
                <a:lnTo>
                  <a:pt x="13780" y="30350"/>
                </a:lnTo>
                <a:lnTo>
                  <a:pt x="13780" y="30340"/>
                </a:lnTo>
                <a:lnTo>
                  <a:pt x="13770" y="30330"/>
                </a:lnTo>
                <a:lnTo>
                  <a:pt x="13770" y="30320"/>
                </a:lnTo>
                <a:lnTo>
                  <a:pt x="13780" y="30310"/>
                </a:lnTo>
                <a:lnTo>
                  <a:pt x="13780" y="30300"/>
                </a:lnTo>
                <a:lnTo>
                  <a:pt x="13790" y="30300"/>
                </a:lnTo>
                <a:lnTo>
                  <a:pt x="13790" y="30290"/>
                </a:lnTo>
                <a:lnTo>
                  <a:pt x="13790" y="30280"/>
                </a:lnTo>
                <a:lnTo>
                  <a:pt x="13790" y="30270"/>
                </a:lnTo>
                <a:lnTo>
                  <a:pt x="13790" y="30260"/>
                </a:lnTo>
                <a:lnTo>
                  <a:pt x="13800" y="30260"/>
                </a:lnTo>
                <a:lnTo>
                  <a:pt x="13790" y="30250"/>
                </a:lnTo>
                <a:lnTo>
                  <a:pt x="13790" y="30240"/>
                </a:lnTo>
                <a:lnTo>
                  <a:pt x="13780" y="30240"/>
                </a:lnTo>
                <a:lnTo>
                  <a:pt x="13780" y="30230"/>
                </a:lnTo>
                <a:lnTo>
                  <a:pt x="13770" y="30220"/>
                </a:lnTo>
                <a:lnTo>
                  <a:pt x="13760" y="30210"/>
                </a:lnTo>
                <a:lnTo>
                  <a:pt x="13760" y="30200"/>
                </a:lnTo>
                <a:lnTo>
                  <a:pt x="13760" y="30190"/>
                </a:lnTo>
                <a:lnTo>
                  <a:pt x="13770" y="30190"/>
                </a:lnTo>
                <a:lnTo>
                  <a:pt x="13770" y="30180"/>
                </a:lnTo>
                <a:lnTo>
                  <a:pt x="13780" y="30170"/>
                </a:lnTo>
                <a:lnTo>
                  <a:pt x="13780" y="30160"/>
                </a:lnTo>
                <a:lnTo>
                  <a:pt x="13770" y="30160"/>
                </a:lnTo>
                <a:lnTo>
                  <a:pt x="13780" y="30150"/>
                </a:lnTo>
                <a:lnTo>
                  <a:pt x="13780" y="30140"/>
                </a:lnTo>
                <a:lnTo>
                  <a:pt x="13780" y="30130"/>
                </a:lnTo>
                <a:lnTo>
                  <a:pt x="13790" y="30130"/>
                </a:lnTo>
                <a:lnTo>
                  <a:pt x="13800" y="30130"/>
                </a:lnTo>
                <a:lnTo>
                  <a:pt x="13810" y="30130"/>
                </a:lnTo>
                <a:lnTo>
                  <a:pt x="13820" y="30130"/>
                </a:lnTo>
                <a:lnTo>
                  <a:pt x="13830" y="30130"/>
                </a:lnTo>
                <a:lnTo>
                  <a:pt x="13830" y="30120"/>
                </a:lnTo>
                <a:lnTo>
                  <a:pt x="13840" y="30120"/>
                </a:lnTo>
                <a:lnTo>
                  <a:pt x="13840" y="30130"/>
                </a:lnTo>
                <a:lnTo>
                  <a:pt x="13850" y="30130"/>
                </a:lnTo>
                <a:lnTo>
                  <a:pt x="13850" y="30120"/>
                </a:lnTo>
                <a:lnTo>
                  <a:pt x="13840" y="30120"/>
                </a:lnTo>
                <a:lnTo>
                  <a:pt x="13850" y="30120"/>
                </a:lnTo>
                <a:lnTo>
                  <a:pt x="13850" y="30130"/>
                </a:lnTo>
                <a:lnTo>
                  <a:pt x="13860" y="30140"/>
                </a:lnTo>
                <a:lnTo>
                  <a:pt x="13870" y="30150"/>
                </a:lnTo>
                <a:lnTo>
                  <a:pt x="13870" y="30140"/>
                </a:lnTo>
                <a:lnTo>
                  <a:pt x="13870" y="30150"/>
                </a:lnTo>
                <a:lnTo>
                  <a:pt x="13870" y="30160"/>
                </a:lnTo>
                <a:lnTo>
                  <a:pt x="13870" y="30170"/>
                </a:lnTo>
                <a:lnTo>
                  <a:pt x="13880" y="30170"/>
                </a:lnTo>
                <a:lnTo>
                  <a:pt x="13880" y="30180"/>
                </a:lnTo>
                <a:lnTo>
                  <a:pt x="13890" y="30180"/>
                </a:lnTo>
                <a:lnTo>
                  <a:pt x="13900" y="30180"/>
                </a:lnTo>
                <a:lnTo>
                  <a:pt x="13910" y="30180"/>
                </a:lnTo>
                <a:lnTo>
                  <a:pt x="13900" y="30190"/>
                </a:lnTo>
                <a:lnTo>
                  <a:pt x="13910" y="30190"/>
                </a:lnTo>
                <a:lnTo>
                  <a:pt x="13910" y="30200"/>
                </a:lnTo>
                <a:lnTo>
                  <a:pt x="13920" y="30210"/>
                </a:lnTo>
                <a:lnTo>
                  <a:pt x="13920" y="30200"/>
                </a:lnTo>
                <a:lnTo>
                  <a:pt x="13930" y="30190"/>
                </a:lnTo>
                <a:lnTo>
                  <a:pt x="13930" y="30200"/>
                </a:lnTo>
                <a:lnTo>
                  <a:pt x="13940" y="30200"/>
                </a:lnTo>
                <a:lnTo>
                  <a:pt x="13950" y="30200"/>
                </a:lnTo>
                <a:lnTo>
                  <a:pt x="13950" y="30210"/>
                </a:lnTo>
                <a:lnTo>
                  <a:pt x="13960" y="30210"/>
                </a:lnTo>
                <a:lnTo>
                  <a:pt x="13960" y="30220"/>
                </a:lnTo>
                <a:lnTo>
                  <a:pt x="13960" y="30230"/>
                </a:lnTo>
                <a:lnTo>
                  <a:pt x="13950" y="30230"/>
                </a:lnTo>
                <a:lnTo>
                  <a:pt x="13950" y="30220"/>
                </a:lnTo>
                <a:lnTo>
                  <a:pt x="13940" y="30220"/>
                </a:lnTo>
                <a:lnTo>
                  <a:pt x="13940" y="30230"/>
                </a:lnTo>
                <a:lnTo>
                  <a:pt x="13940" y="30240"/>
                </a:lnTo>
                <a:lnTo>
                  <a:pt x="13930" y="30240"/>
                </a:lnTo>
                <a:lnTo>
                  <a:pt x="13920" y="30240"/>
                </a:lnTo>
                <a:lnTo>
                  <a:pt x="13920" y="30250"/>
                </a:lnTo>
                <a:lnTo>
                  <a:pt x="13920" y="30260"/>
                </a:lnTo>
                <a:lnTo>
                  <a:pt x="13910" y="30270"/>
                </a:lnTo>
                <a:lnTo>
                  <a:pt x="13920" y="30270"/>
                </a:lnTo>
                <a:lnTo>
                  <a:pt x="13920" y="30260"/>
                </a:lnTo>
                <a:lnTo>
                  <a:pt x="13930" y="30270"/>
                </a:lnTo>
                <a:lnTo>
                  <a:pt x="13920" y="30280"/>
                </a:lnTo>
                <a:lnTo>
                  <a:pt x="13930" y="30290"/>
                </a:lnTo>
                <a:lnTo>
                  <a:pt x="13930" y="30280"/>
                </a:lnTo>
                <a:lnTo>
                  <a:pt x="13940" y="30280"/>
                </a:lnTo>
                <a:lnTo>
                  <a:pt x="13930" y="30280"/>
                </a:lnTo>
                <a:lnTo>
                  <a:pt x="13930" y="30270"/>
                </a:lnTo>
                <a:lnTo>
                  <a:pt x="13940" y="30270"/>
                </a:lnTo>
                <a:lnTo>
                  <a:pt x="13950" y="30280"/>
                </a:lnTo>
                <a:lnTo>
                  <a:pt x="13950" y="30290"/>
                </a:lnTo>
                <a:lnTo>
                  <a:pt x="13950" y="30300"/>
                </a:lnTo>
                <a:lnTo>
                  <a:pt x="13950" y="30310"/>
                </a:lnTo>
                <a:lnTo>
                  <a:pt x="13950" y="30320"/>
                </a:lnTo>
                <a:lnTo>
                  <a:pt x="13950" y="30330"/>
                </a:lnTo>
                <a:lnTo>
                  <a:pt x="13950" y="30320"/>
                </a:lnTo>
                <a:lnTo>
                  <a:pt x="13960" y="30320"/>
                </a:lnTo>
                <a:lnTo>
                  <a:pt x="13970" y="30330"/>
                </a:lnTo>
                <a:lnTo>
                  <a:pt x="13980" y="30330"/>
                </a:lnTo>
                <a:lnTo>
                  <a:pt x="13990" y="30330"/>
                </a:lnTo>
                <a:lnTo>
                  <a:pt x="13990" y="30340"/>
                </a:lnTo>
                <a:lnTo>
                  <a:pt x="14000" y="30330"/>
                </a:lnTo>
                <a:lnTo>
                  <a:pt x="14010" y="30340"/>
                </a:lnTo>
                <a:lnTo>
                  <a:pt x="14010" y="30330"/>
                </a:lnTo>
                <a:lnTo>
                  <a:pt x="14020" y="30320"/>
                </a:lnTo>
                <a:lnTo>
                  <a:pt x="14030" y="30320"/>
                </a:lnTo>
                <a:lnTo>
                  <a:pt x="14030" y="30330"/>
                </a:lnTo>
                <a:lnTo>
                  <a:pt x="14040" y="30330"/>
                </a:lnTo>
                <a:lnTo>
                  <a:pt x="14050" y="30330"/>
                </a:lnTo>
                <a:lnTo>
                  <a:pt x="14050" y="30340"/>
                </a:lnTo>
                <a:lnTo>
                  <a:pt x="14060" y="30340"/>
                </a:lnTo>
                <a:lnTo>
                  <a:pt x="14060" y="30330"/>
                </a:lnTo>
                <a:lnTo>
                  <a:pt x="14060" y="30340"/>
                </a:lnTo>
                <a:lnTo>
                  <a:pt x="14070" y="30340"/>
                </a:lnTo>
                <a:lnTo>
                  <a:pt x="14070" y="30330"/>
                </a:lnTo>
                <a:lnTo>
                  <a:pt x="14080" y="30330"/>
                </a:lnTo>
                <a:lnTo>
                  <a:pt x="14080" y="30320"/>
                </a:lnTo>
                <a:lnTo>
                  <a:pt x="14090" y="30320"/>
                </a:lnTo>
                <a:lnTo>
                  <a:pt x="14100" y="30320"/>
                </a:lnTo>
                <a:lnTo>
                  <a:pt x="14110" y="30320"/>
                </a:lnTo>
                <a:lnTo>
                  <a:pt x="14110" y="30330"/>
                </a:lnTo>
                <a:lnTo>
                  <a:pt x="14120" y="30330"/>
                </a:lnTo>
                <a:lnTo>
                  <a:pt x="14120" y="30320"/>
                </a:lnTo>
                <a:lnTo>
                  <a:pt x="14130" y="30320"/>
                </a:lnTo>
                <a:lnTo>
                  <a:pt x="14130" y="30310"/>
                </a:lnTo>
                <a:lnTo>
                  <a:pt x="14140" y="30300"/>
                </a:lnTo>
                <a:lnTo>
                  <a:pt x="14140" y="30290"/>
                </a:lnTo>
                <a:lnTo>
                  <a:pt x="14150" y="30300"/>
                </a:lnTo>
                <a:lnTo>
                  <a:pt x="14160" y="30290"/>
                </a:lnTo>
                <a:lnTo>
                  <a:pt x="14160" y="30280"/>
                </a:lnTo>
                <a:lnTo>
                  <a:pt x="14160" y="30270"/>
                </a:lnTo>
                <a:lnTo>
                  <a:pt x="14170" y="30270"/>
                </a:lnTo>
                <a:lnTo>
                  <a:pt x="14180" y="30270"/>
                </a:lnTo>
                <a:lnTo>
                  <a:pt x="14180" y="30260"/>
                </a:lnTo>
                <a:lnTo>
                  <a:pt x="14180" y="30250"/>
                </a:lnTo>
                <a:lnTo>
                  <a:pt x="14190" y="30240"/>
                </a:lnTo>
                <a:lnTo>
                  <a:pt x="14200" y="30240"/>
                </a:lnTo>
                <a:lnTo>
                  <a:pt x="14210" y="30240"/>
                </a:lnTo>
                <a:lnTo>
                  <a:pt x="14220" y="30240"/>
                </a:lnTo>
                <a:lnTo>
                  <a:pt x="14230" y="30230"/>
                </a:lnTo>
                <a:lnTo>
                  <a:pt x="14230" y="30240"/>
                </a:lnTo>
                <a:lnTo>
                  <a:pt x="14240" y="30240"/>
                </a:lnTo>
                <a:lnTo>
                  <a:pt x="14240" y="30230"/>
                </a:lnTo>
                <a:lnTo>
                  <a:pt x="14250" y="30230"/>
                </a:lnTo>
                <a:lnTo>
                  <a:pt x="14260" y="30230"/>
                </a:lnTo>
                <a:lnTo>
                  <a:pt x="14270" y="30230"/>
                </a:lnTo>
                <a:lnTo>
                  <a:pt x="14270" y="30220"/>
                </a:lnTo>
                <a:lnTo>
                  <a:pt x="14280" y="30220"/>
                </a:lnTo>
                <a:lnTo>
                  <a:pt x="14290" y="30230"/>
                </a:lnTo>
                <a:lnTo>
                  <a:pt x="14300" y="30240"/>
                </a:lnTo>
                <a:lnTo>
                  <a:pt x="14310" y="30250"/>
                </a:lnTo>
                <a:lnTo>
                  <a:pt x="14330" y="30260"/>
                </a:lnTo>
                <a:lnTo>
                  <a:pt x="14340" y="30260"/>
                </a:lnTo>
                <a:lnTo>
                  <a:pt x="14350" y="30260"/>
                </a:lnTo>
                <a:lnTo>
                  <a:pt x="14350" y="30270"/>
                </a:lnTo>
                <a:lnTo>
                  <a:pt x="14360" y="30270"/>
                </a:lnTo>
                <a:lnTo>
                  <a:pt x="14370" y="30280"/>
                </a:lnTo>
                <a:lnTo>
                  <a:pt x="14380" y="30290"/>
                </a:lnTo>
                <a:lnTo>
                  <a:pt x="14390" y="30300"/>
                </a:lnTo>
                <a:lnTo>
                  <a:pt x="14390" y="30310"/>
                </a:lnTo>
                <a:lnTo>
                  <a:pt x="14400" y="30310"/>
                </a:lnTo>
                <a:lnTo>
                  <a:pt x="14410" y="30320"/>
                </a:lnTo>
                <a:lnTo>
                  <a:pt x="14420" y="30330"/>
                </a:lnTo>
                <a:lnTo>
                  <a:pt x="14410" y="30340"/>
                </a:lnTo>
                <a:lnTo>
                  <a:pt x="14410" y="30350"/>
                </a:lnTo>
                <a:lnTo>
                  <a:pt x="14420" y="30360"/>
                </a:lnTo>
                <a:lnTo>
                  <a:pt x="14420" y="30350"/>
                </a:lnTo>
                <a:lnTo>
                  <a:pt x="14430" y="30350"/>
                </a:lnTo>
                <a:lnTo>
                  <a:pt x="14440" y="30350"/>
                </a:lnTo>
                <a:lnTo>
                  <a:pt x="14450" y="30350"/>
                </a:lnTo>
                <a:lnTo>
                  <a:pt x="14460" y="30350"/>
                </a:lnTo>
                <a:lnTo>
                  <a:pt x="14460" y="30360"/>
                </a:lnTo>
                <a:lnTo>
                  <a:pt x="14500" y="30370"/>
                </a:lnTo>
                <a:lnTo>
                  <a:pt x="14530" y="30380"/>
                </a:lnTo>
                <a:lnTo>
                  <a:pt x="14540" y="30380"/>
                </a:lnTo>
                <a:lnTo>
                  <a:pt x="14570" y="30390"/>
                </a:lnTo>
                <a:lnTo>
                  <a:pt x="14580" y="30400"/>
                </a:lnTo>
                <a:lnTo>
                  <a:pt x="14580" y="30410"/>
                </a:lnTo>
                <a:lnTo>
                  <a:pt x="14590" y="30410"/>
                </a:lnTo>
                <a:lnTo>
                  <a:pt x="14600" y="30410"/>
                </a:lnTo>
                <a:lnTo>
                  <a:pt x="14610" y="30410"/>
                </a:lnTo>
                <a:lnTo>
                  <a:pt x="14620" y="30410"/>
                </a:lnTo>
                <a:lnTo>
                  <a:pt x="14630" y="30410"/>
                </a:lnTo>
                <a:lnTo>
                  <a:pt x="14640" y="30420"/>
                </a:lnTo>
                <a:lnTo>
                  <a:pt x="14650" y="30420"/>
                </a:lnTo>
                <a:lnTo>
                  <a:pt x="14650" y="30430"/>
                </a:lnTo>
                <a:lnTo>
                  <a:pt x="14660" y="30430"/>
                </a:lnTo>
                <a:lnTo>
                  <a:pt x="14660" y="30440"/>
                </a:lnTo>
                <a:lnTo>
                  <a:pt x="14670" y="30440"/>
                </a:lnTo>
                <a:lnTo>
                  <a:pt x="14680" y="30440"/>
                </a:lnTo>
                <a:lnTo>
                  <a:pt x="14680" y="30450"/>
                </a:lnTo>
                <a:lnTo>
                  <a:pt x="14700" y="30450"/>
                </a:lnTo>
                <a:lnTo>
                  <a:pt x="14710" y="30440"/>
                </a:lnTo>
                <a:lnTo>
                  <a:pt x="14720" y="30440"/>
                </a:lnTo>
                <a:lnTo>
                  <a:pt x="14730" y="30450"/>
                </a:lnTo>
                <a:lnTo>
                  <a:pt x="14740" y="30460"/>
                </a:lnTo>
                <a:lnTo>
                  <a:pt x="14750" y="30470"/>
                </a:lnTo>
                <a:lnTo>
                  <a:pt x="14750" y="30480"/>
                </a:lnTo>
                <a:lnTo>
                  <a:pt x="14760" y="30490"/>
                </a:lnTo>
                <a:lnTo>
                  <a:pt x="14770" y="30490"/>
                </a:lnTo>
                <a:lnTo>
                  <a:pt x="14780" y="30490"/>
                </a:lnTo>
                <a:lnTo>
                  <a:pt x="14780" y="30500"/>
                </a:lnTo>
                <a:lnTo>
                  <a:pt x="14790" y="30500"/>
                </a:lnTo>
                <a:lnTo>
                  <a:pt x="14800" y="30510"/>
                </a:lnTo>
                <a:lnTo>
                  <a:pt x="14820" y="30510"/>
                </a:lnTo>
                <a:lnTo>
                  <a:pt x="14820" y="30520"/>
                </a:lnTo>
                <a:lnTo>
                  <a:pt x="14830" y="30520"/>
                </a:lnTo>
                <a:lnTo>
                  <a:pt x="14840" y="30520"/>
                </a:lnTo>
                <a:lnTo>
                  <a:pt x="14850" y="30530"/>
                </a:lnTo>
                <a:lnTo>
                  <a:pt x="14860" y="30530"/>
                </a:lnTo>
                <a:lnTo>
                  <a:pt x="14860" y="30540"/>
                </a:lnTo>
                <a:lnTo>
                  <a:pt x="14860" y="30550"/>
                </a:lnTo>
                <a:lnTo>
                  <a:pt x="14860" y="30560"/>
                </a:lnTo>
                <a:lnTo>
                  <a:pt x="14870" y="30560"/>
                </a:lnTo>
                <a:lnTo>
                  <a:pt x="14870" y="30570"/>
                </a:lnTo>
                <a:lnTo>
                  <a:pt x="14860" y="30570"/>
                </a:lnTo>
                <a:lnTo>
                  <a:pt x="14870" y="30570"/>
                </a:lnTo>
                <a:lnTo>
                  <a:pt x="14870" y="30580"/>
                </a:lnTo>
                <a:lnTo>
                  <a:pt x="14880" y="30580"/>
                </a:lnTo>
                <a:lnTo>
                  <a:pt x="14890" y="30580"/>
                </a:lnTo>
                <a:lnTo>
                  <a:pt x="14880" y="30590"/>
                </a:lnTo>
                <a:lnTo>
                  <a:pt x="14890" y="30590"/>
                </a:lnTo>
                <a:lnTo>
                  <a:pt x="14890" y="30600"/>
                </a:lnTo>
                <a:lnTo>
                  <a:pt x="14900" y="30610"/>
                </a:lnTo>
                <a:lnTo>
                  <a:pt x="14900" y="30620"/>
                </a:lnTo>
                <a:lnTo>
                  <a:pt x="14900" y="30630"/>
                </a:lnTo>
                <a:lnTo>
                  <a:pt x="14900" y="30620"/>
                </a:lnTo>
                <a:lnTo>
                  <a:pt x="14910" y="30630"/>
                </a:lnTo>
                <a:lnTo>
                  <a:pt x="14910" y="30640"/>
                </a:lnTo>
                <a:lnTo>
                  <a:pt x="14910" y="30650"/>
                </a:lnTo>
                <a:lnTo>
                  <a:pt x="14920" y="30650"/>
                </a:lnTo>
                <a:lnTo>
                  <a:pt x="14930" y="30650"/>
                </a:lnTo>
                <a:lnTo>
                  <a:pt x="14940" y="30650"/>
                </a:lnTo>
                <a:lnTo>
                  <a:pt x="14940" y="30660"/>
                </a:lnTo>
                <a:lnTo>
                  <a:pt x="14940" y="30670"/>
                </a:lnTo>
                <a:lnTo>
                  <a:pt x="14960" y="30690"/>
                </a:lnTo>
                <a:lnTo>
                  <a:pt x="14950" y="30690"/>
                </a:lnTo>
                <a:lnTo>
                  <a:pt x="14950" y="30700"/>
                </a:lnTo>
                <a:lnTo>
                  <a:pt x="14960" y="30710"/>
                </a:lnTo>
                <a:lnTo>
                  <a:pt x="14970" y="30720"/>
                </a:lnTo>
                <a:lnTo>
                  <a:pt x="14970" y="30730"/>
                </a:lnTo>
                <a:lnTo>
                  <a:pt x="14960" y="30740"/>
                </a:lnTo>
                <a:lnTo>
                  <a:pt x="14970" y="30750"/>
                </a:lnTo>
                <a:lnTo>
                  <a:pt x="14980" y="30770"/>
                </a:lnTo>
                <a:lnTo>
                  <a:pt x="14990" y="30780"/>
                </a:lnTo>
                <a:lnTo>
                  <a:pt x="14990" y="30790"/>
                </a:lnTo>
                <a:lnTo>
                  <a:pt x="15000" y="30800"/>
                </a:lnTo>
                <a:lnTo>
                  <a:pt x="15000" y="30820"/>
                </a:lnTo>
                <a:lnTo>
                  <a:pt x="15000" y="30840"/>
                </a:lnTo>
                <a:lnTo>
                  <a:pt x="15000" y="30850"/>
                </a:lnTo>
                <a:lnTo>
                  <a:pt x="15010" y="30870"/>
                </a:lnTo>
                <a:lnTo>
                  <a:pt x="15020" y="30870"/>
                </a:lnTo>
                <a:lnTo>
                  <a:pt x="15040" y="30880"/>
                </a:lnTo>
                <a:lnTo>
                  <a:pt x="15050" y="30890"/>
                </a:lnTo>
                <a:lnTo>
                  <a:pt x="15060" y="30900"/>
                </a:lnTo>
                <a:lnTo>
                  <a:pt x="15070" y="30920"/>
                </a:lnTo>
                <a:lnTo>
                  <a:pt x="15090" y="30940"/>
                </a:lnTo>
                <a:lnTo>
                  <a:pt x="15090" y="30950"/>
                </a:lnTo>
                <a:lnTo>
                  <a:pt x="15100" y="30960"/>
                </a:lnTo>
                <a:lnTo>
                  <a:pt x="15100" y="30980"/>
                </a:lnTo>
                <a:lnTo>
                  <a:pt x="15120" y="30990"/>
                </a:lnTo>
                <a:lnTo>
                  <a:pt x="15120" y="31000"/>
                </a:lnTo>
                <a:lnTo>
                  <a:pt x="15120" y="31020"/>
                </a:lnTo>
                <a:lnTo>
                  <a:pt x="15120" y="31030"/>
                </a:lnTo>
                <a:lnTo>
                  <a:pt x="15120" y="31040"/>
                </a:lnTo>
                <a:lnTo>
                  <a:pt x="15130" y="31050"/>
                </a:lnTo>
                <a:lnTo>
                  <a:pt x="15130" y="31070"/>
                </a:lnTo>
                <a:lnTo>
                  <a:pt x="15140" y="31080"/>
                </a:lnTo>
                <a:lnTo>
                  <a:pt x="15140" y="31100"/>
                </a:lnTo>
                <a:lnTo>
                  <a:pt x="15150" y="31110"/>
                </a:lnTo>
                <a:lnTo>
                  <a:pt x="15150" y="31130"/>
                </a:lnTo>
                <a:lnTo>
                  <a:pt x="15160" y="31140"/>
                </a:lnTo>
                <a:lnTo>
                  <a:pt x="15170" y="31150"/>
                </a:lnTo>
                <a:lnTo>
                  <a:pt x="15180" y="31170"/>
                </a:lnTo>
                <a:lnTo>
                  <a:pt x="15180" y="31190"/>
                </a:lnTo>
                <a:lnTo>
                  <a:pt x="15180" y="31200"/>
                </a:lnTo>
                <a:lnTo>
                  <a:pt x="15180" y="31220"/>
                </a:lnTo>
                <a:lnTo>
                  <a:pt x="15190" y="31230"/>
                </a:lnTo>
                <a:lnTo>
                  <a:pt x="15180" y="31250"/>
                </a:lnTo>
                <a:lnTo>
                  <a:pt x="15180" y="31260"/>
                </a:lnTo>
                <a:lnTo>
                  <a:pt x="15180" y="31270"/>
                </a:lnTo>
                <a:lnTo>
                  <a:pt x="15170" y="31280"/>
                </a:lnTo>
                <a:lnTo>
                  <a:pt x="15170" y="31290"/>
                </a:lnTo>
                <a:lnTo>
                  <a:pt x="15180" y="31310"/>
                </a:lnTo>
                <a:lnTo>
                  <a:pt x="15180" y="31330"/>
                </a:lnTo>
                <a:lnTo>
                  <a:pt x="15180" y="31340"/>
                </a:lnTo>
                <a:lnTo>
                  <a:pt x="15180" y="31360"/>
                </a:lnTo>
                <a:lnTo>
                  <a:pt x="15180" y="31370"/>
                </a:lnTo>
                <a:lnTo>
                  <a:pt x="15170" y="31390"/>
                </a:lnTo>
                <a:lnTo>
                  <a:pt x="15160" y="31400"/>
                </a:lnTo>
                <a:lnTo>
                  <a:pt x="15150" y="31410"/>
                </a:lnTo>
                <a:lnTo>
                  <a:pt x="15150" y="31420"/>
                </a:lnTo>
                <a:lnTo>
                  <a:pt x="15150" y="31430"/>
                </a:lnTo>
                <a:lnTo>
                  <a:pt x="15140" y="31440"/>
                </a:lnTo>
                <a:lnTo>
                  <a:pt x="15140" y="31450"/>
                </a:lnTo>
                <a:lnTo>
                  <a:pt x="15130" y="31460"/>
                </a:lnTo>
                <a:lnTo>
                  <a:pt x="15120" y="31470"/>
                </a:lnTo>
                <a:lnTo>
                  <a:pt x="15120" y="31460"/>
                </a:lnTo>
                <a:lnTo>
                  <a:pt x="15110" y="31470"/>
                </a:lnTo>
                <a:lnTo>
                  <a:pt x="15110" y="31480"/>
                </a:lnTo>
                <a:lnTo>
                  <a:pt x="15110" y="31490"/>
                </a:lnTo>
                <a:lnTo>
                  <a:pt x="15100" y="31490"/>
                </a:lnTo>
                <a:lnTo>
                  <a:pt x="15090" y="31510"/>
                </a:lnTo>
                <a:lnTo>
                  <a:pt x="15080" y="31510"/>
                </a:lnTo>
                <a:lnTo>
                  <a:pt x="15070" y="31530"/>
                </a:lnTo>
                <a:lnTo>
                  <a:pt x="15060" y="31530"/>
                </a:lnTo>
                <a:lnTo>
                  <a:pt x="15060" y="31550"/>
                </a:lnTo>
                <a:lnTo>
                  <a:pt x="15040" y="31550"/>
                </a:lnTo>
                <a:lnTo>
                  <a:pt x="15040" y="31560"/>
                </a:lnTo>
                <a:lnTo>
                  <a:pt x="15030" y="31570"/>
                </a:lnTo>
                <a:lnTo>
                  <a:pt x="15020" y="31580"/>
                </a:lnTo>
                <a:lnTo>
                  <a:pt x="15020" y="31590"/>
                </a:lnTo>
                <a:lnTo>
                  <a:pt x="15020" y="31600"/>
                </a:lnTo>
                <a:lnTo>
                  <a:pt x="15020" y="31610"/>
                </a:lnTo>
                <a:lnTo>
                  <a:pt x="15020" y="31620"/>
                </a:lnTo>
                <a:lnTo>
                  <a:pt x="15020" y="31630"/>
                </a:lnTo>
                <a:lnTo>
                  <a:pt x="15020" y="31640"/>
                </a:lnTo>
                <a:lnTo>
                  <a:pt x="15010" y="31640"/>
                </a:lnTo>
                <a:lnTo>
                  <a:pt x="15000" y="31650"/>
                </a:lnTo>
                <a:lnTo>
                  <a:pt x="15000" y="31660"/>
                </a:lnTo>
                <a:lnTo>
                  <a:pt x="15000" y="31670"/>
                </a:lnTo>
                <a:lnTo>
                  <a:pt x="14990" y="31670"/>
                </a:lnTo>
                <a:lnTo>
                  <a:pt x="14980" y="31680"/>
                </a:lnTo>
                <a:lnTo>
                  <a:pt x="14960" y="31680"/>
                </a:lnTo>
                <a:lnTo>
                  <a:pt x="14950" y="31690"/>
                </a:lnTo>
                <a:lnTo>
                  <a:pt x="14940" y="31710"/>
                </a:lnTo>
                <a:lnTo>
                  <a:pt x="14920" y="31720"/>
                </a:lnTo>
                <a:lnTo>
                  <a:pt x="14920" y="31730"/>
                </a:lnTo>
                <a:lnTo>
                  <a:pt x="14930" y="31730"/>
                </a:lnTo>
                <a:lnTo>
                  <a:pt x="14930" y="31760"/>
                </a:lnTo>
                <a:lnTo>
                  <a:pt x="14930" y="31770"/>
                </a:lnTo>
                <a:lnTo>
                  <a:pt x="14950" y="31790"/>
                </a:lnTo>
                <a:lnTo>
                  <a:pt x="14960" y="31800"/>
                </a:lnTo>
                <a:lnTo>
                  <a:pt x="14970" y="31810"/>
                </a:lnTo>
                <a:lnTo>
                  <a:pt x="14990" y="31830"/>
                </a:lnTo>
                <a:lnTo>
                  <a:pt x="15000" y="31850"/>
                </a:lnTo>
                <a:lnTo>
                  <a:pt x="15000" y="31870"/>
                </a:lnTo>
                <a:lnTo>
                  <a:pt x="15000" y="31890"/>
                </a:lnTo>
                <a:lnTo>
                  <a:pt x="14990" y="31910"/>
                </a:lnTo>
                <a:lnTo>
                  <a:pt x="14960" y="31930"/>
                </a:lnTo>
                <a:lnTo>
                  <a:pt x="14940" y="31950"/>
                </a:lnTo>
                <a:lnTo>
                  <a:pt x="14930" y="31950"/>
                </a:lnTo>
                <a:lnTo>
                  <a:pt x="14920" y="31960"/>
                </a:lnTo>
                <a:lnTo>
                  <a:pt x="14900" y="31980"/>
                </a:lnTo>
                <a:lnTo>
                  <a:pt x="14890" y="31990"/>
                </a:lnTo>
                <a:lnTo>
                  <a:pt x="14890" y="32030"/>
                </a:lnTo>
                <a:lnTo>
                  <a:pt x="14890" y="32040"/>
                </a:lnTo>
                <a:lnTo>
                  <a:pt x="14890" y="32050"/>
                </a:lnTo>
                <a:lnTo>
                  <a:pt x="14890" y="32070"/>
                </a:lnTo>
                <a:lnTo>
                  <a:pt x="14880" y="32080"/>
                </a:lnTo>
                <a:lnTo>
                  <a:pt x="14880" y="32100"/>
                </a:lnTo>
                <a:lnTo>
                  <a:pt x="14880" y="32110"/>
                </a:lnTo>
                <a:lnTo>
                  <a:pt x="14880" y="32120"/>
                </a:lnTo>
                <a:lnTo>
                  <a:pt x="14880" y="32140"/>
                </a:lnTo>
                <a:lnTo>
                  <a:pt x="14880" y="32160"/>
                </a:lnTo>
                <a:lnTo>
                  <a:pt x="14890" y="32180"/>
                </a:lnTo>
                <a:lnTo>
                  <a:pt x="14910" y="32200"/>
                </a:lnTo>
                <a:lnTo>
                  <a:pt x="14930" y="32210"/>
                </a:lnTo>
                <a:lnTo>
                  <a:pt x="14950" y="32230"/>
                </a:lnTo>
                <a:lnTo>
                  <a:pt x="14970" y="32240"/>
                </a:lnTo>
                <a:lnTo>
                  <a:pt x="14970" y="32250"/>
                </a:lnTo>
                <a:lnTo>
                  <a:pt x="14970" y="32270"/>
                </a:lnTo>
                <a:lnTo>
                  <a:pt x="14970" y="32290"/>
                </a:lnTo>
                <a:lnTo>
                  <a:pt x="14970" y="32300"/>
                </a:lnTo>
                <a:lnTo>
                  <a:pt x="14970" y="32310"/>
                </a:lnTo>
                <a:lnTo>
                  <a:pt x="14960" y="32320"/>
                </a:lnTo>
                <a:lnTo>
                  <a:pt x="14940" y="32330"/>
                </a:lnTo>
                <a:lnTo>
                  <a:pt x="14930" y="32330"/>
                </a:lnTo>
                <a:lnTo>
                  <a:pt x="14920" y="32350"/>
                </a:lnTo>
                <a:lnTo>
                  <a:pt x="14910" y="32360"/>
                </a:lnTo>
                <a:lnTo>
                  <a:pt x="14900" y="32370"/>
                </a:lnTo>
                <a:lnTo>
                  <a:pt x="14880" y="32380"/>
                </a:lnTo>
                <a:lnTo>
                  <a:pt x="14860" y="32390"/>
                </a:lnTo>
                <a:lnTo>
                  <a:pt x="14850" y="32390"/>
                </a:lnTo>
                <a:lnTo>
                  <a:pt x="14830" y="32380"/>
                </a:lnTo>
                <a:lnTo>
                  <a:pt x="14820" y="32390"/>
                </a:lnTo>
                <a:lnTo>
                  <a:pt x="14810" y="32400"/>
                </a:lnTo>
                <a:lnTo>
                  <a:pt x="14790" y="32410"/>
                </a:lnTo>
                <a:lnTo>
                  <a:pt x="14780" y="32420"/>
                </a:lnTo>
                <a:lnTo>
                  <a:pt x="14770" y="32440"/>
                </a:lnTo>
                <a:lnTo>
                  <a:pt x="14770" y="32460"/>
                </a:lnTo>
                <a:lnTo>
                  <a:pt x="14760" y="32470"/>
                </a:lnTo>
                <a:lnTo>
                  <a:pt x="14750" y="32490"/>
                </a:lnTo>
                <a:lnTo>
                  <a:pt x="14740" y="32490"/>
                </a:lnTo>
                <a:lnTo>
                  <a:pt x="14730" y="32490"/>
                </a:lnTo>
                <a:lnTo>
                  <a:pt x="14720" y="32500"/>
                </a:lnTo>
                <a:lnTo>
                  <a:pt x="14710" y="32510"/>
                </a:lnTo>
                <a:lnTo>
                  <a:pt x="14700" y="32530"/>
                </a:lnTo>
                <a:lnTo>
                  <a:pt x="14700" y="32540"/>
                </a:lnTo>
                <a:lnTo>
                  <a:pt x="14690" y="32550"/>
                </a:lnTo>
                <a:lnTo>
                  <a:pt x="14690" y="32570"/>
                </a:lnTo>
                <a:lnTo>
                  <a:pt x="14680" y="32580"/>
                </a:lnTo>
                <a:lnTo>
                  <a:pt x="14680" y="32590"/>
                </a:lnTo>
                <a:lnTo>
                  <a:pt x="14670" y="32600"/>
                </a:lnTo>
                <a:lnTo>
                  <a:pt x="14660" y="32610"/>
                </a:lnTo>
                <a:lnTo>
                  <a:pt x="14650" y="32610"/>
                </a:lnTo>
                <a:lnTo>
                  <a:pt x="14640" y="32620"/>
                </a:lnTo>
                <a:lnTo>
                  <a:pt x="14630" y="32630"/>
                </a:lnTo>
                <a:lnTo>
                  <a:pt x="14620" y="32630"/>
                </a:lnTo>
                <a:lnTo>
                  <a:pt x="14610" y="32640"/>
                </a:lnTo>
                <a:lnTo>
                  <a:pt x="14610" y="32660"/>
                </a:lnTo>
                <a:lnTo>
                  <a:pt x="14610" y="32680"/>
                </a:lnTo>
                <a:lnTo>
                  <a:pt x="14600" y="32700"/>
                </a:lnTo>
                <a:lnTo>
                  <a:pt x="14590" y="32710"/>
                </a:lnTo>
                <a:lnTo>
                  <a:pt x="14580" y="32710"/>
                </a:lnTo>
                <a:lnTo>
                  <a:pt x="14580" y="32720"/>
                </a:lnTo>
                <a:lnTo>
                  <a:pt x="14570" y="32730"/>
                </a:lnTo>
                <a:lnTo>
                  <a:pt x="14560" y="32740"/>
                </a:lnTo>
                <a:lnTo>
                  <a:pt x="14550" y="32750"/>
                </a:lnTo>
                <a:lnTo>
                  <a:pt x="14550" y="32760"/>
                </a:lnTo>
                <a:lnTo>
                  <a:pt x="14540" y="32770"/>
                </a:lnTo>
                <a:lnTo>
                  <a:pt x="14520" y="32780"/>
                </a:lnTo>
                <a:lnTo>
                  <a:pt x="14500" y="32790"/>
                </a:lnTo>
                <a:lnTo>
                  <a:pt x="14490" y="32800"/>
                </a:lnTo>
                <a:lnTo>
                  <a:pt x="14480" y="32820"/>
                </a:lnTo>
                <a:lnTo>
                  <a:pt x="14470" y="32830"/>
                </a:lnTo>
                <a:lnTo>
                  <a:pt x="14460" y="32840"/>
                </a:lnTo>
                <a:lnTo>
                  <a:pt x="14450" y="32860"/>
                </a:lnTo>
                <a:lnTo>
                  <a:pt x="14440" y="32870"/>
                </a:lnTo>
                <a:lnTo>
                  <a:pt x="14430" y="32880"/>
                </a:lnTo>
                <a:lnTo>
                  <a:pt x="14420" y="32890"/>
                </a:lnTo>
                <a:lnTo>
                  <a:pt x="14410" y="32900"/>
                </a:lnTo>
                <a:lnTo>
                  <a:pt x="14400" y="32910"/>
                </a:lnTo>
                <a:lnTo>
                  <a:pt x="14400" y="32930"/>
                </a:lnTo>
                <a:lnTo>
                  <a:pt x="14400" y="32940"/>
                </a:lnTo>
                <a:lnTo>
                  <a:pt x="14390" y="32960"/>
                </a:lnTo>
                <a:lnTo>
                  <a:pt x="14390" y="32970"/>
                </a:lnTo>
                <a:lnTo>
                  <a:pt x="14380" y="32980"/>
                </a:lnTo>
                <a:lnTo>
                  <a:pt x="14370" y="32990"/>
                </a:lnTo>
                <a:lnTo>
                  <a:pt x="14360" y="33000"/>
                </a:lnTo>
                <a:lnTo>
                  <a:pt x="14350" y="33020"/>
                </a:lnTo>
                <a:lnTo>
                  <a:pt x="14350" y="33040"/>
                </a:lnTo>
                <a:lnTo>
                  <a:pt x="14340" y="33050"/>
                </a:lnTo>
                <a:lnTo>
                  <a:pt x="14320" y="33060"/>
                </a:lnTo>
                <a:lnTo>
                  <a:pt x="14300" y="33060"/>
                </a:lnTo>
                <a:lnTo>
                  <a:pt x="14300" y="33070"/>
                </a:lnTo>
                <a:lnTo>
                  <a:pt x="14290" y="33070"/>
                </a:lnTo>
                <a:lnTo>
                  <a:pt x="14280" y="33110"/>
                </a:lnTo>
                <a:lnTo>
                  <a:pt x="14270" y="33130"/>
                </a:lnTo>
                <a:lnTo>
                  <a:pt x="14270" y="33140"/>
                </a:lnTo>
                <a:lnTo>
                  <a:pt x="14270" y="33160"/>
                </a:lnTo>
                <a:lnTo>
                  <a:pt x="14270" y="33180"/>
                </a:lnTo>
                <a:lnTo>
                  <a:pt x="14270" y="33190"/>
                </a:lnTo>
                <a:lnTo>
                  <a:pt x="14260" y="33210"/>
                </a:lnTo>
                <a:lnTo>
                  <a:pt x="14270" y="33210"/>
                </a:lnTo>
                <a:lnTo>
                  <a:pt x="14270" y="33220"/>
                </a:lnTo>
                <a:lnTo>
                  <a:pt x="14290" y="33250"/>
                </a:lnTo>
                <a:lnTo>
                  <a:pt x="14310" y="33270"/>
                </a:lnTo>
                <a:lnTo>
                  <a:pt x="14320" y="33290"/>
                </a:lnTo>
                <a:lnTo>
                  <a:pt x="14330" y="33300"/>
                </a:lnTo>
                <a:lnTo>
                  <a:pt x="14330" y="33330"/>
                </a:lnTo>
                <a:lnTo>
                  <a:pt x="14330" y="33350"/>
                </a:lnTo>
                <a:lnTo>
                  <a:pt x="14320" y="33360"/>
                </a:lnTo>
                <a:lnTo>
                  <a:pt x="14320" y="33370"/>
                </a:lnTo>
                <a:lnTo>
                  <a:pt x="14320" y="33380"/>
                </a:lnTo>
                <a:lnTo>
                  <a:pt x="14320" y="33390"/>
                </a:lnTo>
                <a:lnTo>
                  <a:pt x="14330" y="33400"/>
                </a:lnTo>
                <a:lnTo>
                  <a:pt x="14340" y="33410"/>
                </a:lnTo>
                <a:lnTo>
                  <a:pt x="14350" y="33420"/>
                </a:lnTo>
                <a:lnTo>
                  <a:pt x="14360" y="33440"/>
                </a:lnTo>
                <a:lnTo>
                  <a:pt x="14370" y="33430"/>
                </a:lnTo>
                <a:lnTo>
                  <a:pt x="14390" y="33410"/>
                </a:lnTo>
                <a:lnTo>
                  <a:pt x="14400" y="33400"/>
                </a:lnTo>
                <a:lnTo>
                  <a:pt x="14410" y="33390"/>
                </a:lnTo>
                <a:lnTo>
                  <a:pt x="14420" y="33390"/>
                </a:lnTo>
                <a:lnTo>
                  <a:pt x="14430" y="33390"/>
                </a:lnTo>
                <a:lnTo>
                  <a:pt x="14450" y="33390"/>
                </a:lnTo>
                <a:lnTo>
                  <a:pt x="14460" y="33390"/>
                </a:lnTo>
                <a:lnTo>
                  <a:pt x="14470" y="33390"/>
                </a:lnTo>
                <a:lnTo>
                  <a:pt x="14480" y="33380"/>
                </a:lnTo>
                <a:lnTo>
                  <a:pt x="14490" y="33390"/>
                </a:lnTo>
                <a:lnTo>
                  <a:pt x="14500" y="33390"/>
                </a:lnTo>
                <a:lnTo>
                  <a:pt x="14510" y="33370"/>
                </a:lnTo>
                <a:lnTo>
                  <a:pt x="14510" y="33360"/>
                </a:lnTo>
                <a:lnTo>
                  <a:pt x="14510" y="33350"/>
                </a:lnTo>
                <a:lnTo>
                  <a:pt x="14510" y="33340"/>
                </a:lnTo>
                <a:lnTo>
                  <a:pt x="14510" y="33330"/>
                </a:lnTo>
                <a:lnTo>
                  <a:pt x="14500" y="33310"/>
                </a:lnTo>
                <a:lnTo>
                  <a:pt x="14500" y="33290"/>
                </a:lnTo>
                <a:lnTo>
                  <a:pt x="14500" y="33280"/>
                </a:lnTo>
                <a:lnTo>
                  <a:pt x="14510" y="33280"/>
                </a:lnTo>
                <a:lnTo>
                  <a:pt x="14520" y="33290"/>
                </a:lnTo>
                <a:lnTo>
                  <a:pt x="14540" y="33300"/>
                </a:lnTo>
                <a:lnTo>
                  <a:pt x="14550" y="33300"/>
                </a:lnTo>
                <a:lnTo>
                  <a:pt x="14570" y="33290"/>
                </a:lnTo>
                <a:lnTo>
                  <a:pt x="14580" y="33290"/>
                </a:lnTo>
                <a:lnTo>
                  <a:pt x="14600" y="33290"/>
                </a:lnTo>
                <a:lnTo>
                  <a:pt x="14610" y="33290"/>
                </a:lnTo>
                <a:lnTo>
                  <a:pt x="14620" y="33290"/>
                </a:lnTo>
                <a:lnTo>
                  <a:pt x="14630" y="33280"/>
                </a:lnTo>
                <a:lnTo>
                  <a:pt x="14640" y="33280"/>
                </a:lnTo>
                <a:lnTo>
                  <a:pt x="14640" y="33290"/>
                </a:lnTo>
                <a:lnTo>
                  <a:pt x="14650" y="33300"/>
                </a:lnTo>
                <a:lnTo>
                  <a:pt x="14670" y="33320"/>
                </a:lnTo>
                <a:lnTo>
                  <a:pt x="14680" y="33330"/>
                </a:lnTo>
                <a:lnTo>
                  <a:pt x="14680" y="33340"/>
                </a:lnTo>
                <a:lnTo>
                  <a:pt x="14680" y="33350"/>
                </a:lnTo>
                <a:lnTo>
                  <a:pt x="14680" y="33360"/>
                </a:lnTo>
                <a:lnTo>
                  <a:pt x="14690" y="33370"/>
                </a:lnTo>
                <a:lnTo>
                  <a:pt x="14700" y="33360"/>
                </a:lnTo>
                <a:lnTo>
                  <a:pt x="14710" y="33370"/>
                </a:lnTo>
                <a:lnTo>
                  <a:pt x="14720" y="33370"/>
                </a:lnTo>
                <a:lnTo>
                  <a:pt x="14720" y="33380"/>
                </a:lnTo>
                <a:lnTo>
                  <a:pt x="14740" y="33400"/>
                </a:lnTo>
                <a:lnTo>
                  <a:pt x="14760" y="33410"/>
                </a:lnTo>
                <a:lnTo>
                  <a:pt x="14770" y="33420"/>
                </a:lnTo>
                <a:lnTo>
                  <a:pt x="14790" y="33410"/>
                </a:lnTo>
                <a:lnTo>
                  <a:pt x="14810" y="33410"/>
                </a:lnTo>
                <a:lnTo>
                  <a:pt x="14830" y="33420"/>
                </a:lnTo>
                <a:lnTo>
                  <a:pt x="14850" y="33420"/>
                </a:lnTo>
                <a:lnTo>
                  <a:pt x="14850" y="33430"/>
                </a:lnTo>
                <a:lnTo>
                  <a:pt x="14850" y="33440"/>
                </a:lnTo>
                <a:lnTo>
                  <a:pt x="14860" y="33460"/>
                </a:lnTo>
                <a:lnTo>
                  <a:pt x="14870" y="33480"/>
                </a:lnTo>
                <a:lnTo>
                  <a:pt x="14880" y="33480"/>
                </a:lnTo>
                <a:lnTo>
                  <a:pt x="14890" y="33490"/>
                </a:lnTo>
                <a:lnTo>
                  <a:pt x="14900" y="33490"/>
                </a:lnTo>
                <a:lnTo>
                  <a:pt x="14910" y="33510"/>
                </a:lnTo>
                <a:lnTo>
                  <a:pt x="14910" y="33520"/>
                </a:lnTo>
                <a:lnTo>
                  <a:pt x="14910" y="33530"/>
                </a:lnTo>
                <a:lnTo>
                  <a:pt x="14910" y="33540"/>
                </a:lnTo>
                <a:lnTo>
                  <a:pt x="14920" y="33560"/>
                </a:lnTo>
                <a:lnTo>
                  <a:pt x="14920" y="33570"/>
                </a:lnTo>
                <a:lnTo>
                  <a:pt x="14920" y="33580"/>
                </a:lnTo>
                <a:lnTo>
                  <a:pt x="14920" y="33600"/>
                </a:lnTo>
                <a:lnTo>
                  <a:pt x="14920" y="33610"/>
                </a:lnTo>
                <a:lnTo>
                  <a:pt x="14920" y="33620"/>
                </a:lnTo>
                <a:lnTo>
                  <a:pt x="14920" y="33630"/>
                </a:lnTo>
                <a:lnTo>
                  <a:pt x="14930" y="33630"/>
                </a:lnTo>
                <a:lnTo>
                  <a:pt x="14950" y="33640"/>
                </a:lnTo>
                <a:lnTo>
                  <a:pt x="14960" y="33660"/>
                </a:lnTo>
                <a:lnTo>
                  <a:pt x="14970" y="33680"/>
                </a:lnTo>
                <a:lnTo>
                  <a:pt x="14980" y="33690"/>
                </a:lnTo>
                <a:lnTo>
                  <a:pt x="14990" y="33690"/>
                </a:lnTo>
                <a:lnTo>
                  <a:pt x="15030" y="33690"/>
                </a:lnTo>
                <a:lnTo>
                  <a:pt x="15050" y="33700"/>
                </a:lnTo>
                <a:lnTo>
                  <a:pt x="15050" y="33690"/>
                </a:lnTo>
                <a:lnTo>
                  <a:pt x="15070" y="33690"/>
                </a:lnTo>
                <a:lnTo>
                  <a:pt x="15080" y="33700"/>
                </a:lnTo>
                <a:lnTo>
                  <a:pt x="15090" y="33710"/>
                </a:lnTo>
                <a:lnTo>
                  <a:pt x="15100" y="33720"/>
                </a:lnTo>
                <a:lnTo>
                  <a:pt x="15110" y="33720"/>
                </a:lnTo>
                <a:lnTo>
                  <a:pt x="15120" y="33730"/>
                </a:lnTo>
                <a:lnTo>
                  <a:pt x="15130" y="33740"/>
                </a:lnTo>
                <a:lnTo>
                  <a:pt x="15130" y="33750"/>
                </a:lnTo>
                <a:lnTo>
                  <a:pt x="15120" y="33760"/>
                </a:lnTo>
                <a:lnTo>
                  <a:pt x="15120" y="33770"/>
                </a:lnTo>
                <a:lnTo>
                  <a:pt x="15130" y="33770"/>
                </a:lnTo>
                <a:lnTo>
                  <a:pt x="15140" y="33790"/>
                </a:lnTo>
                <a:lnTo>
                  <a:pt x="15150" y="33810"/>
                </a:lnTo>
                <a:lnTo>
                  <a:pt x="15150" y="33820"/>
                </a:lnTo>
                <a:lnTo>
                  <a:pt x="15170" y="33820"/>
                </a:lnTo>
                <a:lnTo>
                  <a:pt x="15190" y="33820"/>
                </a:lnTo>
                <a:lnTo>
                  <a:pt x="15200" y="33820"/>
                </a:lnTo>
                <a:lnTo>
                  <a:pt x="15210" y="33830"/>
                </a:lnTo>
                <a:lnTo>
                  <a:pt x="15210" y="33840"/>
                </a:lnTo>
                <a:lnTo>
                  <a:pt x="15220" y="33860"/>
                </a:lnTo>
                <a:lnTo>
                  <a:pt x="15240" y="33870"/>
                </a:lnTo>
                <a:lnTo>
                  <a:pt x="15240" y="33890"/>
                </a:lnTo>
                <a:lnTo>
                  <a:pt x="15240" y="33900"/>
                </a:lnTo>
                <a:lnTo>
                  <a:pt x="15240" y="33910"/>
                </a:lnTo>
                <a:lnTo>
                  <a:pt x="15240" y="33920"/>
                </a:lnTo>
                <a:lnTo>
                  <a:pt x="15250" y="33930"/>
                </a:lnTo>
                <a:lnTo>
                  <a:pt x="15250" y="33940"/>
                </a:lnTo>
                <a:lnTo>
                  <a:pt x="15250" y="33950"/>
                </a:lnTo>
                <a:lnTo>
                  <a:pt x="15240" y="33950"/>
                </a:lnTo>
                <a:lnTo>
                  <a:pt x="15240" y="33970"/>
                </a:lnTo>
                <a:lnTo>
                  <a:pt x="15250" y="33970"/>
                </a:lnTo>
                <a:lnTo>
                  <a:pt x="15270" y="33980"/>
                </a:lnTo>
                <a:lnTo>
                  <a:pt x="15280" y="33990"/>
                </a:lnTo>
                <a:lnTo>
                  <a:pt x="15290" y="33990"/>
                </a:lnTo>
                <a:lnTo>
                  <a:pt x="15290" y="34000"/>
                </a:lnTo>
                <a:lnTo>
                  <a:pt x="15290" y="34010"/>
                </a:lnTo>
                <a:lnTo>
                  <a:pt x="15280" y="34020"/>
                </a:lnTo>
                <a:lnTo>
                  <a:pt x="15290" y="34020"/>
                </a:lnTo>
                <a:lnTo>
                  <a:pt x="15290" y="34030"/>
                </a:lnTo>
                <a:lnTo>
                  <a:pt x="15290" y="34040"/>
                </a:lnTo>
                <a:lnTo>
                  <a:pt x="15290" y="34050"/>
                </a:lnTo>
                <a:lnTo>
                  <a:pt x="15300" y="34060"/>
                </a:lnTo>
                <a:lnTo>
                  <a:pt x="15310" y="34080"/>
                </a:lnTo>
                <a:lnTo>
                  <a:pt x="15310" y="34090"/>
                </a:lnTo>
                <a:lnTo>
                  <a:pt x="15310" y="34100"/>
                </a:lnTo>
                <a:lnTo>
                  <a:pt x="15330" y="34110"/>
                </a:lnTo>
                <a:lnTo>
                  <a:pt x="15330" y="34120"/>
                </a:lnTo>
                <a:lnTo>
                  <a:pt x="15340" y="34120"/>
                </a:lnTo>
                <a:lnTo>
                  <a:pt x="15350" y="34130"/>
                </a:lnTo>
                <a:lnTo>
                  <a:pt x="15360" y="34130"/>
                </a:lnTo>
                <a:lnTo>
                  <a:pt x="15370" y="34140"/>
                </a:lnTo>
                <a:lnTo>
                  <a:pt x="15380" y="34150"/>
                </a:lnTo>
                <a:lnTo>
                  <a:pt x="15380" y="34160"/>
                </a:lnTo>
                <a:lnTo>
                  <a:pt x="15400" y="34160"/>
                </a:lnTo>
                <a:lnTo>
                  <a:pt x="15410" y="34160"/>
                </a:lnTo>
                <a:lnTo>
                  <a:pt x="15410" y="34170"/>
                </a:lnTo>
                <a:lnTo>
                  <a:pt x="15420" y="34180"/>
                </a:lnTo>
                <a:lnTo>
                  <a:pt x="15440" y="34190"/>
                </a:lnTo>
                <a:lnTo>
                  <a:pt x="15450" y="34190"/>
                </a:lnTo>
                <a:lnTo>
                  <a:pt x="15460" y="34200"/>
                </a:lnTo>
                <a:lnTo>
                  <a:pt x="15470" y="34200"/>
                </a:lnTo>
                <a:lnTo>
                  <a:pt x="15490" y="34210"/>
                </a:lnTo>
                <a:lnTo>
                  <a:pt x="15500" y="34210"/>
                </a:lnTo>
                <a:lnTo>
                  <a:pt x="15510" y="34220"/>
                </a:lnTo>
                <a:lnTo>
                  <a:pt x="15520" y="34220"/>
                </a:lnTo>
                <a:lnTo>
                  <a:pt x="15530" y="34220"/>
                </a:lnTo>
                <a:lnTo>
                  <a:pt x="15530" y="34230"/>
                </a:lnTo>
                <a:lnTo>
                  <a:pt x="15540" y="34230"/>
                </a:lnTo>
                <a:lnTo>
                  <a:pt x="15540" y="34220"/>
                </a:lnTo>
                <a:lnTo>
                  <a:pt x="15550" y="34220"/>
                </a:lnTo>
                <a:lnTo>
                  <a:pt x="15560" y="34220"/>
                </a:lnTo>
                <a:lnTo>
                  <a:pt x="15570" y="34220"/>
                </a:lnTo>
                <a:lnTo>
                  <a:pt x="15580" y="34210"/>
                </a:lnTo>
                <a:lnTo>
                  <a:pt x="15600" y="34200"/>
                </a:lnTo>
                <a:lnTo>
                  <a:pt x="15610" y="34200"/>
                </a:lnTo>
                <a:lnTo>
                  <a:pt x="15620" y="34200"/>
                </a:lnTo>
                <a:lnTo>
                  <a:pt x="15630" y="34200"/>
                </a:lnTo>
                <a:lnTo>
                  <a:pt x="15640" y="34210"/>
                </a:lnTo>
                <a:lnTo>
                  <a:pt x="15650" y="34210"/>
                </a:lnTo>
                <a:lnTo>
                  <a:pt x="15660" y="34220"/>
                </a:lnTo>
                <a:lnTo>
                  <a:pt x="15660" y="34230"/>
                </a:lnTo>
                <a:lnTo>
                  <a:pt x="15650" y="34240"/>
                </a:lnTo>
                <a:lnTo>
                  <a:pt x="15640" y="34250"/>
                </a:lnTo>
                <a:lnTo>
                  <a:pt x="15640" y="34260"/>
                </a:lnTo>
                <a:lnTo>
                  <a:pt x="15640" y="34270"/>
                </a:lnTo>
                <a:lnTo>
                  <a:pt x="15640" y="34280"/>
                </a:lnTo>
                <a:lnTo>
                  <a:pt x="15640" y="34300"/>
                </a:lnTo>
                <a:lnTo>
                  <a:pt x="15650" y="34310"/>
                </a:lnTo>
                <a:lnTo>
                  <a:pt x="15660" y="34320"/>
                </a:lnTo>
                <a:lnTo>
                  <a:pt x="15670" y="34320"/>
                </a:lnTo>
                <a:lnTo>
                  <a:pt x="15680" y="34310"/>
                </a:lnTo>
                <a:lnTo>
                  <a:pt x="15690" y="34310"/>
                </a:lnTo>
                <a:lnTo>
                  <a:pt x="15700" y="34310"/>
                </a:lnTo>
                <a:lnTo>
                  <a:pt x="15710" y="34310"/>
                </a:lnTo>
                <a:lnTo>
                  <a:pt x="15710" y="34320"/>
                </a:lnTo>
                <a:lnTo>
                  <a:pt x="15720" y="34330"/>
                </a:lnTo>
                <a:lnTo>
                  <a:pt x="15730" y="34340"/>
                </a:lnTo>
                <a:lnTo>
                  <a:pt x="15740" y="34350"/>
                </a:lnTo>
                <a:lnTo>
                  <a:pt x="15740" y="34370"/>
                </a:lnTo>
                <a:lnTo>
                  <a:pt x="15750" y="34380"/>
                </a:lnTo>
                <a:lnTo>
                  <a:pt x="15750" y="34390"/>
                </a:lnTo>
                <a:lnTo>
                  <a:pt x="15760" y="34400"/>
                </a:lnTo>
                <a:lnTo>
                  <a:pt x="15780" y="34400"/>
                </a:lnTo>
                <a:lnTo>
                  <a:pt x="15790" y="34410"/>
                </a:lnTo>
                <a:lnTo>
                  <a:pt x="15800" y="34410"/>
                </a:lnTo>
                <a:lnTo>
                  <a:pt x="15810" y="34430"/>
                </a:lnTo>
                <a:lnTo>
                  <a:pt x="15820" y="34440"/>
                </a:lnTo>
                <a:lnTo>
                  <a:pt x="15830" y="34440"/>
                </a:lnTo>
                <a:lnTo>
                  <a:pt x="15840" y="34440"/>
                </a:lnTo>
                <a:lnTo>
                  <a:pt x="15850" y="34450"/>
                </a:lnTo>
                <a:lnTo>
                  <a:pt x="15870" y="34450"/>
                </a:lnTo>
                <a:lnTo>
                  <a:pt x="15880" y="34460"/>
                </a:lnTo>
                <a:lnTo>
                  <a:pt x="15890" y="34460"/>
                </a:lnTo>
                <a:lnTo>
                  <a:pt x="15900" y="34460"/>
                </a:lnTo>
                <a:lnTo>
                  <a:pt x="15900" y="34450"/>
                </a:lnTo>
                <a:lnTo>
                  <a:pt x="15900" y="34440"/>
                </a:lnTo>
                <a:lnTo>
                  <a:pt x="15890" y="34440"/>
                </a:lnTo>
                <a:lnTo>
                  <a:pt x="15900" y="34430"/>
                </a:lnTo>
                <a:lnTo>
                  <a:pt x="15910" y="34420"/>
                </a:lnTo>
                <a:lnTo>
                  <a:pt x="15910" y="34410"/>
                </a:lnTo>
                <a:lnTo>
                  <a:pt x="15920" y="34400"/>
                </a:lnTo>
                <a:lnTo>
                  <a:pt x="15930" y="34400"/>
                </a:lnTo>
                <a:lnTo>
                  <a:pt x="15930" y="34390"/>
                </a:lnTo>
                <a:lnTo>
                  <a:pt x="15940" y="34390"/>
                </a:lnTo>
                <a:lnTo>
                  <a:pt x="15940" y="34380"/>
                </a:lnTo>
                <a:lnTo>
                  <a:pt x="15950" y="34370"/>
                </a:lnTo>
                <a:lnTo>
                  <a:pt x="15950" y="34360"/>
                </a:lnTo>
                <a:lnTo>
                  <a:pt x="15970" y="34360"/>
                </a:lnTo>
                <a:lnTo>
                  <a:pt x="15980" y="34350"/>
                </a:lnTo>
                <a:lnTo>
                  <a:pt x="15980" y="34330"/>
                </a:lnTo>
                <a:lnTo>
                  <a:pt x="15990" y="34320"/>
                </a:lnTo>
                <a:lnTo>
                  <a:pt x="16000" y="34310"/>
                </a:lnTo>
                <a:lnTo>
                  <a:pt x="16010" y="34300"/>
                </a:lnTo>
                <a:lnTo>
                  <a:pt x="16020" y="34300"/>
                </a:lnTo>
                <a:lnTo>
                  <a:pt x="16030" y="34300"/>
                </a:lnTo>
                <a:lnTo>
                  <a:pt x="16040" y="34290"/>
                </a:lnTo>
                <a:lnTo>
                  <a:pt x="16050" y="34280"/>
                </a:lnTo>
                <a:lnTo>
                  <a:pt x="16070" y="34270"/>
                </a:lnTo>
                <a:lnTo>
                  <a:pt x="16080" y="34250"/>
                </a:lnTo>
                <a:lnTo>
                  <a:pt x="16090" y="34240"/>
                </a:lnTo>
                <a:lnTo>
                  <a:pt x="16090" y="34230"/>
                </a:lnTo>
                <a:lnTo>
                  <a:pt x="16110" y="34230"/>
                </a:lnTo>
                <a:lnTo>
                  <a:pt x="16120" y="34230"/>
                </a:lnTo>
                <a:lnTo>
                  <a:pt x="16130" y="34220"/>
                </a:lnTo>
                <a:lnTo>
                  <a:pt x="16140" y="34230"/>
                </a:lnTo>
                <a:lnTo>
                  <a:pt x="16150" y="34230"/>
                </a:lnTo>
                <a:lnTo>
                  <a:pt x="16170" y="34220"/>
                </a:lnTo>
                <a:lnTo>
                  <a:pt x="16170" y="34210"/>
                </a:lnTo>
                <a:lnTo>
                  <a:pt x="16190" y="34200"/>
                </a:lnTo>
                <a:lnTo>
                  <a:pt x="16200" y="34200"/>
                </a:lnTo>
                <a:lnTo>
                  <a:pt x="16200" y="34190"/>
                </a:lnTo>
                <a:lnTo>
                  <a:pt x="16200" y="34180"/>
                </a:lnTo>
                <a:lnTo>
                  <a:pt x="16220" y="34160"/>
                </a:lnTo>
                <a:lnTo>
                  <a:pt x="16240" y="34150"/>
                </a:lnTo>
                <a:lnTo>
                  <a:pt x="16250" y="34150"/>
                </a:lnTo>
                <a:lnTo>
                  <a:pt x="16270" y="34150"/>
                </a:lnTo>
                <a:lnTo>
                  <a:pt x="16280" y="34140"/>
                </a:lnTo>
                <a:lnTo>
                  <a:pt x="16300" y="34130"/>
                </a:lnTo>
                <a:lnTo>
                  <a:pt x="16310" y="34120"/>
                </a:lnTo>
                <a:lnTo>
                  <a:pt x="16320" y="34120"/>
                </a:lnTo>
                <a:lnTo>
                  <a:pt x="16330" y="34110"/>
                </a:lnTo>
                <a:lnTo>
                  <a:pt x="16330" y="34100"/>
                </a:lnTo>
                <a:lnTo>
                  <a:pt x="16350" y="34110"/>
                </a:lnTo>
                <a:lnTo>
                  <a:pt x="16360" y="34130"/>
                </a:lnTo>
                <a:lnTo>
                  <a:pt x="16380" y="34140"/>
                </a:lnTo>
                <a:lnTo>
                  <a:pt x="16390" y="34150"/>
                </a:lnTo>
                <a:lnTo>
                  <a:pt x="16410" y="34160"/>
                </a:lnTo>
                <a:lnTo>
                  <a:pt x="16430" y="34170"/>
                </a:lnTo>
                <a:lnTo>
                  <a:pt x="16450" y="34180"/>
                </a:lnTo>
                <a:lnTo>
                  <a:pt x="16450" y="34190"/>
                </a:lnTo>
                <a:lnTo>
                  <a:pt x="16480" y="34200"/>
                </a:lnTo>
                <a:lnTo>
                  <a:pt x="16490" y="34210"/>
                </a:lnTo>
                <a:lnTo>
                  <a:pt x="16510" y="34220"/>
                </a:lnTo>
                <a:lnTo>
                  <a:pt x="16530" y="34220"/>
                </a:lnTo>
                <a:lnTo>
                  <a:pt x="16540" y="34230"/>
                </a:lnTo>
                <a:lnTo>
                  <a:pt x="16540" y="34240"/>
                </a:lnTo>
                <a:lnTo>
                  <a:pt x="16550" y="34260"/>
                </a:lnTo>
                <a:lnTo>
                  <a:pt x="16550" y="34280"/>
                </a:lnTo>
                <a:lnTo>
                  <a:pt x="16550" y="34290"/>
                </a:lnTo>
                <a:lnTo>
                  <a:pt x="16560" y="34320"/>
                </a:lnTo>
                <a:lnTo>
                  <a:pt x="16570" y="34320"/>
                </a:lnTo>
                <a:lnTo>
                  <a:pt x="16570" y="34350"/>
                </a:lnTo>
                <a:lnTo>
                  <a:pt x="16560" y="34400"/>
                </a:lnTo>
                <a:lnTo>
                  <a:pt x="16550" y="34420"/>
                </a:lnTo>
                <a:lnTo>
                  <a:pt x="16540" y="34440"/>
                </a:lnTo>
                <a:lnTo>
                  <a:pt x="16540" y="34460"/>
                </a:lnTo>
                <a:lnTo>
                  <a:pt x="16550" y="34480"/>
                </a:lnTo>
                <a:lnTo>
                  <a:pt x="16570" y="34490"/>
                </a:lnTo>
                <a:lnTo>
                  <a:pt x="16590" y="34510"/>
                </a:lnTo>
                <a:lnTo>
                  <a:pt x="16600" y="34520"/>
                </a:lnTo>
                <a:lnTo>
                  <a:pt x="16610" y="34530"/>
                </a:lnTo>
                <a:lnTo>
                  <a:pt x="16620" y="34540"/>
                </a:lnTo>
                <a:lnTo>
                  <a:pt x="16630" y="34560"/>
                </a:lnTo>
                <a:lnTo>
                  <a:pt x="16630" y="34590"/>
                </a:lnTo>
                <a:lnTo>
                  <a:pt x="16640" y="34600"/>
                </a:lnTo>
                <a:lnTo>
                  <a:pt x="16660" y="34610"/>
                </a:lnTo>
                <a:lnTo>
                  <a:pt x="16670" y="34630"/>
                </a:lnTo>
                <a:lnTo>
                  <a:pt x="16680" y="34640"/>
                </a:lnTo>
                <a:lnTo>
                  <a:pt x="16690" y="34650"/>
                </a:lnTo>
                <a:lnTo>
                  <a:pt x="16700" y="34650"/>
                </a:lnTo>
                <a:lnTo>
                  <a:pt x="16730" y="34640"/>
                </a:lnTo>
                <a:lnTo>
                  <a:pt x="16750" y="34640"/>
                </a:lnTo>
                <a:lnTo>
                  <a:pt x="16760" y="34630"/>
                </a:lnTo>
                <a:lnTo>
                  <a:pt x="16780" y="34630"/>
                </a:lnTo>
                <a:lnTo>
                  <a:pt x="16780" y="34640"/>
                </a:lnTo>
                <a:lnTo>
                  <a:pt x="16810" y="34660"/>
                </a:lnTo>
                <a:lnTo>
                  <a:pt x="16820" y="34670"/>
                </a:lnTo>
                <a:lnTo>
                  <a:pt x="16830" y="34690"/>
                </a:lnTo>
                <a:lnTo>
                  <a:pt x="16820" y="34700"/>
                </a:lnTo>
                <a:lnTo>
                  <a:pt x="16820" y="34710"/>
                </a:lnTo>
                <a:lnTo>
                  <a:pt x="16830" y="34730"/>
                </a:lnTo>
                <a:lnTo>
                  <a:pt x="16840" y="34740"/>
                </a:lnTo>
                <a:lnTo>
                  <a:pt x="16860" y="34750"/>
                </a:lnTo>
                <a:lnTo>
                  <a:pt x="16870" y="34760"/>
                </a:lnTo>
                <a:lnTo>
                  <a:pt x="16880" y="34760"/>
                </a:lnTo>
                <a:lnTo>
                  <a:pt x="16900" y="34790"/>
                </a:lnTo>
                <a:lnTo>
                  <a:pt x="16920" y="34800"/>
                </a:lnTo>
                <a:lnTo>
                  <a:pt x="16940" y="34810"/>
                </a:lnTo>
                <a:lnTo>
                  <a:pt x="16940" y="34850"/>
                </a:lnTo>
                <a:lnTo>
                  <a:pt x="16940" y="34890"/>
                </a:lnTo>
                <a:lnTo>
                  <a:pt x="16940" y="34930"/>
                </a:lnTo>
                <a:lnTo>
                  <a:pt x="16940" y="34960"/>
                </a:lnTo>
                <a:lnTo>
                  <a:pt x="16940" y="34980"/>
                </a:lnTo>
                <a:lnTo>
                  <a:pt x="16960" y="35010"/>
                </a:lnTo>
                <a:lnTo>
                  <a:pt x="16960" y="35050"/>
                </a:lnTo>
                <a:lnTo>
                  <a:pt x="16950" y="35080"/>
                </a:lnTo>
                <a:lnTo>
                  <a:pt x="16940" y="35090"/>
                </a:lnTo>
                <a:lnTo>
                  <a:pt x="16940" y="35100"/>
                </a:lnTo>
                <a:lnTo>
                  <a:pt x="16940" y="35130"/>
                </a:lnTo>
                <a:lnTo>
                  <a:pt x="16950" y="35150"/>
                </a:lnTo>
                <a:lnTo>
                  <a:pt x="16950" y="35180"/>
                </a:lnTo>
                <a:lnTo>
                  <a:pt x="16950" y="35190"/>
                </a:lnTo>
                <a:lnTo>
                  <a:pt x="16940" y="35220"/>
                </a:lnTo>
                <a:lnTo>
                  <a:pt x="16950" y="35230"/>
                </a:lnTo>
                <a:lnTo>
                  <a:pt x="16940" y="35250"/>
                </a:lnTo>
                <a:lnTo>
                  <a:pt x="16940" y="35270"/>
                </a:lnTo>
                <a:lnTo>
                  <a:pt x="16950" y="35280"/>
                </a:lnTo>
                <a:lnTo>
                  <a:pt x="16940" y="35300"/>
                </a:lnTo>
                <a:lnTo>
                  <a:pt x="16940" y="35310"/>
                </a:lnTo>
                <a:lnTo>
                  <a:pt x="16950" y="35330"/>
                </a:lnTo>
                <a:lnTo>
                  <a:pt x="16940" y="35330"/>
                </a:lnTo>
                <a:lnTo>
                  <a:pt x="16940" y="35340"/>
                </a:lnTo>
                <a:lnTo>
                  <a:pt x="16930" y="35340"/>
                </a:lnTo>
                <a:lnTo>
                  <a:pt x="16920" y="35340"/>
                </a:lnTo>
                <a:lnTo>
                  <a:pt x="16910" y="35350"/>
                </a:lnTo>
                <a:lnTo>
                  <a:pt x="16900" y="35360"/>
                </a:lnTo>
                <a:lnTo>
                  <a:pt x="16890" y="35380"/>
                </a:lnTo>
                <a:lnTo>
                  <a:pt x="16890" y="35390"/>
                </a:lnTo>
                <a:lnTo>
                  <a:pt x="16890" y="35410"/>
                </a:lnTo>
                <a:lnTo>
                  <a:pt x="16890" y="35420"/>
                </a:lnTo>
                <a:lnTo>
                  <a:pt x="16900" y="35440"/>
                </a:lnTo>
                <a:lnTo>
                  <a:pt x="16910" y="35450"/>
                </a:lnTo>
                <a:lnTo>
                  <a:pt x="16900" y="35470"/>
                </a:lnTo>
                <a:lnTo>
                  <a:pt x="16900" y="35480"/>
                </a:lnTo>
                <a:lnTo>
                  <a:pt x="16900" y="35490"/>
                </a:lnTo>
                <a:lnTo>
                  <a:pt x="16900" y="35500"/>
                </a:lnTo>
                <a:lnTo>
                  <a:pt x="16890" y="35510"/>
                </a:lnTo>
                <a:lnTo>
                  <a:pt x="16880" y="35520"/>
                </a:lnTo>
                <a:lnTo>
                  <a:pt x="16890" y="35530"/>
                </a:lnTo>
                <a:lnTo>
                  <a:pt x="16890" y="35540"/>
                </a:lnTo>
                <a:lnTo>
                  <a:pt x="16910" y="35550"/>
                </a:lnTo>
                <a:lnTo>
                  <a:pt x="16920" y="35560"/>
                </a:lnTo>
                <a:lnTo>
                  <a:pt x="16930" y="35560"/>
                </a:lnTo>
                <a:lnTo>
                  <a:pt x="16930" y="35570"/>
                </a:lnTo>
                <a:lnTo>
                  <a:pt x="16920" y="35590"/>
                </a:lnTo>
                <a:lnTo>
                  <a:pt x="16920" y="35610"/>
                </a:lnTo>
                <a:lnTo>
                  <a:pt x="16920" y="35620"/>
                </a:lnTo>
                <a:lnTo>
                  <a:pt x="16910" y="35630"/>
                </a:lnTo>
                <a:lnTo>
                  <a:pt x="16900" y="35650"/>
                </a:lnTo>
                <a:lnTo>
                  <a:pt x="16890" y="35660"/>
                </a:lnTo>
                <a:lnTo>
                  <a:pt x="16880" y="35680"/>
                </a:lnTo>
                <a:lnTo>
                  <a:pt x="16870" y="35690"/>
                </a:lnTo>
                <a:lnTo>
                  <a:pt x="16860" y="35700"/>
                </a:lnTo>
                <a:lnTo>
                  <a:pt x="16860" y="35710"/>
                </a:lnTo>
                <a:lnTo>
                  <a:pt x="16860" y="35730"/>
                </a:lnTo>
                <a:lnTo>
                  <a:pt x="16860" y="35740"/>
                </a:lnTo>
                <a:lnTo>
                  <a:pt x="16860" y="35750"/>
                </a:lnTo>
                <a:lnTo>
                  <a:pt x="16860" y="35760"/>
                </a:lnTo>
                <a:lnTo>
                  <a:pt x="16860" y="35780"/>
                </a:lnTo>
                <a:lnTo>
                  <a:pt x="16880" y="35800"/>
                </a:lnTo>
                <a:lnTo>
                  <a:pt x="16890" y="35810"/>
                </a:lnTo>
                <a:lnTo>
                  <a:pt x="16900" y="35820"/>
                </a:lnTo>
                <a:lnTo>
                  <a:pt x="16900" y="35830"/>
                </a:lnTo>
                <a:lnTo>
                  <a:pt x="16910" y="35840"/>
                </a:lnTo>
                <a:lnTo>
                  <a:pt x="16920" y="35850"/>
                </a:lnTo>
                <a:lnTo>
                  <a:pt x="16910" y="35880"/>
                </a:lnTo>
                <a:lnTo>
                  <a:pt x="16880" y="35910"/>
                </a:lnTo>
                <a:lnTo>
                  <a:pt x="16860" y="35930"/>
                </a:lnTo>
                <a:lnTo>
                  <a:pt x="16860" y="35960"/>
                </a:lnTo>
                <a:lnTo>
                  <a:pt x="16850" y="35980"/>
                </a:lnTo>
                <a:lnTo>
                  <a:pt x="16850" y="36020"/>
                </a:lnTo>
                <a:lnTo>
                  <a:pt x="16850" y="36040"/>
                </a:lnTo>
                <a:lnTo>
                  <a:pt x="16840" y="36060"/>
                </a:lnTo>
                <a:lnTo>
                  <a:pt x="16820" y="36080"/>
                </a:lnTo>
                <a:lnTo>
                  <a:pt x="16820" y="36090"/>
                </a:lnTo>
                <a:lnTo>
                  <a:pt x="16800" y="36110"/>
                </a:lnTo>
                <a:lnTo>
                  <a:pt x="16800" y="36130"/>
                </a:lnTo>
                <a:lnTo>
                  <a:pt x="16790" y="36150"/>
                </a:lnTo>
                <a:lnTo>
                  <a:pt x="16800" y="36160"/>
                </a:lnTo>
                <a:lnTo>
                  <a:pt x="16820" y="36180"/>
                </a:lnTo>
                <a:lnTo>
                  <a:pt x="16850" y="36190"/>
                </a:lnTo>
                <a:lnTo>
                  <a:pt x="16880" y="36220"/>
                </a:lnTo>
                <a:lnTo>
                  <a:pt x="16890" y="36250"/>
                </a:lnTo>
                <a:lnTo>
                  <a:pt x="16910" y="36280"/>
                </a:lnTo>
                <a:lnTo>
                  <a:pt x="16920" y="36290"/>
                </a:lnTo>
                <a:lnTo>
                  <a:pt x="16930" y="36310"/>
                </a:lnTo>
                <a:lnTo>
                  <a:pt x="16930" y="36340"/>
                </a:lnTo>
                <a:lnTo>
                  <a:pt x="16920" y="36360"/>
                </a:lnTo>
                <a:lnTo>
                  <a:pt x="16920" y="36380"/>
                </a:lnTo>
                <a:lnTo>
                  <a:pt x="16930" y="36380"/>
                </a:lnTo>
                <a:lnTo>
                  <a:pt x="16950" y="36390"/>
                </a:lnTo>
                <a:lnTo>
                  <a:pt x="16960" y="36410"/>
                </a:lnTo>
                <a:lnTo>
                  <a:pt x="16960" y="36430"/>
                </a:lnTo>
                <a:lnTo>
                  <a:pt x="16970" y="36440"/>
                </a:lnTo>
                <a:lnTo>
                  <a:pt x="16980" y="36450"/>
                </a:lnTo>
                <a:lnTo>
                  <a:pt x="17000" y="36440"/>
                </a:lnTo>
                <a:lnTo>
                  <a:pt x="17010" y="36450"/>
                </a:lnTo>
                <a:lnTo>
                  <a:pt x="17020" y="36450"/>
                </a:lnTo>
                <a:lnTo>
                  <a:pt x="17030" y="36470"/>
                </a:lnTo>
                <a:lnTo>
                  <a:pt x="17030" y="36500"/>
                </a:lnTo>
                <a:lnTo>
                  <a:pt x="17030" y="36530"/>
                </a:lnTo>
                <a:lnTo>
                  <a:pt x="17040" y="36580"/>
                </a:lnTo>
                <a:lnTo>
                  <a:pt x="17040" y="36610"/>
                </a:lnTo>
                <a:lnTo>
                  <a:pt x="17060" y="36640"/>
                </a:lnTo>
                <a:lnTo>
                  <a:pt x="17060" y="36660"/>
                </a:lnTo>
                <a:lnTo>
                  <a:pt x="17060" y="36690"/>
                </a:lnTo>
                <a:lnTo>
                  <a:pt x="17060" y="36740"/>
                </a:lnTo>
                <a:lnTo>
                  <a:pt x="17060" y="36770"/>
                </a:lnTo>
                <a:lnTo>
                  <a:pt x="17050" y="36760"/>
                </a:lnTo>
                <a:lnTo>
                  <a:pt x="17040" y="36770"/>
                </a:lnTo>
                <a:lnTo>
                  <a:pt x="17030" y="36770"/>
                </a:lnTo>
                <a:lnTo>
                  <a:pt x="17020" y="36780"/>
                </a:lnTo>
                <a:lnTo>
                  <a:pt x="17020" y="36800"/>
                </a:lnTo>
                <a:lnTo>
                  <a:pt x="17020" y="36810"/>
                </a:lnTo>
                <a:lnTo>
                  <a:pt x="17000" y="36820"/>
                </a:lnTo>
                <a:lnTo>
                  <a:pt x="16990" y="36820"/>
                </a:lnTo>
                <a:lnTo>
                  <a:pt x="16990" y="36840"/>
                </a:lnTo>
                <a:lnTo>
                  <a:pt x="17000" y="36850"/>
                </a:lnTo>
                <a:lnTo>
                  <a:pt x="17010" y="36860"/>
                </a:lnTo>
                <a:lnTo>
                  <a:pt x="17030" y="36850"/>
                </a:lnTo>
                <a:lnTo>
                  <a:pt x="17050" y="36850"/>
                </a:lnTo>
                <a:lnTo>
                  <a:pt x="17080" y="36850"/>
                </a:lnTo>
                <a:lnTo>
                  <a:pt x="17080" y="36870"/>
                </a:lnTo>
                <a:lnTo>
                  <a:pt x="17070" y="36880"/>
                </a:lnTo>
                <a:lnTo>
                  <a:pt x="17050" y="36900"/>
                </a:lnTo>
                <a:lnTo>
                  <a:pt x="17040" y="36910"/>
                </a:lnTo>
                <a:lnTo>
                  <a:pt x="17030" y="36930"/>
                </a:lnTo>
                <a:lnTo>
                  <a:pt x="17020" y="36940"/>
                </a:lnTo>
                <a:lnTo>
                  <a:pt x="17010" y="36960"/>
                </a:lnTo>
                <a:lnTo>
                  <a:pt x="17010" y="36970"/>
                </a:lnTo>
                <a:lnTo>
                  <a:pt x="17020" y="36990"/>
                </a:lnTo>
                <a:lnTo>
                  <a:pt x="17040" y="36990"/>
                </a:lnTo>
                <a:lnTo>
                  <a:pt x="17050" y="36990"/>
                </a:lnTo>
                <a:lnTo>
                  <a:pt x="17070" y="37000"/>
                </a:lnTo>
                <a:lnTo>
                  <a:pt x="17060" y="37010"/>
                </a:lnTo>
                <a:lnTo>
                  <a:pt x="17050" y="37010"/>
                </a:lnTo>
                <a:lnTo>
                  <a:pt x="17030" y="37010"/>
                </a:lnTo>
                <a:lnTo>
                  <a:pt x="17020" y="37010"/>
                </a:lnTo>
                <a:lnTo>
                  <a:pt x="17010" y="37010"/>
                </a:lnTo>
                <a:lnTo>
                  <a:pt x="17010" y="37020"/>
                </a:lnTo>
                <a:lnTo>
                  <a:pt x="17000" y="37030"/>
                </a:lnTo>
                <a:lnTo>
                  <a:pt x="17010" y="37040"/>
                </a:lnTo>
                <a:lnTo>
                  <a:pt x="17010" y="37050"/>
                </a:lnTo>
                <a:lnTo>
                  <a:pt x="17010" y="37060"/>
                </a:lnTo>
                <a:lnTo>
                  <a:pt x="17020" y="37060"/>
                </a:lnTo>
                <a:lnTo>
                  <a:pt x="17020" y="37070"/>
                </a:lnTo>
                <a:lnTo>
                  <a:pt x="17020" y="37080"/>
                </a:lnTo>
                <a:lnTo>
                  <a:pt x="17020" y="37090"/>
                </a:lnTo>
                <a:lnTo>
                  <a:pt x="17010" y="37100"/>
                </a:lnTo>
                <a:lnTo>
                  <a:pt x="17000" y="37110"/>
                </a:lnTo>
                <a:lnTo>
                  <a:pt x="16980" y="37120"/>
                </a:lnTo>
                <a:lnTo>
                  <a:pt x="16980" y="37130"/>
                </a:lnTo>
                <a:lnTo>
                  <a:pt x="16980" y="37150"/>
                </a:lnTo>
                <a:lnTo>
                  <a:pt x="16980" y="37160"/>
                </a:lnTo>
                <a:lnTo>
                  <a:pt x="17000" y="37170"/>
                </a:lnTo>
                <a:lnTo>
                  <a:pt x="17010" y="37180"/>
                </a:lnTo>
                <a:lnTo>
                  <a:pt x="17030" y="37200"/>
                </a:lnTo>
                <a:lnTo>
                  <a:pt x="17050" y="37210"/>
                </a:lnTo>
                <a:lnTo>
                  <a:pt x="17070" y="37190"/>
                </a:lnTo>
                <a:lnTo>
                  <a:pt x="17070" y="37170"/>
                </a:lnTo>
                <a:lnTo>
                  <a:pt x="17060" y="37160"/>
                </a:lnTo>
                <a:lnTo>
                  <a:pt x="17060" y="37150"/>
                </a:lnTo>
                <a:lnTo>
                  <a:pt x="17050" y="37130"/>
                </a:lnTo>
                <a:lnTo>
                  <a:pt x="17070" y="37120"/>
                </a:lnTo>
                <a:lnTo>
                  <a:pt x="17090" y="37120"/>
                </a:lnTo>
                <a:lnTo>
                  <a:pt x="17100" y="37120"/>
                </a:lnTo>
                <a:lnTo>
                  <a:pt x="17120" y="37110"/>
                </a:lnTo>
                <a:lnTo>
                  <a:pt x="17140" y="37100"/>
                </a:lnTo>
                <a:lnTo>
                  <a:pt x="17150" y="37100"/>
                </a:lnTo>
                <a:lnTo>
                  <a:pt x="17150" y="37090"/>
                </a:lnTo>
                <a:lnTo>
                  <a:pt x="17160" y="37080"/>
                </a:lnTo>
                <a:lnTo>
                  <a:pt x="17170" y="37080"/>
                </a:lnTo>
                <a:lnTo>
                  <a:pt x="17170" y="37090"/>
                </a:lnTo>
                <a:lnTo>
                  <a:pt x="17170" y="37100"/>
                </a:lnTo>
                <a:lnTo>
                  <a:pt x="17160" y="37110"/>
                </a:lnTo>
                <a:lnTo>
                  <a:pt x="17150" y="37130"/>
                </a:lnTo>
                <a:lnTo>
                  <a:pt x="17140" y="37150"/>
                </a:lnTo>
                <a:lnTo>
                  <a:pt x="17150" y="37160"/>
                </a:lnTo>
                <a:lnTo>
                  <a:pt x="17150" y="37170"/>
                </a:lnTo>
                <a:lnTo>
                  <a:pt x="17160" y="37180"/>
                </a:lnTo>
                <a:lnTo>
                  <a:pt x="17180" y="37180"/>
                </a:lnTo>
                <a:lnTo>
                  <a:pt x="17190" y="37200"/>
                </a:lnTo>
                <a:lnTo>
                  <a:pt x="17220" y="37200"/>
                </a:lnTo>
                <a:lnTo>
                  <a:pt x="17240" y="37220"/>
                </a:lnTo>
                <a:lnTo>
                  <a:pt x="17250" y="37230"/>
                </a:lnTo>
                <a:lnTo>
                  <a:pt x="17270" y="37240"/>
                </a:lnTo>
                <a:lnTo>
                  <a:pt x="17290" y="37240"/>
                </a:lnTo>
                <a:lnTo>
                  <a:pt x="17310" y="37230"/>
                </a:lnTo>
                <a:lnTo>
                  <a:pt x="17320" y="37220"/>
                </a:lnTo>
                <a:lnTo>
                  <a:pt x="17330" y="37230"/>
                </a:lnTo>
                <a:lnTo>
                  <a:pt x="17350" y="37240"/>
                </a:lnTo>
                <a:lnTo>
                  <a:pt x="17370" y="37250"/>
                </a:lnTo>
                <a:lnTo>
                  <a:pt x="17400" y="37250"/>
                </a:lnTo>
                <a:lnTo>
                  <a:pt x="17410" y="37250"/>
                </a:lnTo>
                <a:lnTo>
                  <a:pt x="17430" y="37240"/>
                </a:lnTo>
                <a:lnTo>
                  <a:pt x="17440" y="37240"/>
                </a:lnTo>
                <a:lnTo>
                  <a:pt x="17440" y="37250"/>
                </a:lnTo>
                <a:lnTo>
                  <a:pt x="17430" y="37250"/>
                </a:lnTo>
                <a:lnTo>
                  <a:pt x="17410" y="37260"/>
                </a:lnTo>
                <a:lnTo>
                  <a:pt x="17400" y="37260"/>
                </a:lnTo>
                <a:lnTo>
                  <a:pt x="17400" y="37270"/>
                </a:lnTo>
                <a:lnTo>
                  <a:pt x="17400" y="37300"/>
                </a:lnTo>
                <a:lnTo>
                  <a:pt x="17390" y="37310"/>
                </a:lnTo>
                <a:lnTo>
                  <a:pt x="17400" y="37320"/>
                </a:lnTo>
                <a:lnTo>
                  <a:pt x="17420" y="37330"/>
                </a:lnTo>
                <a:lnTo>
                  <a:pt x="17440" y="37330"/>
                </a:lnTo>
                <a:lnTo>
                  <a:pt x="17470" y="37340"/>
                </a:lnTo>
                <a:lnTo>
                  <a:pt x="17490" y="37340"/>
                </a:lnTo>
                <a:lnTo>
                  <a:pt x="17510" y="37350"/>
                </a:lnTo>
                <a:lnTo>
                  <a:pt x="17530" y="37350"/>
                </a:lnTo>
                <a:lnTo>
                  <a:pt x="17540" y="37340"/>
                </a:lnTo>
                <a:lnTo>
                  <a:pt x="17560" y="37330"/>
                </a:lnTo>
                <a:lnTo>
                  <a:pt x="17570" y="37330"/>
                </a:lnTo>
                <a:lnTo>
                  <a:pt x="17570" y="37340"/>
                </a:lnTo>
                <a:lnTo>
                  <a:pt x="17570" y="37350"/>
                </a:lnTo>
                <a:lnTo>
                  <a:pt x="17550" y="37360"/>
                </a:lnTo>
                <a:lnTo>
                  <a:pt x="17540" y="37370"/>
                </a:lnTo>
                <a:lnTo>
                  <a:pt x="17540" y="37380"/>
                </a:lnTo>
                <a:lnTo>
                  <a:pt x="17540" y="37390"/>
                </a:lnTo>
                <a:lnTo>
                  <a:pt x="17540" y="37400"/>
                </a:lnTo>
                <a:lnTo>
                  <a:pt x="17540" y="37430"/>
                </a:lnTo>
                <a:lnTo>
                  <a:pt x="17540" y="37440"/>
                </a:lnTo>
                <a:lnTo>
                  <a:pt x="17550" y="37450"/>
                </a:lnTo>
                <a:lnTo>
                  <a:pt x="17560" y="37460"/>
                </a:lnTo>
                <a:lnTo>
                  <a:pt x="17550" y="37470"/>
                </a:lnTo>
                <a:lnTo>
                  <a:pt x="17530" y="37470"/>
                </a:lnTo>
                <a:lnTo>
                  <a:pt x="17500" y="37460"/>
                </a:lnTo>
                <a:lnTo>
                  <a:pt x="17480" y="37450"/>
                </a:lnTo>
                <a:lnTo>
                  <a:pt x="17470" y="37430"/>
                </a:lnTo>
                <a:lnTo>
                  <a:pt x="17460" y="37430"/>
                </a:lnTo>
                <a:lnTo>
                  <a:pt x="17450" y="37430"/>
                </a:lnTo>
                <a:lnTo>
                  <a:pt x="17440" y="37450"/>
                </a:lnTo>
                <a:lnTo>
                  <a:pt x="17440" y="37460"/>
                </a:lnTo>
                <a:lnTo>
                  <a:pt x="17450" y="37470"/>
                </a:lnTo>
                <a:lnTo>
                  <a:pt x="17460" y="37490"/>
                </a:lnTo>
                <a:lnTo>
                  <a:pt x="17480" y="37510"/>
                </a:lnTo>
                <a:lnTo>
                  <a:pt x="17490" y="37510"/>
                </a:lnTo>
                <a:lnTo>
                  <a:pt x="17510" y="37510"/>
                </a:lnTo>
                <a:lnTo>
                  <a:pt x="17530" y="37510"/>
                </a:lnTo>
                <a:lnTo>
                  <a:pt x="17560" y="37520"/>
                </a:lnTo>
                <a:lnTo>
                  <a:pt x="17570" y="37520"/>
                </a:lnTo>
                <a:lnTo>
                  <a:pt x="17590" y="37510"/>
                </a:lnTo>
                <a:lnTo>
                  <a:pt x="17590" y="37490"/>
                </a:lnTo>
                <a:lnTo>
                  <a:pt x="17610" y="37480"/>
                </a:lnTo>
                <a:lnTo>
                  <a:pt x="17610" y="37490"/>
                </a:lnTo>
                <a:lnTo>
                  <a:pt x="17610" y="37510"/>
                </a:lnTo>
                <a:lnTo>
                  <a:pt x="17610" y="37530"/>
                </a:lnTo>
                <a:lnTo>
                  <a:pt x="17620" y="37530"/>
                </a:lnTo>
                <a:lnTo>
                  <a:pt x="17620" y="37520"/>
                </a:lnTo>
                <a:lnTo>
                  <a:pt x="17630" y="37510"/>
                </a:lnTo>
                <a:lnTo>
                  <a:pt x="17640" y="37490"/>
                </a:lnTo>
                <a:lnTo>
                  <a:pt x="17650" y="37500"/>
                </a:lnTo>
                <a:lnTo>
                  <a:pt x="17660" y="37500"/>
                </a:lnTo>
                <a:lnTo>
                  <a:pt x="17660" y="37510"/>
                </a:lnTo>
                <a:lnTo>
                  <a:pt x="17660" y="37520"/>
                </a:lnTo>
                <a:lnTo>
                  <a:pt x="17660" y="37530"/>
                </a:lnTo>
                <a:lnTo>
                  <a:pt x="17670" y="37550"/>
                </a:lnTo>
                <a:lnTo>
                  <a:pt x="17690" y="37560"/>
                </a:lnTo>
                <a:lnTo>
                  <a:pt x="17710" y="37560"/>
                </a:lnTo>
                <a:lnTo>
                  <a:pt x="17720" y="37570"/>
                </a:lnTo>
                <a:lnTo>
                  <a:pt x="17720" y="37590"/>
                </a:lnTo>
                <a:lnTo>
                  <a:pt x="17710" y="37600"/>
                </a:lnTo>
                <a:lnTo>
                  <a:pt x="17700" y="37620"/>
                </a:lnTo>
                <a:lnTo>
                  <a:pt x="17690" y="37620"/>
                </a:lnTo>
                <a:lnTo>
                  <a:pt x="17670" y="37600"/>
                </a:lnTo>
                <a:lnTo>
                  <a:pt x="17660" y="37590"/>
                </a:lnTo>
                <a:lnTo>
                  <a:pt x="17640" y="37590"/>
                </a:lnTo>
                <a:lnTo>
                  <a:pt x="17630" y="37600"/>
                </a:lnTo>
                <a:lnTo>
                  <a:pt x="17630" y="37610"/>
                </a:lnTo>
                <a:lnTo>
                  <a:pt x="17630" y="37640"/>
                </a:lnTo>
                <a:lnTo>
                  <a:pt x="17650" y="37650"/>
                </a:lnTo>
                <a:lnTo>
                  <a:pt x="17660" y="37660"/>
                </a:lnTo>
                <a:lnTo>
                  <a:pt x="17690" y="37660"/>
                </a:lnTo>
                <a:lnTo>
                  <a:pt x="17690" y="37680"/>
                </a:lnTo>
                <a:lnTo>
                  <a:pt x="17690" y="37700"/>
                </a:lnTo>
                <a:lnTo>
                  <a:pt x="17700" y="37720"/>
                </a:lnTo>
                <a:lnTo>
                  <a:pt x="17710" y="37720"/>
                </a:lnTo>
                <a:lnTo>
                  <a:pt x="17720" y="37710"/>
                </a:lnTo>
                <a:lnTo>
                  <a:pt x="17730" y="37690"/>
                </a:lnTo>
                <a:lnTo>
                  <a:pt x="17740" y="37680"/>
                </a:lnTo>
                <a:lnTo>
                  <a:pt x="17760" y="37690"/>
                </a:lnTo>
                <a:lnTo>
                  <a:pt x="17760" y="37700"/>
                </a:lnTo>
                <a:lnTo>
                  <a:pt x="17760" y="37710"/>
                </a:lnTo>
                <a:lnTo>
                  <a:pt x="17770" y="37720"/>
                </a:lnTo>
                <a:lnTo>
                  <a:pt x="17790" y="37720"/>
                </a:lnTo>
                <a:lnTo>
                  <a:pt x="17800" y="37700"/>
                </a:lnTo>
                <a:lnTo>
                  <a:pt x="17810" y="37700"/>
                </a:lnTo>
                <a:lnTo>
                  <a:pt x="17820" y="37700"/>
                </a:lnTo>
                <a:lnTo>
                  <a:pt x="17840" y="37690"/>
                </a:lnTo>
                <a:lnTo>
                  <a:pt x="17850" y="37700"/>
                </a:lnTo>
                <a:lnTo>
                  <a:pt x="17850" y="37720"/>
                </a:lnTo>
                <a:lnTo>
                  <a:pt x="17860" y="37730"/>
                </a:lnTo>
                <a:lnTo>
                  <a:pt x="17870" y="37750"/>
                </a:lnTo>
                <a:lnTo>
                  <a:pt x="17880" y="37770"/>
                </a:lnTo>
                <a:lnTo>
                  <a:pt x="17890" y="37790"/>
                </a:lnTo>
                <a:lnTo>
                  <a:pt x="17890" y="37800"/>
                </a:lnTo>
                <a:lnTo>
                  <a:pt x="17880" y="37810"/>
                </a:lnTo>
                <a:lnTo>
                  <a:pt x="17870" y="37820"/>
                </a:lnTo>
                <a:lnTo>
                  <a:pt x="17860" y="37830"/>
                </a:lnTo>
                <a:lnTo>
                  <a:pt x="17840" y="37840"/>
                </a:lnTo>
                <a:lnTo>
                  <a:pt x="17840" y="37850"/>
                </a:lnTo>
                <a:lnTo>
                  <a:pt x="17850" y="37860"/>
                </a:lnTo>
                <a:lnTo>
                  <a:pt x="17860" y="37880"/>
                </a:lnTo>
                <a:lnTo>
                  <a:pt x="17870" y="37880"/>
                </a:lnTo>
                <a:lnTo>
                  <a:pt x="17890" y="37880"/>
                </a:lnTo>
                <a:lnTo>
                  <a:pt x="17900" y="37870"/>
                </a:lnTo>
                <a:lnTo>
                  <a:pt x="17910" y="37860"/>
                </a:lnTo>
                <a:lnTo>
                  <a:pt x="17910" y="37850"/>
                </a:lnTo>
                <a:lnTo>
                  <a:pt x="17920" y="37840"/>
                </a:lnTo>
                <a:lnTo>
                  <a:pt x="17930" y="37840"/>
                </a:lnTo>
                <a:lnTo>
                  <a:pt x="17950" y="37850"/>
                </a:lnTo>
                <a:lnTo>
                  <a:pt x="17960" y="37850"/>
                </a:lnTo>
                <a:lnTo>
                  <a:pt x="17970" y="37850"/>
                </a:lnTo>
                <a:lnTo>
                  <a:pt x="17980" y="37830"/>
                </a:lnTo>
                <a:lnTo>
                  <a:pt x="17990" y="37820"/>
                </a:lnTo>
                <a:lnTo>
                  <a:pt x="18010" y="37810"/>
                </a:lnTo>
                <a:lnTo>
                  <a:pt x="18020" y="37810"/>
                </a:lnTo>
                <a:lnTo>
                  <a:pt x="18050" y="37820"/>
                </a:lnTo>
                <a:lnTo>
                  <a:pt x="18060" y="37820"/>
                </a:lnTo>
                <a:lnTo>
                  <a:pt x="18080" y="37810"/>
                </a:lnTo>
                <a:lnTo>
                  <a:pt x="18090" y="37800"/>
                </a:lnTo>
                <a:lnTo>
                  <a:pt x="18100" y="37790"/>
                </a:lnTo>
                <a:lnTo>
                  <a:pt x="18100" y="37780"/>
                </a:lnTo>
                <a:lnTo>
                  <a:pt x="18110" y="37770"/>
                </a:lnTo>
                <a:lnTo>
                  <a:pt x="18120" y="37770"/>
                </a:lnTo>
                <a:lnTo>
                  <a:pt x="18130" y="37780"/>
                </a:lnTo>
                <a:lnTo>
                  <a:pt x="18130" y="37790"/>
                </a:lnTo>
                <a:lnTo>
                  <a:pt x="18130" y="37800"/>
                </a:lnTo>
                <a:lnTo>
                  <a:pt x="18130" y="37820"/>
                </a:lnTo>
                <a:lnTo>
                  <a:pt x="18120" y="37830"/>
                </a:lnTo>
                <a:lnTo>
                  <a:pt x="18120" y="37850"/>
                </a:lnTo>
                <a:lnTo>
                  <a:pt x="18120" y="37870"/>
                </a:lnTo>
                <a:lnTo>
                  <a:pt x="18150" y="37880"/>
                </a:lnTo>
                <a:lnTo>
                  <a:pt x="18170" y="37880"/>
                </a:lnTo>
                <a:lnTo>
                  <a:pt x="18180" y="37870"/>
                </a:lnTo>
                <a:lnTo>
                  <a:pt x="18200" y="37880"/>
                </a:lnTo>
                <a:lnTo>
                  <a:pt x="18220" y="37890"/>
                </a:lnTo>
                <a:lnTo>
                  <a:pt x="18230" y="37900"/>
                </a:lnTo>
                <a:lnTo>
                  <a:pt x="18240" y="37920"/>
                </a:lnTo>
                <a:lnTo>
                  <a:pt x="18230" y="37930"/>
                </a:lnTo>
                <a:lnTo>
                  <a:pt x="18220" y="37930"/>
                </a:lnTo>
                <a:lnTo>
                  <a:pt x="18220" y="37940"/>
                </a:lnTo>
                <a:lnTo>
                  <a:pt x="18200" y="37950"/>
                </a:lnTo>
                <a:lnTo>
                  <a:pt x="18190" y="37960"/>
                </a:lnTo>
                <a:lnTo>
                  <a:pt x="18170" y="37980"/>
                </a:lnTo>
                <a:lnTo>
                  <a:pt x="18150" y="38000"/>
                </a:lnTo>
                <a:lnTo>
                  <a:pt x="18140" y="38010"/>
                </a:lnTo>
                <a:lnTo>
                  <a:pt x="18120" y="38010"/>
                </a:lnTo>
                <a:lnTo>
                  <a:pt x="18100" y="38020"/>
                </a:lnTo>
                <a:lnTo>
                  <a:pt x="18080" y="38020"/>
                </a:lnTo>
                <a:lnTo>
                  <a:pt x="18070" y="38010"/>
                </a:lnTo>
                <a:lnTo>
                  <a:pt x="18050" y="38000"/>
                </a:lnTo>
                <a:lnTo>
                  <a:pt x="18030" y="38000"/>
                </a:lnTo>
                <a:lnTo>
                  <a:pt x="18020" y="38000"/>
                </a:lnTo>
                <a:lnTo>
                  <a:pt x="18000" y="38000"/>
                </a:lnTo>
                <a:lnTo>
                  <a:pt x="17990" y="38000"/>
                </a:lnTo>
                <a:lnTo>
                  <a:pt x="17960" y="38010"/>
                </a:lnTo>
                <a:lnTo>
                  <a:pt x="17950" y="38020"/>
                </a:lnTo>
                <a:lnTo>
                  <a:pt x="17930" y="38030"/>
                </a:lnTo>
                <a:lnTo>
                  <a:pt x="17910" y="38030"/>
                </a:lnTo>
                <a:lnTo>
                  <a:pt x="17890" y="38020"/>
                </a:lnTo>
                <a:lnTo>
                  <a:pt x="17880" y="38010"/>
                </a:lnTo>
                <a:lnTo>
                  <a:pt x="17860" y="38000"/>
                </a:lnTo>
                <a:lnTo>
                  <a:pt x="17850" y="37990"/>
                </a:lnTo>
                <a:lnTo>
                  <a:pt x="17840" y="37980"/>
                </a:lnTo>
                <a:lnTo>
                  <a:pt x="17820" y="37990"/>
                </a:lnTo>
                <a:lnTo>
                  <a:pt x="17790" y="37990"/>
                </a:lnTo>
                <a:lnTo>
                  <a:pt x="17770" y="37990"/>
                </a:lnTo>
                <a:lnTo>
                  <a:pt x="17760" y="38000"/>
                </a:lnTo>
                <a:lnTo>
                  <a:pt x="17750" y="38010"/>
                </a:lnTo>
                <a:lnTo>
                  <a:pt x="17730" y="38010"/>
                </a:lnTo>
                <a:lnTo>
                  <a:pt x="17730" y="38000"/>
                </a:lnTo>
                <a:lnTo>
                  <a:pt x="17720" y="37990"/>
                </a:lnTo>
                <a:lnTo>
                  <a:pt x="17710" y="37980"/>
                </a:lnTo>
                <a:lnTo>
                  <a:pt x="17690" y="37970"/>
                </a:lnTo>
                <a:lnTo>
                  <a:pt x="17680" y="37980"/>
                </a:lnTo>
                <a:lnTo>
                  <a:pt x="17680" y="37990"/>
                </a:lnTo>
                <a:lnTo>
                  <a:pt x="17670" y="38010"/>
                </a:lnTo>
                <a:lnTo>
                  <a:pt x="17660" y="38000"/>
                </a:lnTo>
                <a:lnTo>
                  <a:pt x="17650" y="38000"/>
                </a:lnTo>
                <a:lnTo>
                  <a:pt x="17640" y="37980"/>
                </a:lnTo>
                <a:lnTo>
                  <a:pt x="17630" y="37990"/>
                </a:lnTo>
                <a:lnTo>
                  <a:pt x="17610" y="37980"/>
                </a:lnTo>
                <a:lnTo>
                  <a:pt x="17600" y="37980"/>
                </a:lnTo>
                <a:lnTo>
                  <a:pt x="17580" y="37970"/>
                </a:lnTo>
                <a:lnTo>
                  <a:pt x="17580" y="37950"/>
                </a:lnTo>
                <a:lnTo>
                  <a:pt x="17580" y="37940"/>
                </a:lnTo>
                <a:lnTo>
                  <a:pt x="17580" y="37920"/>
                </a:lnTo>
                <a:lnTo>
                  <a:pt x="17580" y="37910"/>
                </a:lnTo>
                <a:lnTo>
                  <a:pt x="17570" y="37900"/>
                </a:lnTo>
                <a:lnTo>
                  <a:pt x="17550" y="37880"/>
                </a:lnTo>
                <a:lnTo>
                  <a:pt x="17540" y="37870"/>
                </a:lnTo>
                <a:lnTo>
                  <a:pt x="17530" y="37860"/>
                </a:lnTo>
                <a:lnTo>
                  <a:pt x="17510" y="37850"/>
                </a:lnTo>
                <a:lnTo>
                  <a:pt x="17500" y="37840"/>
                </a:lnTo>
                <a:lnTo>
                  <a:pt x="17480" y="37830"/>
                </a:lnTo>
                <a:lnTo>
                  <a:pt x="17470" y="37820"/>
                </a:lnTo>
                <a:lnTo>
                  <a:pt x="17450" y="37820"/>
                </a:lnTo>
                <a:lnTo>
                  <a:pt x="17440" y="37820"/>
                </a:lnTo>
                <a:lnTo>
                  <a:pt x="17430" y="37820"/>
                </a:lnTo>
                <a:lnTo>
                  <a:pt x="17410" y="37820"/>
                </a:lnTo>
                <a:lnTo>
                  <a:pt x="17400" y="37810"/>
                </a:lnTo>
                <a:lnTo>
                  <a:pt x="17390" y="37800"/>
                </a:lnTo>
                <a:lnTo>
                  <a:pt x="17370" y="37800"/>
                </a:lnTo>
                <a:lnTo>
                  <a:pt x="17350" y="37800"/>
                </a:lnTo>
                <a:lnTo>
                  <a:pt x="17340" y="37810"/>
                </a:lnTo>
                <a:lnTo>
                  <a:pt x="17330" y="37830"/>
                </a:lnTo>
                <a:lnTo>
                  <a:pt x="17320" y="37840"/>
                </a:lnTo>
                <a:lnTo>
                  <a:pt x="17310" y="37850"/>
                </a:lnTo>
                <a:lnTo>
                  <a:pt x="17290" y="37860"/>
                </a:lnTo>
                <a:lnTo>
                  <a:pt x="17270" y="37850"/>
                </a:lnTo>
                <a:lnTo>
                  <a:pt x="17250" y="37860"/>
                </a:lnTo>
                <a:lnTo>
                  <a:pt x="17230" y="37880"/>
                </a:lnTo>
                <a:lnTo>
                  <a:pt x="17220" y="37880"/>
                </a:lnTo>
                <a:lnTo>
                  <a:pt x="17200" y="37880"/>
                </a:lnTo>
                <a:lnTo>
                  <a:pt x="17190" y="37870"/>
                </a:lnTo>
                <a:lnTo>
                  <a:pt x="17170" y="37870"/>
                </a:lnTo>
                <a:lnTo>
                  <a:pt x="17160" y="37870"/>
                </a:lnTo>
                <a:lnTo>
                  <a:pt x="17140" y="37860"/>
                </a:lnTo>
                <a:lnTo>
                  <a:pt x="17120" y="37870"/>
                </a:lnTo>
                <a:lnTo>
                  <a:pt x="17090" y="37870"/>
                </a:lnTo>
                <a:lnTo>
                  <a:pt x="17070" y="37860"/>
                </a:lnTo>
                <a:lnTo>
                  <a:pt x="17060" y="37840"/>
                </a:lnTo>
                <a:lnTo>
                  <a:pt x="17040" y="37830"/>
                </a:lnTo>
                <a:lnTo>
                  <a:pt x="17010" y="37820"/>
                </a:lnTo>
                <a:lnTo>
                  <a:pt x="17000" y="37800"/>
                </a:lnTo>
                <a:lnTo>
                  <a:pt x="16980" y="37790"/>
                </a:lnTo>
                <a:lnTo>
                  <a:pt x="16960" y="37790"/>
                </a:lnTo>
                <a:lnTo>
                  <a:pt x="16940" y="37790"/>
                </a:lnTo>
                <a:lnTo>
                  <a:pt x="16940" y="37780"/>
                </a:lnTo>
                <a:lnTo>
                  <a:pt x="16930" y="37770"/>
                </a:lnTo>
                <a:lnTo>
                  <a:pt x="16910" y="37760"/>
                </a:lnTo>
                <a:lnTo>
                  <a:pt x="16890" y="37770"/>
                </a:lnTo>
                <a:lnTo>
                  <a:pt x="16870" y="37760"/>
                </a:lnTo>
                <a:lnTo>
                  <a:pt x="16860" y="37760"/>
                </a:lnTo>
                <a:lnTo>
                  <a:pt x="16840" y="37740"/>
                </a:lnTo>
                <a:lnTo>
                  <a:pt x="16840" y="37720"/>
                </a:lnTo>
                <a:lnTo>
                  <a:pt x="16830" y="37710"/>
                </a:lnTo>
                <a:lnTo>
                  <a:pt x="16820" y="37700"/>
                </a:lnTo>
                <a:lnTo>
                  <a:pt x="16800" y="37700"/>
                </a:lnTo>
                <a:lnTo>
                  <a:pt x="16790" y="37720"/>
                </a:lnTo>
                <a:lnTo>
                  <a:pt x="16780" y="37730"/>
                </a:lnTo>
                <a:lnTo>
                  <a:pt x="16750" y="37750"/>
                </a:lnTo>
                <a:lnTo>
                  <a:pt x="16740" y="37750"/>
                </a:lnTo>
                <a:lnTo>
                  <a:pt x="16720" y="37740"/>
                </a:lnTo>
                <a:lnTo>
                  <a:pt x="16700" y="37740"/>
                </a:lnTo>
                <a:lnTo>
                  <a:pt x="16690" y="37730"/>
                </a:lnTo>
                <a:lnTo>
                  <a:pt x="16680" y="37740"/>
                </a:lnTo>
                <a:lnTo>
                  <a:pt x="16670" y="37750"/>
                </a:lnTo>
                <a:lnTo>
                  <a:pt x="16650" y="37760"/>
                </a:lnTo>
                <a:lnTo>
                  <a:pt x="16640" y="37760"/>
                </a:lnTo>
                <a:lnTo>
                  <a:pt x="16630" y="37760"/>
                </a:lnTo>
                <a:lnTo>
                  <a:pt x="16620" y="37740"/>
                </a:lnTo>
                <a:lnTo>
                  <a:pt x="16610" y="37730"/>
                </a:lnTo>
                <a:lnTo>
                  <a:pt x="16600" y="37710"/>
                </a:lnTo>
                <a:lnTo>
                  <a:pt x="16580" y="37710"/>
                </a:lnTo>
                <a:lnTo>
                  <a:pt x="16570" y="37700"/>
                </a:lnTo>
                <a:lnTo>
                  <a:pt x="16550" y="37690"/>
                </a:lnTo>
                <a:lnTo>
                  <a:pt x="16530" y="37680"/>
                </a:lnTo>
                <a:lnTo>
                  <a:pt x="16510" y="37680"/>
                </a:lnTo>
                <a:lnTo>
                  <a:pt x="16500" y="37700"/>
                </a:lnTo>
                <a:lnTo>
                  <a:pt x="16500" y="37720"/>
                </a:lnTo>
                <a:lnTo>
                  <a:pt x="16510" y="37730"/>
                </a:lnTo>
                <a:lnTo>
                  <a:pt x="16490" y="37780"/>
                </a:lnTo>
                <a:lnTo>
                  <a:pt x="16470" y="37780"/>
                </a:lnTo>
                <a:lnTo>
                  <a:pt x="16450" y="37780"/>
                </a:lnTo>
                <a:lnTo>
                  <a:pt x="16430" y="37780"/>
                </a:lnTo>
                <a:lnTo>
                  <a:pt x="16410" y="37770"/>
                </a:lnTo>
                <a:lnTo>
                  <a:pt x="16400" y="37770"/>
                </a:lnTo>
                <a:lnTo>
                  <a:pt x="16390" y="37750"/>
                </a:lnTo>
                <a:lnTo>
                  <a:pt x="16390" y="37730"/>
                </a:lnTo>
                <a:lnTo>
                  <a:pt x="16390" y="37710"/>
                </a:lnTo>
                <a:lnTo>
                  <a:pt x="16380" y="37700"/>
                </a:lnTo>
                <a:lnTo>
                  <a:pt x="16370" y="37690"/>
                </a:lnTo>
                <a:lnTo>
                  <a:pt x="16360" y="37680"/>
                </a:lnTo>
                <a:lnTo>
                  <a:pt x="16350" y="37680"/>
                </a:lnTo>
                <a:lnTo>
                  <a:pt x="16340" y="37690"/>
                </a:lnTo>
                <a:lnTo>
                  <a:pt x="16340" y="37710"/>
                </a:lnTo>
                <a:lnTo>
                  <a:pt x="16340" y="37730"/>
                </a:lnTo>
                <a:lnTo>
                  <a:pt x="16340" y="37740"/>
                </a:lnTo>
                <a:lnTo>
                  <a:pt x="16330" y="37750"/>
                </a:lnTo>
                <a:lnTo>
                  <a:pt x="16320" y="37750"/>
                </a:lnTo>
                <a:lnTo>
                  <a:pt x="16300" y="37740"/>
                </a:lnTo>
                <a:lnTo>
                  <a:pt x="16290" y="37720"/>
                </a:lnTo>
                <a:lnTo>
                  <a:pt x="16280" y="37720"/>
                </a:lnTo>
                <a:lnTo>
                  <a:pt x="16270" y="37710"/>
                </a:lnTo>
                <a:lnTo>
                  <a:pt x="16260" y="37710"/>
                </a:lnTo>
                <a:lnTo>
                  <a:pt x="16230" y="37710"/>
                </a:lnTo>
                <a:lnTo>
                  <a:pt x="16220" y="37710"/>
                </a:lnTo>
                <a:lnTo>
                  <a:pt x="16210" y="37720"/>
                </a:lnTo>
                <a:lnTo>
                  <a:pt x="16190" y="37720"/>
                </a:lnTo>
                <a:lnTo>
                  <a:pt x="16160" y="37720"/>
                </a:lnTo>
                <a:lnTo>
                  <a:pt x="16140" y="37700"/>
                </a:lnTo>
                <a:lnTo>
                  <a:pt x="16130" y="37690"/>
                </a:lnTo>
                <a:lnTo>
                  <a:pt x="16120" y="37680"/>
                </a:lnTo>
                <a:lnTo>
                  <a:pt x="16100" y="37660"/>
                </a:lnTo>
                <a:lnTo>
                  <a:pt x="16090" y="37660"/>
                </a:lnTo>
                <a:lnTo>
                  <a:pt x="16070" y="37670"/>
                </a:lnTo>
                <a:lnTo>
                  <a:pt x="16060" y="37680"/>
                </a:lnTo>
                <a:lnTo>
                  <a:pt x="16060" y="37690"/>
                </a:lnTo>
                <a:lnTo>
                  <a:pt x="16050" y="37710"/>
                </a:lnTo>
                <a:lnTo>
                  <a:pt x="16030" y="37720"/>
                </a:lnTo>
                <a:lnTo>
                  <a:pt x="16020" y="37710"/>
                </a:lnTo>
                <a:lnTo>
                  <a:pt x="16020" y="37690"/>
                </a:lnTo>
                <a:lnTo>
                  <a:pt x="16020" y="37680"/>
                </a:lnTo>
                <a:lnTo>
                  <a:pt x="16010" y="37660"/>
                </a:lnTo>
                <a:lnTo>
                  <a:pt x="16010" y="37650"/>
                </a:lnTo>
                <a:lnTo>
                  <a:pt x="15990" y="37650"/>
                </a:lnTo>
                <a:lnTo>
                  <a:pt x="15980" y="37650"/>
                </a:lnTo>
                <a:lnTo>
                  <a:pt x="15960" y="37660"/>
                </a:lnTo>
                <a:lnTo>
                  <a:pt x="15950" y="37650"/>
                </a:lnTo>
                <a:lnTo>
                  <a:pt x="15940" y="37630"/>
                </a:lnTo>
                <a:lnTo>
                  <a:pt x="15930" y="37620"/>
                </a:lnTo>
                <a:lnTo>
                  <a:pt x="15910" y="37610"/>
                </a:lnTo>
                <a:lnTo>
                  <a:pt x="15890" y="37610"/>
                </a:lnTo>
                <a:lnTo>
                  <a:pt x="15860" y="37600"/>
                </a:lnTo>
                <a:lnTo>
                  <a:pt x="15840" y="37590"/>
                </a:lnTo>
                <a:lnTo>
                  <a:pt x="15820" y="37570"/>
                </a:lnTo>
                <a:lnTo>
                  <a:pt x="15800" y="37560"/>
                </a:lnTo>
                <a:lnTo>
                  <a:pt x="15780" y="37560"/>
                </a:lnTo>
                <a:lnTo>
                  <a:pt x="15760" y="37550"/>
                </a:lnTo>
                <a:lnTo>
                  <a:pt x="15750" y="37540"/>
                </a:lnTo>
                <a:lnTo>
                  <a:pt x="15740" y="37540"/>
                </a:lnTo>
                <a:lnTo>
                  <a:pt x="15730" y="37540"/>
                </a:lnTo>
                <a:lnTo>
                  <a:pt x="15710" y="37560"/>
                </a:lnTo>
                <a:lnTo>
                  <a:pt x="15710" y="37570"/>
                </a:lnTo>
                <a:lnTo>
                  <a:pt x="15710" y="37580"/>
                </a:lnTo>
                <a:lnTo>
                  <a:pt x="15690" y="37600"/>
                </a:lnTo>
                <a:lnTo>
                  <a:pt x="15680" y="37600"/>
                </a:lnTo>
                <a:lnTo>
                  <a:pt x="15660" y="37580"/>
                </a:lnTo>
                <a:lnTo>
                  <a:pt x="15650" y="37580"/>
                </a:lnTo>
                <a:lnTo>
                  <a:pt x="15630" y="37590"/>
                </a:lnTo>
                <a:lnTo>
                  <a:pt x="15620" y="37590"/>
                </a:lnTo>
                <a:lnTo>
                  <a:pt x="15600" y="37580"/>
                </a:lnTo>
                <a:lnTo>
                  <a:pt x="15590" y="37570"/>
                </a:lnTo>
                <a:lnTo>
                  <a:pt x="15570" y="37560"/>
                </a:lnTo>
                <a:lnTo>
                  <a:pt x="15540" y="37550"/>
                </a:lnTo>
                <a:lnTo>
                  <a:pt x="15530" y="37570"/>
                </a:lnTo>
                <a:lnTo>
                  <a:pt x="15530" y="37580"/>
                </a:lnTo>
                <a:lnTo>
                  <a:pt x="15530" y="37590"/>
                </a:lnTo>
                <a:lnTo>
                  <a:pt x="15540" y="37600"/>
                </a:lnTo>
                <a:lnTo>
                  <a:pt x="15540" y="37620"/>
                </a:lnTo>
                <a:lnTo>
                  <a:pt x="15540" y="37630"/>
                </a:lnTo>
                <a:lnTo>
                  <a:pt x="15530" y="37650"/>
                </a:lnTo>
                <a:lnTo>
                  <a:pt x="15520" y="37660"/>
                </a:lnTo>
                <a:lnTo>
                  <a:pt x="15500" y="37650"/>
                </a:lnTo>
                <a:lnTo>
                  <a:pt x="15480" y="37640"/>
                </a:lnTo>
                <a:lnTo>
                  <a:pt x="15470" y="37630"/>
                </a:lnTo>
                <a:lnTo>
                  <a:pt x="15460" y="37620"/>
                </a:lnTo>
                <a:lnTo>
                  <a:pt x="15450" y="37610"/>
                </a:lnTo>
                <a:lnTo>
                  <a:pt x="15430" y="37600"/>
                </a:lnTo>
                <a:lnTo>
                  <a:pt x="15400" y="37600"/>
                </a:lnTo>
                <a:lnTo>
                  <a:pt x="15390" y="37600"/>
                </a:lnTo>
                <a:lnTo>
                  <a:pt x="15380" y="37600"/>
                </a:lnTo>
                <a:lnTo>
                  <a:pt x="15360" y="37610"/>
                </a:lnTo>
                <a:lnTo>
                  <a:pt x="15350" y="37620"/>
                </a:lnTo>
                <a:lnTo>
                  <a:pt x="15340" y="37630"/>
                </a:lnTo>
                <a:lnTo>
                  <a:pt x="15330" y="37620"/>
                </a:lnTo>
                <a:lnTo>
                  <a:pt x="15320" y="37610"/>
                </a:lnTo>
                <a:lnTo>
                  <a:pt x="15300" y="37600"/>
                </a:lnTo>
                <a:lnTo>
                  <a:pt x="15280" y="37590"/>
                </a:lnTo>
                <a:lnTo>
                  <a:pt x="15270" y="37570"/>
                </a:lnTo>
                <a:lnTo>
                  <a:pt x="15260" y="37550"/>
                </a:lnTo>
                <a:lnTo>
                  <a:pt x="15250" y="37550"/>
                </a:lnTo>
                <a:lnTo>
                  <a:pt x="15230" y="37550"/>
                </a:lnTo>
                <a:lnTo>
                  <a:pt x="15220" y="37560"/>
                </a:lnTo>
                <a:lnTo>
                  <a:pt x="15210" y="37580"/>
                </a:lnTo>
                <a:lnTo>
                  <a:pt x="15210" y="37600"/>
                </a:lnTo>
                <a:lnTo>
                  <a:pt x="15230" y="37620"/>
                </a:lnTo>
                <a:lnTo>
                  <a:pt x="15240" y="37630"/>
                </a:lnTo>
                <a:lnTo>
                  <a:pt x="15240" y="37650"/>
                </a:lnTo>
                <a:lnTo>
                  <a:pt x="15240" y="37660"/>
                </a:lnTo>
                <a:lnTo>
                  <a:pt x="15210" y="37670"/>
                </a:lnTo>
                <a:lnTo>
                  <a:pt x="15200" y="37670"/>
                </a:lnTo>
                <a:lnTo>
                  <a:pt x="15190" y="37670"/>
                </a:lnTo>
                <a:lnTo>
                  <a:pt x="15170" y="37670"/>
                </a:lnTo>
                <a:lnTo>
                  <a:pt x="15150" y="37680"/>
                </a:lnTo>
                <a:lnTo>
                  <a:pt x="15140" y="37690"/>
                </a:lnTo>
                <a:lnTo>
                  <a:pt x="15120" y="37690"/>
                </a:lnTo>
                <a:lnTo>
                  <a:pt x="15100" y="37680"/>
                </a:lnTo>
                <a:lnTo>
                  <a:pt x="15080" y="37670"/>
                </a:lnTo>
                <a:lnTo>
                  <a:pt x="15090" y="37640"/>
                </a:lnTo>
                <a:lnTo>
                  <a:pt x="15100" y="37620"/>
                </a:lnTo>
                <a:lnTo>
                  <a:pt x="15120" y="37600"/>
                </a:lnTo>
                <a:lnTo>
                  <a:pt x="15100" y="37590"/>
                </a:lnTo>
                <a:lnTo>
                  <a:pt x="15070" y="37590"/>
                </a:lnTo>
                <a:lnTo>
                  <a:pt x="15050" y="37610"/>
                </a:lnTo>
                <a:lnTo>
                  <a:pt x="15030" y="37620"/>
                </a:lnTo>
                <a:lnTo>
                  <a:pt x="15000" y="37610"/>
                </a:lnTo>
                <a:lnTo>
                  <a:pt x="15000" y="37590"/>
                </a:lnTo>
                <a:lnTo>
                  <a:pt x="15000" y="37570"/>
                </a:lnTo>
                <a:lnTo>
                  <a:pt x="14980" y="37560"/>
                </a:lnTo>
                <a:lnTo>
                  <a:pt x="14970" y="37560"/>
                </a:lnTo>
                <a:lnTo>
                  <a:pt x="14960" y="37580"/>
                </a:lnTo>
                <a:lnTo>
                  <a:pt x="14970" y="37590"/>
                </a:lnTo>
                <a:lnTo>
                  <a:pt x="14980" y="37610"/>
                </a:lnTo>
                <a:lnTo>
                  <a:pt x="14990" y="37630"/>
                </a:lnTo>
                <a:lnTo>
                  <a:pt x="14970" y="37640"/>
                </a:lnTo>
                <a:lnTo>
                  <a:pt x="14950" y="37650"/>
                </a:lnTo>
                <a:lnTo>
                  <a:pt x="14920" y="37640"/>
                </a:lnTo>
                <a:lnTo>
                  <a:pt x="14900" y="37630"/>
                </a:lnTo>
                <a:lnTo>
                  <a:pt x="14880" y="37620"/>
                </a:lnTo>
                <a:lnTo>
                  <a:pt x="14870" y="37620"/>
                </a:lnTo>
                <a:lnTo>
                  <a:pt x="14860" y="37620"/>
                </a:lnTo>
                <a:lnTo>
                  <a:pt x="14840" y="37620"/>
                </a:lnTo>
                <a:lnTo>
                  <a:pt x="14830" y="37620"/>
                </a:lnTo>
                <a:lnTo>
                  <a:pt x="14810" y="37620"/>
                </a:lnTo>
                <a:lnTo>
                  <a:pt x="14810" y="37630"/>
                </a:lnTo>
                <a:lnTo>
                  <a:pt x="14800" y="37630"/>
                </a:lnTo>
                <a:lnTo>
                  <a:pt x="14790" y="37630"/>
                </a:lnTo>
                <a:lnTo>
                  <a:pt x="14780" y="37640"/>
                </a:lnTo>
                <a:lnTo>
                  <a:pt x="14760" y="37640"/>
                </a:lnTo>
                <a:lnTo>
                  <a:pt x="14750" y="37640"/>
                </a:lnTo>
                <a:lnTo>
                  <a:pt x="14750" y="37660"/>
                </a:lnTo>
                <a:lnTo>
                  <a:pt x="14750" y="37670"/>
                </a:lnTo>
                <a:lnTo>
                  <a:pt x="14750" y="37690"/>
                </a:lnTo>
                <a:lnTo>
                  <a:pt x="14750" y="37710"/>
                </a:lnTo>
                <a:lnTo>
                  <a:pt x="14740" y="37720"/>
                </a:lnTo>
                <a:lnTo>
                  <a:pt x="14710" y="37730"/>
                </a:lnTo>
                <a:lnTo>
                  <a:pt x="14690" y="37720"/>
                </a:lnTo>
                <a:lnTo>
                  <a:pt x="14680" y="37700"/>
                </a:lnTo>
                <a:lnTo>
                  <a:pt x="14660" y="37680"/>
                </a:lnTo>
                <a:lnTo>
                  <a:pt x="14650" y="37690"/>
                </a:lnTo>
                <a:lnTo>
                  <a:pt x="14640" y="37700"/>
                </a:lnTo>
                <a:lnTo>
                  <a:pt x="14650" y="37710"/>
                </a:lnTo>
                <a:lnTo>
                  <a:pt x="14650" y="37730"/>
                </a:lnTo>
                <a:lnTo>
                  <a:pt x="14650" y="37750"/>
                </a:lnTo>
                <a:lnTo>
                  <a:pt x="14640" y="37760"/>
                </a:lnTo>
                <a:lnTo>
                  <a:pt x="14630" y="37780"/>
                </a:lnTo>
                <a:lnTo>
                  <a:pt x="14620" y="37790"/>
                </a:lnTo>
                <a:lnTo>
                  <a:pt x="14590" y="37790"/>
                </a:lnTo>
                <a:lnTo>
                  <a:pt x="14580" y="37790"/>
                </a:lnTo>
                <a:lnTo>
                  <a:pt x="14560" y="37790"/>
                </a:lnTo>
                <a:lnTo>
                  <a:pt x="14550" y="37790"/>
                </a:lnTo>
                <a:lnTo>
                  <a:pt x="14530" y="37800"/>
                </a:lnTo>
                <a:lnTo>
                  <a:pt x="14520" y="37810"/>
                </a:lnTo>
                <a:lnTo>
                  <a:pt x="14500" y="37810"/>
                </a:lnTo>
                <a:lnTo>
                  <a:pt x="14480" y="37820"/>
                </a:lnTo>
                <a:lnTo>
                  <a:pt x="14470" y="37820"/>
                </a:lnTo>
                <a:lnTo>
                  <a:pt x="14460" y="37830"/>
                </a:lnTo>
                <a:lnTo>
                  <a:pt x="14470" y="37850"/>
                </a:lnTo>
                <a:lnTo>
                  <a:pt x="14490" y="37860"/>
                </a:lnTo>
                <a:lnTo>
                  <a:pt x="14500" y="37860"/>
                </a:lnTo>
                <a:lnTo>
                  <a:pt x="14510" y="37870"/>
                </a:lnTo>
                <a:lnTo>
                  <a:pt x="14520" y="37860"/>
                </a:lnTo>
                <a:lnTo>
                  <a:pt x="14520" y="37850"/>
                </a:lnTo>
                <a:lnTo>
                  <a:pt x="14520" y="37840"/>
                </a:lnTo>
                <a:lnTo>
                  <a:pt x="14530" y="37830"/>
                </a:lnTo>
                <a:lnTo>
                  <a:pt x="14550" y="37830"/>
                </a:lnTo>
                <a:lnTo>
                  <a:pt x="14560" y="37840"/>
                </a:lnTo>
                <a:lnTo>
                  <a:pt x="14560" y="37860"/>
                </a:lnTo>
                <a:lnTo>
                  <a:pt x="14570" y="37880"/>
                </a:lnTo>
                <a:lnTo>
                  <a:pt x="14600" y="37870"/>
                </a:lnTo>
                <a:lnTo>
                  <a:pt x="14620" y="37870"/>
                </a:lnTo>
                <a:lnTo>
                  <a:pt x="14630" y="37890"/>
                </a:lnTo>
                <a:lnTo>
                  <a:pt x="14630" y="37900"/>
                </a:lnTo>
                <a:lnTo>
                  <a:pt x="14630" y="37910"/>
                </a:lnTo>
                <a:lnTo>
                  <a:pt x="14650" y="37910"/>
                </a:lnTo>
                <a:lnTo>
                  <a:pt x="14660" y="37900"/>
                </a:lnTo>
                <a:lnTo>
                  <a:pt x="14660" y="37880"/>
                </a:lnTo>
                <a:lnTo>
                  <a:pt x="14660" y="37860"/>
                </a:lnTo>
                <a:lnTo>
                  <a:pt x="14660" y="37850"/>
                </a:lnTo>
                <a:lnTo>
                  <a:pt x="14690" y="37850"/>
                </a:lnTo>
                <a:lnTo>
                  <a:pt x="14720" y="37870"/>
                </a:lnTo>
                <a:lnTo>
                  <a:pt x="14730" y="37890"/>
                </a:lnTo>
                <a:lnTo>
                  <a:pt x="14740" y="37900"/>
                </a:lnTo>
                <a:lnTo>
                  <a:pt x="14740" y="37910"/>
                </a:lnTo>
                <a:lnTo>
                  <a:pt x="14740" y="37920"/>
                </a:lnTo>
                <a:lnTo>
                  <a:pt x="14750" y="37930"/>
                </a:lnTo>
                <a:lnTo>
                  <a:pt x="14740" y="37930"/>
                </a:lnTo>
                <a:lnTo>
                  <a:pt x="14730" y="37940"/>
                </a:lnTo>
                <a:lnTo>
                  <a:pt x="14720" y="37940"/>
                </a:lnTo>
                <a:lnTo>
                  <a:pt x="14700" y="37950"/>
                </a:lnTo>
                <a:lnTo>
                  <a:pt x="14690" y="37950"/>
                </a:lnTo>
                <a:lnTo>
                  <a:pt x="14690" y="37960"/>
                </a:lnTo>
                <a:lnTo>
                  <a:pt x="14670" y="37960"/>
                </a:lnTo>
                <a:lnTo>
                  <a:pt x="14670" y="37970"/>
                </a:lnTo>
                <a:lnTo>
                  <a:pt x="14660" y="37970"/>
                </a:lnTo>
                <a:lnTo>
                  <a:pt x="14660" y="37980"/>
                </a:lnTo>
                <a:lnTo>
                  <a:pt x="14660" y="37990"/>
                </a:lnTo>
                <a:lnTo>
                  <a:pt x="14660" y="38000"/>
                </a:lnTo>
                <a:lnTo>
                  <a:pt x="14670" y="38010"/>
                </a:lnTo>
                <a:lnTo>
                  <a:pt x="14680" y="38010"/>
                </a:lnTo>
                <a:lnTo>
                  <a:pt x="14680" y="38020"/>
                </a:lnTo>
                <a:lnTo>
                  <a:pt x="14680" y="38030"/>
                </a:lnTo>
                <a:lnTo>
                  <a:pt x="14680" y="38040"/>
                </a:lnTo>
                <a:lnTo>
                  <a:pt x="14690" y="38050"/>
                </a:lnTo>
                <a:lnTo>
                  <a:pt x="14690" y="38060"/>
                </a:lnTo>
                <a:lnTo>
                  <a:pt x="14690" y="38070"/>
                </a:lnTo>
                <a:lnTo>
                  <a:pt x="14680" y="38080"/>
                </a:lnTo>
                <a:lnTo>
                  <a:pt x="14680" y="38090"/>
                </a:lnTo>
                <a:lnTo>
                  <a:pt x="14670" y="38100"/>
                </a:lnTo>
                <a:lnTo>
                  <a:pt x="14660" y="38100"/>
                </a:lnTo>
                <a:lnTo>
                  <a:pt x="14650" y="38100"/>
                </a:lnTo>
                <a:lnTo>
                  <a:pt x="14650" y="38120"/>
                </a:lnTo>
                <a:lnTo>
                  <a:pt x="14650" y="38130"/>
                </a:lnTo>
                <a:lnTo>
                  <a:pt x="14660" y="38150"/>
                </a:lnTo>
                <a:lnTo>
                  <a:pt x="14650" y="38160"/>
                </a:lnTo>
                <a:lnTo>
                  <a:pt x="14640" y="38170"/>
                </a:lnTo>
                <a:lnTo>
                  <a:pt x="14640" y="38180"/>
                </a:lnTo>
                <a:lnTo>
                  <a:pt x="14650" y="38190"/>
                </a:lnTo>
                <a:lnTo>
                  <a:pt x="14650" y="38200"/>
                </a:lnTo>
                <a:lnTo>
                  <a:pt x="14660" y="38200"/>
                </a:lnTo>
                <a:lnTo>
                  <a:pt x="14650" y="38220"/>
                </a:lnTo>
                <a:lnTo>
                  <a:pt x="14650" y="38230"/>
                </a:lnTo>
                <a:lnTo>
                  <a:pt x="14640" y="38230"/>
                </a:lnTo>
                <a:lnTo>
                  <a:pt x="14630" y="38230"/>
                </a:lnTo>
                <a:lnTo>
                  <a:pt x="14620" y="38240"/>
                </a:lnTo>
                <a:lnTo>
                  <a:pt x="14620" y="38250"/>
                </a:lnTo>
                <a:lnTo>
                  <a:pt x="14610" y="38250"/>
                </a:lnTo>
                <a:lnTo>
                  <a:pt x="14610" y="38260"/>
                </a:lnTo>
                <a:lnTo>
                  <a:pt x="14620" y="38260"/>
                </a:lnTo>
                <a:lnTo>
                  <a:pt x="14620" y="38250"/>
                </a:lnTo>
                <a:lnTo>
                  <a:pt x="14630" y="38260"/>
                </a:lnTo>
                <a:lnTo>
                  <a:pt x="14630" y="38270"/>
                </a:lnTo>
                <a:lnTo>
                  <a:pt x="14610" y="38280"/>
                </a:lnTo>
                <a:lnTo>
                  <a:pt x="14600" y="38280"/>
                </a:lnTo>
                <a:lnTo>
                  <a:pt x="14610" y="38290"/>
                </a:lnTo>
                <a:lnTo>
                  <a:pt x="14600" y="38320"/>
                </a:lnTo>
                <a:lnTo>
                  <a:pt x="14600" y="38330"/>
                </a:lnTo>
                <a:lnTo>
                  <a:pt x="14590" y="38340"/>
                </a:lnTo>
                <a:lnTo>
                  <a:pt x="14580" y="38340"/>
                </a:lnTo>
                <a:lnTo>
                  <a:pt x="14580" y="38330"/>
                </a:lnTo>
                <a:lnTo>
                  <a:pt x="14570" y="38330"/>
                </a:lnTo>
                <a:lnTo>
                  <a:pt x="14560" y="38330"/>
                </a:lnTo>
                <a:lnTo>
                  <a:pt x="14560" y="38350"/>
                </a:lnTo>
                <a:lnTo>
                  <a:pt x="14550" y="38360"/>
                </a:lnTo>
                <a:lnTo>
                  <a:pt x="14540" y="38370"/>
                </a:lnTo>
                <a:lnTo>
                  <a:pt x="14530" y="38380"/>
                </a:lnTo>
                <a:lnTo>
                  <a:pt x="14520" y="38380"/>
                </a:lnTo>
                <a:lnTo>
                  <a:pt x="14520" y="38390"/>
                </a:lnTo>
                <a:lnTo>
                  <a:pt x="14520" y="38400"/>
                </a:lnTo>
                <a:lnTo>
                  <a:pt x="14510" y="38420"/>
                </a:lnTo>
                <a:lnTo>
                  <a:pt x="14500" y="38420"/>
                </a:lnTo>
                <a:lnTo>
                  <a:pt x="14490" y="38420"/>
                </a:lnTo>
                <a:lnTo>
                  <a:pt x="14490" y="38410"/>
                </a:lnTo>
                <a:lnTo>
                  <a:pt x="14480" y="38410"/>
                </a:lnTo>
                <a:lnTo>
                  <a:pt x="14470" y="38420"/>
                </a:lnTo>
                <a:lnTo>
                  <a:pt x="14460" y="38430"/>
                </a:lnTo>
                <a:lnTo>
                  <a:pt x="14450" y="38440"/>
                </a:lnTo>
                <a:lnTo>
                  <a:pt x="14440" y="38450"/>
                </a:lnTo>
                <a:lnTo>
                  <a:pt x="14430" y="38460"/>
                </a:lnTo>
                <a:lnTo>
                  <a:pt x="14400" y="38460"/>
                </a:lnTo>
                <a:lnTo>
                  <a:pt x="14380" y="38470"/>
                </a:lnTo>
                <a:lnTo>
                  <a:pt x="14350" y="38470"/>
                </a:lnTo>
                <a:lnTo>
                  <a:pt x="14340" y="38460"/>
                </a:lnTo>
                <a:lnTo>
                  <a:pt x="14330" y="38470"/>
                </a:lnTo>
                <a:lnTo>
                  <a:pt x="14320" y="38470"/>
                </a:lnTo>
                <a:lnTo>
                  <a:pt x="14300" y="38470"/>
                </a:lnTo>
                <a:lnTo>
                  <a:pt x="14300" y="38480"/>
                </a:lnTo>
                <a:lnTo>
                  <a:pt x="14290" y="38490"/>
                </a:lnTo>
                <a:lnTo>
                  <a:pt x="14270" y="38500"/>
                </a:lnTo>
                <a:lnTo>
                  <a:pt x="14260" y="38510"/>
                </a:lnTo>
                <a:lnTo>
                  <a:pt x="14250" y="38520"/>
                </a:lnTo>
                <a:lnTo>
                  <a:pt x="14240" y="38530"/>
                </a:lnTo>
                <a:lnTo>
                  <a:pt x="14230" y="38540"/>
                </a:lnTo>
                <a:lnTo>
                  <a:pt x="14220" y="38540"/>
                </a:lnTo>
                <a:lnTo>
                  <a:pt x="14200" y="38540"/>
                </a:lnTo>
                <a:lnTo>
                  <a:pt x="14180" y="38550"/>
                </a:lnTo>
                <a:lnTo>
                  <a:pt x="14170" y="38550"/>
                </a:lnTo>
                <a:lnTo>
                  <a:pt x="14150" y="38570"/>
                </a:lnTo>
                <a:lnTo>
                  <a:pt x="14130" y="38570"/>
                </a:lnTo>
                <a:lnTo>
                  <a:pt x="14120" y="38570"/>
                </a:lnTo>
                <a:lnTo>
                  <a:pt x="14110" y="38560"/>
                </a:lnTo>
                <a:lnTo>
                  <a:pt x="14100" y="38560"/>
                </a:lnTo>
                <a:lnTo>
                  <a:pt x="14090" y="38570"/>
                </a:lnTo>
                <a:lnTo>
                  <a:pt x="14090" y="38580"/>
                </a:lnTo>
                <a:lnTo>
                  <a:pt x="14090" y="38590"/>
                </a:lnTo>
                <a:lnTo>
                  <a:pt x="14080" y="38600"/>
                </a:lnTo>
                <a:lnTo>
                  <a:pt x="14070" y="38600"/>
                </a:lnTo>
                <a:lnTo>
                  <a:pt x="14060" y="38600"/>
                </a:lnTo>
                <a:lnTo>
                  <a:pt x="14060" y="38610"/>
                </a:lnTo>
                <a:lnTo>
                  <a:pt x="14050" y="38620"/>
                </a:lnTo>
                <a:lnTo>
                  <a:pt x="14040" y="38620"/>
                </a:lnTo>
                <a:lnTo>
                  <a:pt x="14020" y="38620"/>
                </a:lnTo>
                <a:lnTo>
                  <a:pt x="14000" y="38630"/>
                </a:lnTo>
                <a:lnTo>
                  <a:pt x="13980" y="38630"/>
                </a:lnTo>
                <a:lnTo>
                  <a:pt x="13970" y="38630"/>
                </a:lnTo>
                <a:lnTo>
                  <a:pt x="13960" y="38640"/>
                </a:lnTo>
                <a:lnTo>
                  <a:pt x="13950" y="38650"/>
                </a:lnTo>
                <a:lnTo>
                  <a:pt x="13940" y="38650"/>
                </a:lnTo>
                <a:lnTo>
                  <a:pt x="13930" y="38660"/>
                </a:lnTo>
                <a:lnTo>
                  <a:pt x="13910" y="38670"/>
                </a:lnTo>
                <a:lnTo>
                  <a:pt x="13900" y="38670"/>
                </a:lnTo>
                <a:lnTo>
                  <a:pt x="13890" y="38680"/>
                </a:lnTo>
                <a:lnTo>
                  <a:pt x="13880" y="38690"/>
                </a:lnTo>
                <a:lnTo>
                  <a:pt x="13860" y="38700"/>
                </a:lnTo>
                <a:lnTo>
                  <a:pt x="13850" y="38710"/>
                </a:lnTo>
                <a:lnTo>
                  <a:pt x="13840" y="38720"/>
                </a:lnTo>
                <a:lnTo>
                  <a:pt x="13830" y="38720"/>
                </a:lnTo>
                <a:lnTo>
                  <a:pt x="13820" y="38740"/>
                </a:lnTo>
                <a:lnTo>
                  <a:pt x="13810" y="38740"/>
                </a:lnTo>
                <a:lnTo>
                  <a:pt x="13800" y="38750"/>
                </a:lnTo>
                <a:lnTo>
                  <a:pt x="13790" y="38750"/>
                </a:lnTo>
                <a:lnTo>
                  <a:pt x="13770" y="38760"/>
                </a:lnTo>
                <a:lnTo>
                  <a:pt x="13760" y="38750"/>
                </a:lnTo>
                <a:lnTo>
                  <a:pt x="13750" y="38760"/>
                </a:lnTo>
                <a:lnTo>
                  <a:pt x="13740" y="38760"/>
                </a:lnTo>
                <a:lnTo>
                  <a:pt x="13730" y="38770"/>
                </a:lnTo>
                <a:lnTo>
                  <a:pt x="13720" y="38780"/>
                </a:lnTo>
                <a:lnTo>
                  <a:pt x="13710" y="38780"/>
                </a:lnTo>
                <a:lnTo>
                  <a:pt x="13700" y="38780"/>
                </a:lnTo>
                <a:lnTo>
                  <a:pt x="13690" y="38780"/>
                </a:lnTo>
                <a:lnTo>
                  <a:pt x="13680" y="38780"/>
                </a:lnTo>
                <a:lnTo>
                  <a:pt x="13660" y="38780"/>
                </a:lnTo>
                <a:lnTo>
                  <a:pt x="13660" y="38770"/>
                </a:lnTo>
                <a:lnTo>
                  <a:pt x="13650" y="38770"/>
                </a:lnTo>
                <a:lnTo>
                  <a:pt x="13630" y="38780"/>
                </a:lnTo>
                <a:lnTo>
                  <a:pt x="13620" y="38780"/>
                </a:lnTo>
                <a:lnTo>
                  <a:pt x="13590" y="38790"/>
                </a:lnTo>
                <a:lnTo>
                  <a:pt x="13570" y="38790"/>
                </a:lnTo>
                <a:lnTo>
                  <a:pt x="13550" y="38780"/>
                </a:lnTo>
                <a:lnTo>
                  <a:pt x="13530" y="38780"/>
                </a:lnTo>
                <a:lnTo>
                  <a:pt x="13510" y="38770"/>
                </a:lnTo>
                <a:lnTo>
                  <a:pt x="13500" y="38770"/>
                </a:lnTo>
                <a:lnTo>
                  <a:pt x="13490" y="38770"/>
                </a:lnTo>
                <a:lnTo>
                  <a:pt x="13480" y="38770"/>
                </a:lnTo>
                <a:lnTo>
                  <a:pt x="13470" y="38770"/>
                </a:lnTo>
                <a:lnTo>
                  <a:pt x="13460" y="38760"/>
                </a:lnTo>
                <a:lnTo>
                  <a:pt x="13460" y="38770"/>
                </a:lnTo>
                <a:lnTo>
                  <a:pt x="13450" y="38780"/>
                </a:lnTo>
                <a:lnTo>
                  <a:pt x="13440" y="38780"/>
                </a:lnTo>
                <a:lnTo>
                  <a:pt x="13430" y="38770"/>
                </a:lnTo>
                <a:lnTo>
                  <a:pt x="13420" y="38770"/>
                </a:lnTo>
                <a:lnTo>
                  <a:pt x="13410" y="38770"/>
                </a:lnTo>
                <a:lnTo>
                  <a:pt x="13390" y="38760"/>
                </a:lnTo>
                <a:lnTo>
                  <a:pt x="13370" y="38750"/>
                </a:lnTo>
                <a:lnTo>
                  <a:pt x="13360" y="38750"/>
                </a:lnTo>
                <a:lnTo>
                  <a:pt x="13340" y="38740"/>
                </a:lnTo>
                <a:lnTo>
                  <a:pt x="13320" y="38740"/>
                </a:lnTo>
                <a:lnTo>
                  <a:pt x="13310" y="38740"/>
                </a:lnTo>
                <a:lnTo>
                  <a:pt x="13290" y="38740"/>
                </a:lnTo>
                <a:lnTo>
                  <a:pt x="13270" y="38720"/>
                </a:lnTo>
                <a:lnTo>
                  <a:pt x="13260" y="38700"/>
                </a:lnTo>
                <a:lnTo>
                  <a:pt x="13250" y="38690"/>
                </a:lnTo>
                <a:lnTo>
                  <a:pt x="13230" y="38680"/>
                </a:lnTo>
                <a:lnTo>
                  <a:pt x="13220" y="38650"/>
                </a:lnTo>
                <a:lnTo>
                  <a:pt x="13200" y="38640"/>
                </a:lnTo>
                <a:lnTo>
                  <a:pt x="13190" y="38630"/>
                </a:lnTo>
                <a:lnTo>
                  <a:pt x="13190" y="38620"/>
                </a:lnTo>
                <a:lnTo>
                  <a:pt x="13180" y="38580"/>
                </a:lnTo>
                <a:lnTo>
                  <a:pt x="13170" y="38570"/>
                </a:lnTo>
                <a:lnTo>
                  <a:pt x="13160" y="38560"/>
                </a:lnTo>
                <a:lnTo>
                  <a:pt x="13130" y="38550"/>
                </a:lnTo>
                <a:lnTo>
                  <a:pt x="13120" y="38550"/>
                </a:lnTo>
                <a:lnTo>
                  <a:pt x="13110" y="38540"/>
                </a:lnTo>
                <a:lnTo>
                  <a:pt x="13100" y="38540"/>
                </a:lnTo>
                <a:lnTo>
                  <a:pt x="13090" y="38530"/>
                </a:lnTo>
                <a:lnTo>
                  <a:pt x="13080" y="38520"/>
                </a:lnTo>
                <a:lnTo>
                  <a:pt x="13050" y="38520"/>
                </a:lnTo>
                <a:lnTo>
                  <a:pt x="13030" y="38510"/>
                </a:lnTo>
                <a:lnTo>
                  <a:pt x="12990" y="38510"/>
                </a:lnTo>
                <a:lnTo>
                  <a:pt x="12960" y="38520"/>
                </a:lnTo>
                <a:lnTo>
                  <a:pt x="12930" y="38530"/>
                </a:lnTo>
                <a:lnTo>
                  <a:pt x="12900" y="38540"/>
                </a:lnTo>
                <a:lnTo>
                  <a:pt x="12890" y="38550"/>
                </a:lnTo>
                <a:lnTo>
                  <a:pt x="12860" y="38560"/>
                </a:lnTo>
                <a:lnTo>
                  <a:pt x="12820" y="38560"/>
                </a:lnTo>
                <a:lnTo>
                  <a:pt x="12800" y="38580"/>
                </a:lnTo>
                <a:lnTo>
                  <a:pt x="12780" y="38610"/>
                </a:lnTo>
                <a:lnTo>
                  <a:pt x="12750" y="38610"/>
                </a:lnTo>
                <a:lnTo>
                  <a:pt x="12740" y="38610"/>
                </a:lnTo>
                <a:lnTo>
                  <a:pt x="12730" y="38610"/>
                </a:lnTo>
                <a:lnTo>
                  <a:pt x="12700" y="38620"/>
                </a:lnTo>
                <a:lnTo>
                  <a:pt x="12670" y="38610"/>
                </a:lnTo>
                <a:lnTo>
                  <a:pt x="12660" y="38610"/>
                </a:lnTo>
                <a:lnTo>
                  <a:pt x="12650" y="38610"/>
                </a:lnTo>
                <a:lnTo>
                  <a:pt x="12630" y="38620"/>
                </a:lnTo>
                <a:lnTo>
                  <a:pt x="12610" y="38630"/>
                </a:lnTo>
                <a:lnTo>
                  <a:pt x="12600" y="38640"/>
                </a:lnTo>
                <a:lnTo>
                  <a:pt x="12590" y="38650"/>
                </a:lnTo>
                <a:lnTo>
                  <a:pt x="12570" y="38650"/>
                </a:lnTo>
                <a:lnTo>
                  <a:pt x="12560" y="38630"/>
                </a:lnTo>
                <a:lnTo>
                  <a:pt x="12560" y="38620"/>
                </a:lnTo>
                <a:lnTo>
                  <a:pt x="12560" y="38610"/>
                </a:lnTo>
                <a:lnTo>
                  <a:pt x="12550" y="38590"/>
                </a:lnTo>
                <a:lnTo>
                  <a:pt x="12540" y="38570"/>
                </a:lnTo>
                <a:lnTo>
                  <a:pt x="12540" y="38560"/>
                </a:lnTo>
                <a:lnTo>
                  <a:pt x="12540" y="38530"/>
                </a:lnTo>
                <a:lnTo>
                  <a:pt x="12540" y="38520"/>
                </a:lnTo>
                <a:lnTo>
                  <a:pt x="12530" y="38520"/>
                </a:lnTo>
                <a:lnTo>
                  <a:pt x="12520" y="38510"/>
                </a:lnTo>
                <a:lnTo>
                  <a:pt x="12500" y="38520"/>
                </a:lnTo>
                <a:lnTo>
                  <a:pt x="12490" y="38510"/>
                </a:lnTo>
                <a:lnTo>
                  <a:pt x="12470" y="38510"/>
                </a:lnTo>
                <a:lnTo>
                  <a:pt x="12470" y="38500"/>
                </a:lnTo>
                <a:lnTo>
                  <a:pt x="12460" y="38490"/>
                </a:lnTo>
                <a:lnTo>
                  <a:pt x="12450" y="38480"/>
                </a:lnTo>
                <a:lnTo>
                  <a:pt x="12440" y="38480"/>
                </a:lnTo>
                <a:lnTo>
                  <a:pt x="12430" y="38470"/>
                </a:lnTo>
                <a:lnTo>
                  <a:pt x="12420" y="38460"/>
                </a:lnTo>
                <a:lnTo>
                  <a:pt x="12420" y="38450"/>
                </a:lnTo>
                <a:lnTo>
                  <a:pt x="12410" y="38450"/>
                </a:lnTo>
                <a:lnTo>
                  <a:pt x="12410" y="38440"/>
                </a:lnTo>
                <a:lnTo>
                  <a:pt x="12410" y="38430"/>
                </a:lnTo>
                <a:lnTo>
                  <a:pt x="12390" y="38410"/>
                </a:lnTo>
                <a:lnTo>
                  <a:pt x="12380" y="38410"/>
                </a:lnTo>
                <a:lnTo>
                  <a:pt x="12360" y="38410"/>
                </a:lnTo>
                <a:lnTo>
                  <a:pt x="12350" y="38400"/>
                </a:lnTo>
                <a:lnTo>
                  <a:pt x="12340" y="38390"/>
                </a:lnTo>
                <a:lnTo>
                  <a:pt x="12330" y="38390"/>
                </a:lnTo>
                <a:lnTo>
                  <a:pt x="12320" y="38390"/>
                </a:lnTo>
                <a:lnTo>
                  <a:pt x="12290" y="38380"/>
                </a:lnTo>
                <a:lnTo>
                  <a:pt x="12280" y="38380"/>
                </a:lnTo>
                <a:lnTo>
                  <a:pt x="12280" y="38370"/>
                </a:lnTo>
                <a:lnTo>
                  <a:pt x="12270" y="38360"/>
                </a:lnTo>
                <a:lnTo>
                  <a:pt x="12260" y="38340"/>
                </a:lnTo>
                <a:lnTo>
                  <a:pt x="12250" y="38330"/>
                </a:lnTo>
                <a:lnTo>
                  <a:pt x="12240" y="38330"/>
                </a:lnTo>
                <a:lnTo>
                  <a:pt x="12230" y="38320"/>
                </a:lnTo>
                <a:lnTo>
                  <a:pt x="12210" y="38310"/>
                </a:lnTo>
                <a:lnTo>
                  <a:pt x="12200" y="38300"/>
                </a:lnTo>
                <a:lnTo>
                  <a:pt x="12180" y="38310"/>
                </a:lnTo>
                <a:lnTo>
                  <a:pt x="12170" y="38310"/>
                </a:lnTo>
                <a:lnTo>
                  <a:pt x="12160" y="38320"/>
                </a:lnTo>
                <a:lnTo>
                  <a:pt x="12150" y="38340"/>
                </a:lnTo>
                <a:lnTo>
                  <a:pt x="12130" y="38340"/>
                </a:lnTo>
                <a:lnTo>
                  <a:pt x="12120" y="38340"/>
                </a:lnTo>
                <a:lnTo>
                  <a:pt x="12100" y="38330"/>
                </a:lnTo>
                <a:lnTo>
                  <a:pt x="12090" y="38340"/>
                </a:lnTo>
                <a:lnTo>
                  <a:pt x="12070" y="38350"/>
                </a:lnTo>
                <a:lnTo>
                  <a:pt x="12060" y="38360"/>
                </a:lnTo>
                <a:lnTo>
                  <a:pt x="12050" y="38360"/>
                </a:lnTo>
                <a:lnTo>
                  <a:pt x="12020" y="38360"/>
                </a:lnTo>
                <a:lnTo>
                  <a:pt x="12000" y="38350"/>
                </a:lnTo>
                <a:lnTo>
                  <a:pt x="11980" y="38340"/>
                </a:lnTo>
                <a:lnTo>
                  <a:pt x="11960" y="38340"/>
                </a:lnTo>
                <a:lnTo>
                  <a:pt x="11950" y="38350"/>
                </a:lnTo>
                <a:lnTo>
                  <a:pt x="11940" y="38370"/>
                </a:lnTo>
                <a:lnTo>
                  <a:pt x="11920" y="38370"/>
                </a:lnTo>
                <a:lnTo>
                  <a:pt x="11900" y="38370"/>
                </a:lnTo>
                <a:lnTo>
                  <a:pt x="11880" y="38360"/>
                </a:lnTo>
                <a:lnTo>
                  <a:pt x="11860" y="38360"/>
                </a:lnTo>
                <a:lnTo>
                  <a:pt x="11850" y="38360"/>
                </a:lnTo>
                <a:lnTo>
                  <a:pt x="11840" y="38350"/>
                </a:lnTo>
                <a:lnTo>
                  <a:pt x="11820" y="38340"/>
                </a:lnTo>
                <a:lnTo>
                  <a:pt x="11810" y="38330"/>
                </a:lnTo>
                <a:lnTo>
                  <a:pt x="11800" y="38330"/>
                </a:lnTo>
                <a:lnTo>
                  <a:pt x="11790" y="38330"/>
                </a:lnTo>
                <a:lnTo>
                  <a:pt x="11770" y="38350"/>
                </a:lnTo>
                <a:lnTo>
                  <a:pt x="11760" y="38350"/>
                </a:lnTo>
                <a:lnTo>
                  <a:pt x="11740" y="38350"/>
                </a:lnTo>
                <a:lnTo>
                  <a:pt x="11720" y="38350"/>
                </a:lnTo>
                <a:lnTo>
                  <a:pt x="11710" y="38350"/>
                </a:lnTo>
                <a:lnTo>
                  <a:pt x="11700" y="38350"/>
                </a:lnTo>
                <a:lnTo>
                  <a:pt x="11670" y="38330"/>
                </a:lnTo>
                <a:lnTo>
                  <a:pt x="11660" y="38320"/>
                </a:lnTo>
                <a:lnTo>
                  <a:pt x="11650" y="38310"/>
                </a:lnTo>
                <a:lnTo>
                  <a:pt x="11640" y="38300"/>
                </a:lnTo>
                <a:lnTo>
                  <a:pt x="11630" y="38300"/>
                </a:lnTo>
                <a:lnTo>
                  <a:pt x="11620" y="38310"/>
                </a:lnTo>
                <a:lnTo>
                  <a:pt x="11610" y="38310"/>
                </a:lnTo>
                <a:lnTo>
                  <a:pt x="11600" y="38310"/>
                </a:lnTo>
                <a:lnTo>
                  <a:pt x="11580" y="38310"/>
                </a:lnTo>
                <a:lnTo>
                  <a:pt x="11560" y="38300"/>
                </a:lnTo>
                <a:lnTo>
                  <a:pt x="11540" y="38290"/>
                </a:lnTo>
                <a:lnTo>
                  <a:pt x="11530" y="38300"/>
                </a:lnTo>
                <a:lnTo>
                  <a:pt x="11530" y="38310"/>
                </a:lnTo>
                <a:lnTo>
                  <a:pt x="11510" y="38320"/>
                </a:lnTo>
                <a:lnTo>
                  <a:pt x="11500" y="38330"/>
                </a:lnTo>
                <a:lnTo>
                  <a:pt x="11500" y="38340"/>
                </a:lnTo>
                <a:lnTo>
                  <a:pt x="11490" y="38360"/>
                </a:lnTo>
                <a:lnTo>
                  <a:pt x="11480" y="38360"/>
                </a:lnTo>
                <a:lnTo>
                  <a:pt x="11460" y="38350"/>
                </a:lnTo>
                <a:lnTo>
                  <a:pt x="11450" y="38340"/>
                </a:lnTo>
                <a:lnTo>
                  <a:pt x="11430" y="38350"/>
                </a:lnTo>
                <a:lnTo>
                  <a:pt x="11420" y="38340"/>
                </a:lnTo>
                <a:lnTo>
                  <a:pt x="11410" y="38340"/>
                </a:lnTo>
                <a:lnTo>
                  <a:pt x="11410" y="38350"/>
                </a:lnTo>
                <a:lnTo>
                  <a:pt x="11410" y="38370"/>
                </a:lnTo>
                <a:lnTo>
                  <a:pt x="11400" y="38380"/>
                </a:lnTo>
                <a:lnTo>
                  <a:pt x="11390" y="38400"/>
                </a:lnTo>
                <a:lnTo>
                  <a:pt x="11360" y="38410"/>
                </a:lnTo>
                <a:lnTo>
                  <a:pt x="11350" y="38410"/>
                </a:lnTo>
                <a:lnTo>
                  <a:pt x="11330" y="38410"/>
                </a:lnTo>
                <a:lnTo>
                  <a:pt x="11310" y="38400"/>
                </a:lnTo>
                <a:lnTo>
                  <a:pt x="11290" y="38400"/>
                </a:lnTo>
                <a:lnTo>
                  <a:pt x="11240" y="38380"/>
                </a:lnTo>
                <a:lnTo>
                  <a:pt x="11230" y="38390"/>
                </a:lnTo>
                <a:lnTo>
                  <a:pt x="11220" y="38400"/>
                </a:lnTo>
                <a:lnTo>
                  <a:pt x="11210" y="38410"/>
                </a:lnTo>
                <a:lnTo>
                  <a:pt x="11180" y="38410"/>
                </a:lnTo>
                <a:lnTo>
                  <a:pt x="11170" y="38420"/>
                </a:lnTo>
                <a:lnTo>
                  <a:pt x="11150" y="38430"/>
                </a:lnTo>
                <a:lnTo>
                  <a:pt x="11140" y="38430"/>
                </a:lnTo>
                <a:lnTo>
                  <a:pt x="11130" y="38440"/>
                </a:lnTo>
                <a:lnTo>
                  <a:pt x="11120" y="38440"/>
                </a:lnTo>
                <a:lnTo>
                  <a:pt x="11090" y="38440"/>
                </a:lnTo>
                <a:lnTo>
                  <a:pt x="11080" y="38450"/>
                </a:lnTo>
                <a:lnTo>
                  <a:pt x="11070" y="38460"/>
                </a:lnTo>
                <a:lnTo>
                  <a:pt x="11060" y="38460"/>
                </a:lnTo>
                <a:lnTo>
                  <a:pt x="11060" y="38470"/>
                </a:lnTo>
                <a:lnTo>
                  <a:pt x="11050" y="38460"/>
                </a:lnTo>
                <a:lnTo>
                  <a:pt x="11040" y="38460"/>
                </a:lnTo>
                <a:lnTo>
                  <a:pt x="11030" y="38450"/>
                </a:lnTo>
                <a:lnTo>
                  <a:pt x="11010" y="38460"/>
                </a:lnTo>
                <a:lnTo>
                  <a:pt x="10990" y="38460"/>
                </a:lnTo>
                <a:lnTo>
                  <a:pt x="10960" y="38450"/>
                </a:lnTo>
                <a:lnTo>
                  <a:pt x="10910" y="38440"/>
                </a:lnTo>
                <a:lnTo>
                  <a:pt x="10730" y="38310"/>
                </a:lnTo>
                <a:lnTo>
                  <a:pt x="10730" y="38300"/>
                </a:lnTo>
                <a:lnTo>
                  <a:pt x="10730" y="38290"/>
                </a:lnTo>
                <a:lnTo>
                  <a:pt x="10730" y="38280"/>
                </a:lnTo>
                <a:lnTo>
                  <a:pt x="10730" y="38270"/>
                </a:lnTo>
                <a:lnTo>
                  <a:pt x="10730" y="38260"/>
                </a:lnTo>
                <a:lnTo>
                  <a:pt x="10720" y="38260"/>
                </a:lnTo>
                <a:lnTo>
                  <a:pt x="10730" y="38260"/>
                </a:lnTo>
                <a:lnTo>
                  <a:pt x="10730" y="38250"/>
                </a:lnTo>
                <a:lnTo>
                  <a:pt x="10730" y="38240"/>
                </a:lnTo>
                <a:lnTo>
                  <a:pt x="10730" y="38230"/>
                </a:lnTo>
                <a:lnTo>
                  <a:pt x="10730" y="38220"/>
                </a:lnTo>
                <a:lnTo>
                  <a:pt x="10720" y="38220"/>
                </a:lnTo>
                <a:lnTo>
                  <a:pt x="10720" y="38210"/>
                </a:lnTo>
                <a:lnTo>
                  <a:pt x="10710" y="38210"/>
                </a:lnTo>
                <a:lnTo>
                  <a:pt x="10710" y="38200"/>
                </a:lnTo>
                <a:lnTo>
                  <a:pt x="10710" y="38190"/>
                </a:lnTo>
                <a:lnTo>
                  <a:pt x="10710" y="38180"/>
                </a:lnTo>
                <a:lnTo>
                  <a:pt x="10710" y="38170"/>
                </a:lnTo>
                <a:lnTo>
                  <a:pt x="10710" y="38160"/>
                </a:lnTo>
                <a:lnTo>
                  <a:pt x="10700" y="38150"/>
                </a:lnTo>
                <a:lnTo>
                  <a:pt x="10700" y="38140"/>
                </a:lnTo>
                <a:lnTo>
                  <a:pt x="10700" y="38130"/>
                </a:lnTo>
                <a:lnTo>
                  <a:pt x="10700" y="38120"/>
                </a:lnTo>
                <a:lnTo>
                  <a:pt x="10700" y="38110"/>
                </a:lnTo>
                <a:lnTo>
                  <a:pt x="10690" y="38110"/>
                </a:lnTo>
                <a:lnTo>
                  <a:pt x="10690" y="38100"/>
                </a:lnTo>
                <a:lnTo>
                  <a:pt x="10680" y="38100"/>
                </a:lnTo>
                <a:lnTo>
                  <a:pt x="10680" y="38090"/>
                </a:lnTo>
                <a:lnTo>
                  <a:pt x="10670" y="38080"/>
                </a:lnTo>
                <a:lnTo>
                  <a:pt x="10660" y="38080"/>
                </a:lnTo>
                <a:lnTo>
                  <a:pt x="10660" y="38070"/>
                </a:lnTo>
                <a:lnTo>
                  <a:pt x="10650" y="38070"/>
                </a:lnTo>
                <a:lnTo>
                  <a:pt x="10640" y="38060"/>
                </a:lnTo>
                <a:lnTo>
                  <a:pt x="10640" y="38050"/>
                </a:lnTo>
                <a:lnTo>
                  <a:pt x="10640" y="38040"/>
                </a:lnTo>
                <a:lnTo>
                  <a:pt x="10640" y="38030"/>
                </a:lnTo>
                <a:lnTo>
                  <a:pt x="10630" y="38030"/>
                </a:lnTo>
                <a:lnTo>
                  <a:pt x="10620" y="38020"/>
                </a:lnTo>
                <a:lnTo>
                  <a:pt x="10620" y="38010"/>
                </a:lnTo>
                <a:lnTo>
                  <a:pt x="10620" y="38000"/>
                </a:lnTo>
                <a:lnTo>
                  <a:pt x="10610" y="38000"/>
                </a:lnTo>
                <a:lnTo>
                  <a:pt x="10610" y="37990"/>
                </a:lnTo>
                <a:lnTo>
                  <a:pt x="10610" y="37980"/>
                </a:lnTo>
                <a:lnTo>
                  <a:pt x="10600" y="37980"/>
                </a:lnTo>
                <a:lnTo>
                  <a:pt x="10590" y="37980"/>
                </a:lnTo>
                <a:lnTo>
                  <a:pt x="10580" y="37980"/>
                </a:lnTo>
                <a:lnTo>
                  <a:pt x="10570" y="37980"/>
                </a:lnTo>
                <a:lnTo>
                  <a:pt x="10560" y="37980"/>
                </a:lnTo>
                <a:lnTo>
                  <a:pt x="10550" y="37980"/>
                </a:lnTo>
                <a:lnTo>
                  <a:pt x="10540" y="37970"/>
                </a:lnTo>
                <a:lnTo>
                  <a:pt x="10530" y="37970"/>
                </a:lnTo>
                <a:lnTo>
                  <a:pt x="10530" y="37960"/>
                </a:lnTo>
                <a:lnTo>
                  <a:pt x="10520" y="37960"/>
                </a:lnTo>
                <a:lnTo>
                  <a:pt x="10520" y="37950"/>
                </a:lnTo>
                <a:lnTo>
                  <a:pt x="10510" y="37950"/>
                </a:lnTo>
                <a:lnTo>
                  <a:pt x="10510" y="37940"/>
                </a:lnTo>
                <a:lnTo>
                  <a:pt x="10510" y="37930"/>
                </a:lnTo>
                <a:lnTo>
                  <a:pt x="10510" y="37920"/>
                </a:lnTo>
                <a:lnTo>
                  <a:pt x="10510" y="37910"/>
                </a:lnTo>
                <a:lnTo>
                  <a:pt x="10500" y="37910"/>
                </a:lnTo>
                <a:lnTo>
                  <a:pt x="10500" y="37900"/>
                </a:lnTo>
                <a:lnTo>
                  <a:pt x="10500" y="37890"/>
                </a:lnTo>
                <a:lnTo>
                  <a:pt x="10500" y="37880"/>
                </a:lnTo>
                <a:lnTo>
                  <a:pt x="10490" y="37880"/>
                </a:lnTo>
                <a:lnTo>
                  <a:pt x="10490" y="37870"/>
                </a:lnTo>
                <a:lnTo>
                  <a:pt x="10490" y="37860"/>
                </a:lnTo>
                <a:lnTo>
                  <a:pt x="10490" y="37850"/>
                </a:lnTo>
                <a:lnTo>
                  <a:pt x="10500" y="37850"/>
                </a:lnTo>
                <a:lnTo>
                  <a:pt x="10500" y="37840"/>
                </a:lnTo>
                <a:lnTo>
                  <a:pt x="10510" y="37840"/>
                </a:lnTo>
                <a:lnTo>
                  <a:pt x="10510" y="37830"/>
                </a:lnTo>
                <a:lnTo>
                  <a:pt x="10510" y="37820"/>
                </a:lnTo>
                <a:lnTo>
                  <a:pt x="10520" y="37820"/>
                </a:lnTo>
                <a:lnTo>
                  <a:pt x="10510" y="37810"/>
                </a:lnTo>
                <a:lnTo>
                  <a:pt x="10520" y="37800"/>
                </a:lnTo>
                <a:lnTo>
                  <a:pt x="10520" y="37790"/>
                </a:lnTo>
                <a:lnTo>
                  <a:pt x="10520" y="37780"/>
                </a:lnTo>
                <a:lnTo>
                  <a:pt x="10520" y="37770"/>
                </a:lnTo>
                <a:lnTo>
                  <a:pt x="10530" y="37770"/>
                </a:lnTo>
                <a:lnTo>
                  <a:pt x="10520" y="37770"/>
                </a:lnTo>
                <a:lnTo>
                  <a:pt x="10520" y="37760"/>
                </a:lnTo>
                <a:lnTo>
                  <a:pt x="10520" y="37750"/>
                </a:lnTo>
                <a:lnTo>
                  <a:pt x="10520" y="37740"/>
                </a:lnTo>
                <a:lnTo>
                  <a:pt x="10520" y="37730"/>
                </a:lnTo>
                <a:lnTo>
                  <a:pt x="10520" y="37720"/>
                </a:lnTo>
                <a:lnTo>
                  <a:pt x="10530" y="37720"/>
                </a:lnTo>
                <a:lnTo>
                  <a:pt x="10530" y="37710"/>
                </a:lnTo>
                <a:lnTo>
                  <a:pt x="10530" y="37700"/>
                </a:lnTo>
                <a:lnTo>
                  <a:pt x="10530" y="37690"/>
                </a:lnTo>
                <a:lnTo>
                  <a:pt x="10530" y="37680"/>
                </a:lnTo>
                <a:lnTo>
                  <a:pt x="10540" y="37680"/>
                </a:lnTo>
                <a:lnTo>
                  <a:pt x="10550" y="37670"/>
                </a:lnTo>
                <a:lnTo>
                  <a:pt x="10560" y="37660"/>
                </a:lnTo>
                <a:lnTo>
                  <a:pt x="10560" y="37650"/>
                </a:lnTo>
                <a:lnTo>
                  <a:pt x="10570" y="37650"/>
                </a:lnTo>
                <a:lnTo>
                  <a:pt x="10560" y="37640"/>
                </a:lnTo>
                <a:lnTo>
                  <a:pt x="10560" y="37630"/>
                </a:lnTo>
                <a:lnTo>
                  <a:pt x="10570" y="37630"/>
                </a:lnTo>
                <a:lnTo>
                  <a:pt x="10570" y="37620"/>
                </a:lnTo>
                <a:lnTo>
                  <a:pt x="10580" y="37610"/>
                </a:lnTo>
                <a:lnTo>
                  <a:pt x="10590" y="37610"/>
                </a:lnTo>
                <a:lnTo>
                  <a:pt x="10590" y="37600"/>
                </a:lnTo>
                <a:lnTo>
                  <a:pt x="10600" y="37600"/>
                </a:lnTo>
                <a:lnTo>
                  <a:pt x="10600" y="37590"/>
                </a:lnTo>
                <a:lnTo>
                  <a:pt x="10610" y="37590"/>
                </a:lnTo>
                <a:lnTo>
                  <a:pt x="10610" y="37580"/>
                </a:lnTo>
                <a:lnTo>
                  <a:pt x="10610" y="37570"/>
                </a:lnTo>
                <a:lnTo>
                  <a:pt x="10610" y="37560"/>
                </a:lnTo>
                <a:lnTo>
                  <a:pt x="10620" y="37560"/>
                </a:lnTo>
                <a:lnTo>
                  <a:pt x="10630" y="37560"/>
                </a:lnTo>
                <a:lnTo>
                  <a:pt x="10630" y="37550"/>
                </a:lnTo>
                <a:lnTo>
                  <a:pt x="10630" y="37540"/>
                </a:lnTo>
                <a:lnTo>
                  <a:pt x="10640" y="37540"/>
                </a:lnTo>
                <a:lnTo>
                  <a:pt x="10640" y="37530"/>
                </a:lnTo>
                <a:lnTo>
                  <a:pt x="10640" y="37520"/>
                </a:lnTo>
                <a:lnTo>
                  <a:pt x="10640" y="37510"/>
                </a:lnTo>
                <a:lnTo>
                  <a:pt x="10640" y="37500"/>
                </a:lnTo>
                <a:lnTo>
                  <a:pt x="10640" y="37490"/>
                </a:lnTo>
                <a:lnTo>
                  <a:pt x="10640" y="37480"/>
                </a:lnTo>
                <a:lnTo>
                  <a:pt x="10650" y="37480"/>
                </a:lnTo>
                <a:lnTo>
                  <a:pt x="10650" y="37470"/>
                </a:lnTo>
                <a:lnTo>
                  <a:pt x="10660" y="37470"/>
                </a:lnTo>
                <a:lnTo>
                  <a:pt x="10660" y="37460"/>
                </a:lnTo>
                <a:lnTo>
                  <a:pt x="10660" y="37450"/>
                </a:lnTo>
                <a:lnTo>
                  <a:pt x="10650" y="37450"/>
                </a:lnTo>
                <a:lnTo>
                  <a:pt x="10660" y="37450"/>
                </a:lnTo>
                <a:lnTo>
                  <a:pt x="10660" y="37440"/>
                </a:lnTo>
                <a:lnTo>
                  <a:pt x="10660" y="37430"/>
                </a:lnTo>
                <a:lnTo>
                  <a:pt x="10660" y="37420"/>
                </a:lnTo>
                <a:lnTo>
                  <a:pt x="10660" y="37410"/>
                </a:lnTo>
                <a:lnTo>
                  <a:pt x="10660" y="37400"/>
                </a:lnTo>
                <a:lnTo>
                  <a:pt x="10650" y="37400"/>
                </a:lnTo>
                <a:lnTo>
                  <a:pt x="10650" y="37390"/>
                </a:lnTo>
                <a:lnTo>
                  <a:pt x="10650" y="37380"/>
                </a:lnTo>
                <a:lnTo>
                  <a:pt x="10650" y="37370"/>
                </a:lnTo>
                <a:lnTo>
                  <a:pt x="10640" y="37370"/>
                </a:lnTo>
                <a:lnTo>
                  <a:pt x="10640" y="37360"/>
                </a:lnTo>
                <a:lnTo>
                  <a:pt x="10650" y="37360"/>
                </a:lnTo>
                <a:lnTo>
                  <a:pt x="10650" y="37350"/>
                </a:lnTo>
                <a:lnTo>
                  <a:pt x="10650" y="37340"/>
                </a:lnTo>
                <a:lnTo>
                  <a:pt x="10640" y="37340"/>
                </a:lnTo>
                <a:lnTo>
                  <a:pt x="10640" y="37330"/>
                </a:lnTo>
                <a:lnTo>
                  <a:pt x="10630" y="37330"/>
                </a:lnTo>
                <a:lnTo>
                  <a:pt x="10630" y="37320"/>
                </a:lnTo>
                <a:lnTo>
                  <a:pt x="10630" y="37310"/>
                </a:lnTo>
                <a:lnTo>
                  <a:pt x="10630" y="37300"/>
                </a:lnTo>
                <a:lnTo>
                  <a:pt x="10620" y="37300"/>
                </a:lnTo>
                <a:lnTo>
                  <a:pt x="10620" y="37290"/>
                </a:lnTo>
                <a:lnTo>
                  <a:pt x="10620" y="37280"/>
                </a:lnTo>
                <a:lnTo>
                  <a:pt x="10610" y="37280"/>
                </a:lnTo>
                <a:lnTo>
                  <a:pt x="10610" y="37270"/>
                </a:lnTo>
                <a:lnTo>
                  <a:pt x="10610" y="37260"/>
                </a:lnTo>
                <a:lnTo>
                  <a:pt x="10600" y="37260"/>
                </a:lnTo>
                <a:lnTo>
                  <a:pt x="10600" y="37250"/>
                </a:lnTo>
                <a:lnTo>
                  <a:pt x="10590" y="37260"/>
                </a:lnTo>
                <a:lnTo>
                  <a:pt x="10590" y="37250"/>
                </a:lnTo>
                <a:lnTo>
                  <a:pt x="10590" y="37240"/>
                </a:lnTo>
                <a:lnTo>
                  <a:pt x="10580" y="37240"/>
                </a:lnTo>
                <a:lnTo>
                  <a:pt x="10570" y="37240"/>
                </a:lnTo>
                <a:lnTo>
                  <a:pt x="10570" y="37230"/>
                </a:lnTo>
                <a:lnTo>
                  <a:pt x="10570" y="37220"/>
                </a:lnTo>
                <a:lnTo>
                  <a:pt x="10580" y="37220"/>
                </a:lnTo>
                <a:lnTo>
                  <a:pt x="10580" y="37210"/>
                </a:lnTo>
                <a:lnTo>
                  <a:pt x="10580" y="37200"/>
                </a:lnTo>
                <a:lnTo>
                  <a:pt x="10570" y="37200"/>
                </a:lnTo>
                <a:lnTo>
                  <a:pt x="10570" y="37190"/>
                </a:lnTo>
                <a:lnTo>
                  <a:pt x="10560" y="37190"/>
                </a:lnTo>
                <a:lnTo>
                  <a:pt x="10560" y="37180"/>
                </a:lnTo>
                <a:lnTo>
                  <a:pt x="10570" y="37180"/>
                </a:lnTo>
                <a:lnTo>
                  <a:pt x="10570" y="37170"/>
                </a:lnTo>
                <a:lnTo>
                  <a:pt x="10570" y="37160"/>
                </a:lnTo>
                <a:lnTo>
                  <a:pt x="10560" y="37160"/>
                </a:lnTo>
                <a:lnTo>
                  <a:pt x="10560" y="37150"/>
                </a:lnTo>
                <a:lnTo>
                  <a:pt x="10560" y="37140"/>
                </a:lnTo>
                <a:lnTo>
                  <a:pt x="10550" y="37140"/>
                </a:lnTo>
                <a:lnTo>
                  <a:pt x="10550" y="37130"/>
                </a:lnTo>
                <a:lnTo>
                  <a:pt x="10560" y="37130"/>
                </a:lnTo>
                <a:lnTo>
                  <a:pt x="10560" y="37120"/>
                </a:lnTo>
                <a:lnTo>
                  <a:pt x="10550" y="37120"/>
                </a:lnTo>
                <a:lnTo>
                  <a:pt x="10550" y="37110"/>
                </a:lnTo>
                <a:lnTo>
                  <a:pt x="10550" y="37100"/>
                </a:lnTo>
                <a:lnTo>
                  <a:pt x="10550" y="37090"/>
                </a:lnTo>
                <a:lnTo>
                  <a:pt x="10550" y="37080"/>
                </a:lnTo>
                <a:lnTo>
                  <a:pt x="10540" y="37080"/>
                </a:lnTo>
                <a:lnTo>
                  <a:pt x="10540" y="37070"/>
                </a:lnTo>
                <a:lnTo>
                  <a:pt x="10540" y="37060"/>
                </a:lnTo>
                <a:lnTo>
                  <a:pt x="10540" y="37050"/>
                </a:lnTo>
                <a:lnTo>
                  <a:pt x="10530" y="37050"/>
                </a:lnTo>
                <a:lnTo>
                  <a:pt x="10530" y="37040"/>
                </a:lnTo>
                <a:lnTo>
                  <a:pt x="10530" y="37030"/>
                </a:lnTo>
                <a:lnTo>
                  <a:pt x="10520" y="37020"/>
                </a:lnTo>
                <a:lnTo>
                  <a:pt x="10520" y="37010"/>
                </a:lnTo>
                <a:lnTo>
                  <a:pt x="10520" y="37000"/>
                </a:lnTo>
                <a:lnTo>
                  <a:pt x="10510" y="37000"/>
                </a:lnTo>
                <a:lnTo>
                  <a:pt x="10510" y="36990"/>
                </a:lnTo>
                <a:lnTo>
                  <a:pt x="10500" y="36990"/>
                </a:lnTo>
                <a:lnTo>
                  <a:pt x="10510" y="36990"/>
                </a:lnTo>
                <a:lnTo>
                  <a:pt x="10510" y="36980"/>
                </a:lnTo>
                <a:lnTo>
                  <a:pt x="10500" y="36970"/>
                </a:lnTo>
                <a:lnTo>
                  <a:pt x="10500" y="36960"/>
                </a:lnTo>
                <a:lnTo>
                  <a:pt x="10510" y="36960"/>
                </a:lnTo>
                <a:lnTo>
                  <a:pt x="10510" y="36950"/>
                </a:lnTo>
                <a:lnTo>
                  <a:pt x="10500" y="36950"/>
                </a:lnTo>
                <a:lnTo>
                  <a:pt x="10500" y="36940"/>
                </a:lnTo>
                <a:lnTo>
                  <a:pt x="10510" y="36940"/>
                </a:lnTo>
                <a:lnTo>
                  <a:pt x="10510" y="36930"/>
                </a:lnTo>
                <a:lnTo>
                  <a:pt x="10510" y="36920"/>
                </a:lnTo>
                <a:lnTo>
                  <a:pt x="10520" y="36920"/>
                </a:lnTo>
                <a:lnTo>
                  <a:pt x="10520" y="36910"/>
                </a:lnTo>
                <a:lnTo>
                  <a:pt x="10520" y="36900"/>
                </a:lnTo>
                <a:lnTo>
                  <a:pt x="10510" y="36900"/>
                </a:lnTo>
                <a:lnTo>
                  <a:pt x="10510" y="36890"/>
                </a:lnTo>
                <a:lnTo>
                  <a:pt x="10510" y="36880"/>
                </a:lnTo>
                <a:lnTo>
                  <a:pt x="10500" y="36880"/>
                </a:lnTo>
                <a:lnTo>
                  <a:pt x="10500" y="36870"/>
                </a:lnTo>
                <a:lnTo>
                  <a:pt x="10500" y="36860"/>
                </a:lnTo>
                <a:lnTo>
                  <a:pt x="10510" y="36860"/>
                </a:lnTo>
                <a:lnTo>
                  <a:pt x="10510" y="36850"/>
                </a:lnTo>
                <a:lnTo>
                  <a:pt x="10510" y="36840"/>
                </a:lnTo>
                <a:lnTo>
                  <a:pt x="10520" y="36840"/>
                </a:lnTo>
                <a:lnTo>
                  <a:pt x="10520" y="36830"/>
                </a:lnTo>
                <a:lnTo>
                  <a:pt x="10520" y="36820"/>
                </a:lnTo>
                <a:lnTo>
                  <a:pt x="10510" y="36820"/>
                </a:lnTo>
                <a:lnTo>
                  <a:pt x="10510" y="36810"/>
                </a:lnTo>
                <a:lnTo>
                  <a:pt x="10500" y="36810"/>
                </a:lnTo>
                <a:lnTo>
                  <a:pt x="10510" y="36800"/>
                </a:lnTo>
                <a:lnTo>
                  <a:pt x="10510" y="36790"/>
                </a:lnTo>
                <a:lnTo>
                  <a:pt x="10520" y="36780"/>
                </a:lnTo>
                <a:lnTo>
                  <a:pt x="10520" y="36770"/>
                </a:lnTo>
                <a:lnTo>
                  <a:pt x="10520" y="36760"/>
                </a:lnTo>
                <a:lnTo>
                  <a:pt x="10510" y="36760"/>
                </a:lnTo>
                <a:lnTo>
                  <a:pt x="10520" y="36760"/>
                </a:lnTo>
                <a:lnTo>
                  <a:pt x="10520" y="36750"/>
                </a:lnTo>
                <a:lnTo>
                  <a:pt x="10520" y="36740"/>
                </a:lnTo>
                <a:lnTo>
                  <a:pt x="10510" y="36730"/>
                </a:lnTo>
                <a:lnTo>
                  <a:pt x="10520" y="36730"/>
                </a:lnTo>
                <a:lnTo>
                  <a:pt x="10520" y="36720"/>
                </a:lnTo>
                <a:lnTo>
                  <a:pt x="10530" y="36720"/>
                </a:lnTo>
                <a:lnTo>
                  <a:pt x="10530" y="36710"/>
                </a:lnTo>
                <a:lnTo>
                  <a:pt x="10520" y="36710"/>
                </a:lnTo>
                <a:lnTo>
                  <a:pt x="10520" y="36700"/>
                </a:lnTo>
                <a:lnTo>
                  <a:pt x="10520" y="36690"/>
                </a:lnTo>
                <a:lnTo>
                  <a:pt x="10520" y="36680"/>
                </a:lnTo>
                <a:lnTo>
                  <a:pt x="10520" y="36670"/>
                </a:lnTo>
                <a:lnTo>
                  <a:pt x="10510" y="36660"/>
                </a:lnTo>
                <a:lnTo>
                  <a:pt x="10510" y="36650"/>
                </a:lnTo>
                <a:lnTo>
                  <a:pt x="10510" y="36640"/>
                </a:lnTo>
                <a:lnTo>
                  <a:pt x="10510" y="36630"/>
                </a:lnTo>
                <a:lnTo>
                  <a:pt x="10510" y="36620"/>
                </a:lnTo>
                <a:lnTo>
                  <a:pt x="10510" y="36610"/>
                </a:lnTo>
                <a:lnTo>
                  <a:pt x="10510" y="36600"/>
                </a:lnTo>
                <a:lnTo>
                  <a:pt x="10510" y="36590"/>
                </a:lnTo>
                <a:lnTo>
                  <a:pt x="10520" y="36590"/>
                </a:lnTo>
                <a:lnTo>
                  <a:pt x="10520" y="36580"/>
                </a:lnTo>
                <a:lnTo>
                  <a:pt x="10520" y="36570"/>
                </a:lnTo>
                <a:lnTo>
                  <a:pt x="10510" y="36570"/>
                </a:lnTo>
                <a:lnTo>
                  <a:pt x="10510" y="36560"/>
                </a:lnTo>
                <a:lnTo>
                  <a:pt x="10520" y="36550"/>
                </a:lnTo>
                <a:lnTo>
                  <a:pt x="10520" y="36540"/>
                </a:lnTo>
                <a:lnTo>
                  <a:pt x="10510" y="36530"/>
                </a:lnTo>
                <a:lnTo>
                  <a:pt x="10520" y="36530"/>
                </a:lnTo>
                <a:lnTo>
                  <a:pt x="10520" y="36520"/>
                </a:lnTo>
                <a:lnTo>
                  <a:pt x="10530" y="36520"/>
                </a:lnTo>
                <a:lnTo>
                  <a:pt x="10530" y="36510"/>
                </a:lnTo>
                <a:lnTo>
                  <a:pt x="10530" y="36500"/>
                </a:lnTo>
                <a:lnTo>
                  <a:pt x="10530" y="36490"/>
                </a:lnTo>
                <a:lnTo>
                  <a:pt x="10540" y="36490"/>
                </a:lnTo>
                <a:lnTo>
                  <a:pt x="10540" y="36480"/>
                </a:lnTo>
                <a:lnTo>
                  <a:pt x="10540" y="36470"/>
                </a:lnTo>
                <a:lnTo>
                  <a:pt x="10540" y="36460"/>
                </a:lnTo>
                <a:lnTo>
                  <a:pt x="10540" y="36450"/>
                </a:lnTo>
                <a:lnTo>
                  <a:pt x="10530" y="36450"/>
                </a:lnTo>
                <a:lnTo>
                  <a:pt x="10530" y="36440"/>
                </a:lnTo>
                <a:lnTo>
                  <a:pt x="10530" y="36430"/>
                </a:lnTo>
                <a:lnTo>
                  <a:pt x="10530" y="36420"/>
                </a:lnTo>
                <a:lnTo>
                  <a:pt x="10530" y="36410"/>
                </a:lnTo>
                <a:lnTo>
                  <a:pt x="10530" y="36400"/>
                </a:lnTo>
                <a:lnTo>
                  <a:pt x="10530" y="36390"/>
                </a:lnTo>
                <a:lnTo>
                  <a:pt x="10530" y="36380"/>
                </a:lnTo>
                <a:lnTo>
                  <a:pt x="10530" y="36370"/>
                </a:lnTo>
                <a:lnTo>
                  <a:pt x="10520" y="36370"/>
                </a:lnTo>
                <a:lnTo>
                  <a:pt x="10520" y="36360"/>
                </a:lnTo>
                <a:lnTo>
                  <a:pt x="10530" y="36360"/>
                </a:lnTo>
                <a:lnTo>
                  <a:pt x="10530" y="36350"/>
                </a:lnTo>
                <a:lnTo>
                  <a:pt x="10530" y="36340"/>
                </a:lnTo>
                <a:lnTo>
                  <a:pt x="10530" y="36330"/>
                </a:lnTo>
                <a:lnTo>
                  <a:pt x="10530" y="36320"/>
                </a:lnTo>
                <a:lnTo>
                  <a:pt x="10540" y="36320"/>
                </a:lnTo>
                <a:lnTo>
                  <a:pt x="10540" y="36310"/>
                </a:lnTo>
                <a:lnTo>
                  <a:pt x="10540" y="36300"/>
                </a:lnTo>
                <a:lnTo>
                  <a:pt x="10540" y="36290"/>
                </a:lnTo>
                <a:lnTo>
                  <a:pt x="10540" y="36280"/>
                </a:lnTo>
                <a:lnTo>
                  <a:pt x="10540" y="36270"/>
                </a:lnTo>
                <a:lnTo>
                  <a:pt x="10530" y="36260"/>
                </a:lnTo>
                <a:lnTo>
                  <a:pt x="10530" y="36250"/>
                </a:lnTo>
                <a:lnTo>
                  <a:pt x="10530" y="36240"/>
                </a:lnTo>
                <a:lnTo>
                  <a:pt x="10530" y="36230"/>
                </a:lnTo>
                <a:lnTo>
                  <a:pt x="10530" y="36220"/>
                </a:lnTo>
                <a:lnTo>
                  <a:pt x="10540" y="36220"/>
                </a:lnTo>
                <a:lnTo>
                  <a:pt x="10540" y="36210"/>
                </a:lnTo>
                <a:lnTo>
                  <a:pt x="10530" y="36210"/>
                </a:lnTo>
                <a:lnTo>
                  <a:pt x="10530" y="36200"/>
                </a:lnTo>
                <a:lnTo>
                  <a:pt x="10530" y="36190"/>
                </a:lnTo>
                <a:lnTo>
                  <a:pt x="10520" y="36190"/>
                </a:lnTo>
                <a:lnTo>
                  <a:pt x="10520" y="36180"/>
                </a:lnTo>
                <a:lnTo>
                  <a:pt x="10520" y="36170"/>
                </a:lnTo>
                <a:lnTo>
                  <a:pt x="10520" y="36160"/>
                </a:lnTo>
                <a:lnTo>
                  <a:pt x="10520" y="36150"/>
                </a:lnTo>
                <a:lnTo>
                  <a:pt x="10520" y="36140"/>
                </a:lnTo>
                <a:lnTo>
                  <a:pt x="10520" y="36130"/>
                </a:lnTo>
                <a:lnTo>
                  <a:pt x="10530" y="36110"/>
                </a:lnTo>
                <a:lnTo>
                  <a:pt x="10540" y="36080"/>
                </a:lnTo>
                <a:lnTo>
                  <a:pt x="10540" y="36070"/>
                </a:lnTo>
                <a:lnTo>
                  <a:pt x="10630" y="35810"/>
                </a:lnTo>
                <a:lnTo>
                  <a:pt x="10640" y="35760"/>
                </a:lnTo>
                <a:lnTo>
                  <a:pt x="10650" y="35740"/>
                </a:lnTo>
                <a:lnTo>
                  <a:pt x="10660" y="35620"/>
                </a:lnTo>
                <a:lnTo>
                  <a:pt x="10650" y="35330"/>
                </a:lnTo>
                <a:lnTo>
                  <a:pt x="10640" y="35300"/>
                </a:lnTo>
                <a:lnTo>
                  <a:pt x="10630" y="35250"/>
                </a:lnTo>
                <a:lnTo>
                  <a:pt x="10630" y="35230"/>
                </a:lnTo>
                <a:lnTo>
                  <a:pt x="10620" y="35220"/>
                </a:lnTo>
                <a:lnTo>
                  <a:pt x="10620" y="35210"/>
                </a:lnTo>
                <a:lnTo>
                  <a:pt x="10570" y="35130"/>
                </a:lnTo>
                <a:lnTo>
                  <a:pt x="10450" y="34990"/>
                </a:lnTo>
                <a:lnTo>
                  <a:pt x="10430" y="34970"/>
                </a:lnTo>
                <a:lnTo>
                  <a:pt x="10420" y="34940"/>
                </a:lnTo>
                <a:lnTo>
                  <a:pt x="10410" y="34940"/>
                </a:lnTo>
                <a:lnTo>
                  <a:pt x="10400" y="34910"/>
                </a:lnTo>
                <a:lnTo>
                  <a:pt x="10420" y="34830"/>
                </a:lnTo>
                <a:lnTo>
                  <a:pt x="10480" y="34790"/>
                </a:lnTo>
                <a:lnTo>
                  <a:pt x="10510" y="34780"/>
                </a:lnTo>
                <a:lnTo>
                  <a:pt x="10560" y="34760"/>
                </a:lnTo>
                <a:lnTo>
                  <a:pt x="10630" y="34730"/>
                </a:lnTo>
                <a:lnTo>
                  <a:pt x="10640" y="34720"/>
                </a:lnTo>
                <a:lnTo>
                  <a:pt x="10720" y="34660"/>
                </a:lnTo>
                <a:lnTo>
                  <a:pt x="10730" y="34650"/>
                </a:lnTo>
                <a:lnTo>
                  <a:pt x="10740" y="34640"/>
                </a:lnTo>
                <a:lnTo>
                  <a:pt x="10740" y="34630"/>
                </a:lnTo>
                <a:lnTo>
                  <a:pt x="10810" y="34560"/>
                </a:lnTo>
                <a:lnTo>
                  <a:pt x="10820" y="34560"/>
                </a:lnTo>
                <a:lnTo>
                  <a:pt x="10830" y="34560"/>
                </a:lnTo>
                <a:lnTo>
                  <a:pt x="10840" y="34560"/>
                </a:lnTo>
                <a:lnTo>
                  <a:pt x="10850" y="34560"/>
                </a:lnTo>
                <a:lnTo>
                  <a:pt x="10850" y="34550"/>
                </a:lnTo>
                <a:lnTo>
                  <a:pt x="10860" y="34550"/>
                </a:lnTo>
                <a:lnTo>
                  <a:pt x="10860" y="34540"/>
                </a:lnTo>
                <a:lnTo>
                  <a:pt x="10860" y="34530"/>
                </a:lnTo>
                <a:lnTo>
                  <a:pt x="10870" y="34530"/>
                </a:lnTo>
                <a:lnTo>
                  <a:pt x="10880" y="34530"/>
                </a:lnTo>
                <a:lnTo>
                  <a:pt x="10880" y="34520"/>
                </a:lnTo>
                <a:lnTo>
                  <a:pt x="10890" y="34520"/>
                </a:lnTo>
                <a:lnTo>
                  <a:pt x="10890" y="34510"/>
                </a:lnTo>
                <a:lnTo>
                  <a:pt x="10890" y="34500"/>
                </a:lnTo>
                <a:lnTo>
                  <a:pt x="10890" y="34490"/>
                </a:lnTo>
                <a:lnTo>
                  <a:pt x="10880" y="34490"/>
                </a:lnTo>
                <a:lnTo>
                  <a:pt x="10880" y="34480"/>
                </a:lnTo>
                <a:lnTo>
                  <a:pt x="10880" y="34470"/>
                </a:lnTo>
                <a:lnTo>
                  <a:pt x="10880" y="34460"/>
                </a:lnTo>
                <a:lnTo>
                  <a:pt x="10870" y="34460"/>
                </a:lnTo>
                <a:lnTo>
                  <a:pt x="10870" y="34450"/>
                </a:lnTo>
                <a:lnTo>
                  <a:pt x="10870" y="34440"/>
                </a:lnTo>
                <a:lnTo>
                  <a:pt x="10870" y="34430"/>
                </a:lnTo>
                <a:lnTo>
                  <a:pt x="10900" y="34320"/>
                </a:lnTo>
                <a:lnTo>
                  <a:pt x="10910" y="34290"/>
                </a:lnTo>
                <a:lnTo>
                  <a:pt x="10930" y="34260"/>
                </a:lnTo>
                <a:lnTo>
                  <a:pt x="10940" y="34260"/>
                </a:lnTo>
                <a:lnTo>
                  <a:pt x="10950" y="34260"/>
                </a:lnTo>
                <a:lnTo>
                  <a:pt x="10960" y="34260"/>
                </a:lnTo>
                <a:lnTo>
                  <a:pt x="10970" y="34260"/>
                </a:lnTo>
                <a:lnTo>
                  <a:pt x="10980" y="34260"/>
                </a:lnTo>
                <a:lnTo>
                  <a:pt x="10990" y="34260"/>
                </a:lnTo>
                <a:lnTo>
                  <a:pt x="11000" y="34260"/>
                </a:lnTo>
                <a:lnTo>
                  <a:pt x="11000" y="34270"/>
                </a:lnTo>
                <a:lnTo>
                  <a:pt x="11010" y="34270"/>
                </a:lnTo>
                <a:lnTo>
                  <a:pt x="11020" y="34270"/>
                </a:lnTo>
                <a:lnTo>
                  <a:pt x="11020" y="34280"/>
                </a:lnTo>
                <a:lnTo>
                  <a:pt x="11020" y="34270"/>
                </a:lnTo>
                <a:lnTo>
                  <a:pt x="11030" y="34270"/>
                </a:lnTo>
                <a:lnTo>
                  <a:pt x="11040" y="34270"/>
                </a:lnTo>
                <a:lnTo>
                  <a:pt x="11050" y="34270"/>
                </a:lnTo>
                <a:lnTo>
                  <a:pt x="11060" y="34260"/>
                </a:lnTo>
                <a:lnTo>
                  <a:pt x="11070" y="34260"/>
                </a:lnTo>
                <a:lnTo>
                  <a:pt x="11070" y="34250"/>
                </a:lnTo>
                <a:lnTo>
                  <a:pt x="11080" y="34250"/>
                </a:lnTo>
                <a:lnTo>
                  <a:pt x="11080" y="34260"/>
                </a:lnTo>
                <a:lnTo>
                  <a:pt x="11090" y="34260"/>
                </a:lnTo>
                <a:lnTo>
                  <a:pt x="11090" y="34250"/>
                </a:lnTo>
                <a:lnTo>
                  <a:pt x="11090" y="34260"/>
                </a:lnTo>
                <a:lnTo>
                  <a:pt x="11100" y="34260"/>
                </a:lnTo>
                <a:lnTo>
                  <a:pt x="11110" y="34260"/>
                </a:lnTo>
                <a:lnTo>
                  <a:pt x="11120" y="34260"/>
                </a:lnTo>
                <a:lnTo>
                  <a:pt x="11130" y="34260"/>
                </a:lnTo>
                <a:lnTo>
                  <a:pt x="11130" y="34270"/>
                </a:lnTo>
                <a:lnTo>
                  <a:pt x="11140" y="34270"/>
                </a:lnTo>
                <a:lnTo>
                  <a:pt x="11140" y="34280"/>
                </a:lnTo>
                <a:lnTo>
                  <a:pt x="11150" y="34280"/>
                </a:lnTo>
                <a:lnTo>
                  <a:pt x="11150" y="34290"/>
                </a:lnTo>
                <a:lnTo>
                  <a:pt x="11160" y="34290"/>
                </a:lnTo>
                <a:lnTo>
                  <a:pt x="11160" y="34300"/>
                </a:lnTo>
                <a:lnTo>
                  <a:pt x="11160" y="34310"/>
                </a:lnTo>
                <a:lnTo>
                  <a:pt x="11170" y="34310"/>
                </a:lnTo>
                <a:lnTo>
                  <a:pt x="11170" y="34320"/>
                </a:lnTo>
                <a:lnTo>
                  <a:pt x="11180" y="34320"/>
                </a:lnTo>
                <a:lnTo>
                  <a:pt x="11190" y="34330"/>
                </a:lnTo>
                <a:lnTo>
                  <a:pt x="11200" y="34340"/>
                </a:lnTo>
                <a:lnTo>
                  <a:pt x="11210" y="34340"/>
                </a:lnTo>
                <a:lnTo>
                  <a:pt x="11220" y="34350"/>
                </a:lnTo>
                <a:lnTo>
                  <a:pt x="11220" y="34360"/>
                </a:lnTo>
                <a:lnTo>
                  <a:pt x="11230" y="34360"/>
                </a:lnTo>
                <a:lnTo>
                  <a:pt x="11240" y="34370"/>
                </a:lnTo>
                <a:lnTo>
                  <a:pt x="11250" y="34380"/>
                </a:lnTo>
                <a:lnTo>
                  <a:pt x="11250" y="34390"/>
                </a:lnTo>
                <a:lnTo>
                  <a:pt x="11250" y="34400"/>
                </a:lnTo>
                <a:lnTo>
                  <a:pt x="11260" y="34400"/>
                </a:lnTo>
                <a:lnTo>
                  <a:pt x="11260" y="34410"/>
                </a:lnTo>
                <a:lnTo>
                  <a:pt x="11260" y="34420"/>
                </a:lnTo>
                <a:lnTo>
                  <a:pt x="11270" y="34420"/>
                </a:lnTo>
                <a:lnTo>
                  <a:pt x="11270" y="34430"/>
                </a:lnTo>
                <a:lnTo>
                  <a:pt x="11280" y="34430"/>
                </a:lnTo>
                <a:lnTo>
                  <a:pt x="11290" y="34430"/>
                </a:lnTo>
                <a:lnTo>
                  <a:pt x="11290" y="34440"/>
                </a:lnTo>
                <a:lnTo>
                  <a:pt x="11300" y="34440"/>
                </a:lnTo>
                <a:lnTo>
                  <a:pt x="11310" y="34440"/>
                </a:lnTo>
                <a:lnTo>
                  <a:pt x="11310" y="34450"/>
                </a:lnTo>
                <a:lnTo>
                  <a:pt x="11320" y="34450"/>
                </a:lnTo>
                <a:lnTo>
                  <a:pt x="11320" y="34460"/>
                </a:lnTo>
                <a:lnTo>
                  <a:pt x="11330" y="34460"/>
                </a:lnTo>
                <a:lnTo>
                  <a:pt x="11340" y="34460"/>
                </a:lnTo>
                <a:lnTo>
                  <a:pt x="11350" y="34460"/>
                </a:lnTo>
                <a:lnTo>
                  <a:pt x="11350" y="34450"/>
                </a:lnTo>
                <a:lnTo>
                  <a:pt x="11350" y="34440"/>
                </a:lnTo>
                <a:lnTo>
                  <a:pt x="11350" y="34430"/>
                </a:lnTo>
                <a:lnTo>
                  <a:pt x="11350" y="34420"/>
                </a:lnTo>
                <a:lnTo>
                  <a:pt x="11360" y="34420"/>
                </a:lnTo>
                <a:lnTo>
                  <a:pt x="11360" y="34410"/>
                </a:lnTo>
                <a:lnTo>
                  <a:pt x="11350" y="34410"/>
                </a:lnTo>
                <a:lnTo>
                  <a:pt x="11360" y="34410"/>
                </a:lnTo>
                <a:lnTo>
                  <a:pt x="11360" y="34400"/>
                </a:lnTo>
                <a:lnTo>
                  <a:pt x="11350" y="34400"/>
                </a:lnTo>
                <a:lnTo>
                  <a:pt x="11360" y="34400"/>
                </a:lnTo>
                <a:lnTo>
                  <a:pt x="11360" y="34390"/>
                </a:lnTo>
                <a:lnTo>
                  <a:pt x="11360" y="34380"/>
                </a:lnTo>
                <a:lnTo>
                  <a:pt x="11360" y="34370"/>
                </a:lnTo>
                <a:lnTo>
                  <a:pt x="11360" y="34360"/>
                </a:lnTo>
                <a:lnTo>
                  <a:pt x="11360" y="34350"/>
                </a:lnTo>
                <a:lnTo>
                  <a:pt x="11350" y="34350"/>
                </a:lnTo>
                <a:lnTo>
                  <a:pt x="11340" y="34340"/>
                </a:lnTo>
                <a:lnTo>
                  <a:pt x="11340" y="34330"/>
                </a:lnTo>
                <a:lnTo>
                  <a:pt x="11330" y="34330"/>
                </a:lnTo>
                <a:lnTo>
                  <a:pt x="11330" y="34320"/>
                </a:lnTo>
                <a:lnTo>
                  <a:pt x="11320" y="34320"/>
                </a:lnTo>
                <a:lnTo>
                  <a:pt x="11320" y="34310"/>
                </a:lnTo>
                <a:lnTo>
                  <a:pt x="11310" y="34310"/>
                </a:lnTo>
                <a:lnTo>
                  <a:pt x="11320" y="34310"/>
                </a:lnTo>
                <a:lnTo>
                  <a:pt x="11320" y="34300"/>
                </a:lnTo>
                <a:lnTo>
                  <a:pt x="11320" y="34290"/>
                </a:lnTo>
                <a:lnTo>
                  <a:pt x="11320" y="34280"/>
                </a:lnTo>
                <a:lnTo>
                  <a:pt x="11330" y="34280"/>
                </a:lnTo>
                <a:lnTo>
                  <a:pt x="11330" y="34270"/>
                </a:lnTo>
                <a:lnTo>
                  <a:pt x="11340" y="34270"/>
                </a:lnTo>
                <a:lnTo>
                  <a:pt x="11350" y="34270"/>
                </a:lnTo>
                <a:lnTo>
                  <a:pt x="11350" y="34260"/>
                </a:lnTo>
                <a:lnTo>
                  <a:pt x="11360" y="34260"/>
                </a:lnTo>
                <a:lnTo>
                  <a:pt x="11360" y="34250"/>
                </a:lnTo>
                <a:lnTo>
                  <a:pt x="11360" y="34240"/>
                </a:lnTo>
                <a:lnTo>
                  <a:pt x="11370" y="34240"/>
                </a:lnTo>
                <a:lnTo>
                  <a:pt x="11370" y="34230"/>
                </a:lnTo>
                <a:lnTo>
                  <a:pt x="11360" y="34230"/>
                </a:lnTo>
                <a:lnTo>
                  <a:pt x="11370" y="34230"/>
                </a:lnTo>
                <a:lnTo>
                  <a:pt x="11370" y="34220"/>
                </a:lnTo>
                <a:lnTo>
                  <a:pt x="11360" y="34220"/>
                </a:lnTo>
                <a:lnTo>
                  <a:pt x="11360" y="34210"/>
                </a:lnTo>
                <a:lnTo>
                  <a:pt x="11360" y="34200"/>
                </a:lnTo>
                <a:lnTo>
                  <a:pt x="11360" y="34190"/>
                </a:lnTo>
                <a:lnTo>
                  <a:pt x="11360" y="34180"/>
                </a:lnTo>
                <a:lnTo>
                  <a:pt x="11450" y="34050"/>
                </a:lnTo>
                <a:lnTo>
                  <a:pt x="11440" y="33790"/>
                </a:lnTo>
                <a:lnTo>
                  <a:pt x="11310" y="33390"/>
                </a:lnTo>
                <a:lnTo>
                  <a:pt x="11300" y="33360"/>
                </a:lnTo>
                <a:lnTo>
                  <a:pt x="11300" y="33330"/>
                </a:lnTo>
                <a:lnTo>
                  <a:pt x="11290" y="33320"/>
                </a:lnTo>
                <a:lnTo>
                  <a:pt x="11280" y="33310"/>
                </a:lnTo>
                <a:lnTo>
                  <a:pt x="11280" y="33300"/>
                </a:lnTo>
                <a:lnTo>
                  <a:pt x="11270" y="33280"/>
                </a:lnTo>
                <a:lnTo>
                  <a:pt x="11260" y="33270"/>
                </a:lnTo>
                <a:lnTo>
                  <a:pt x="11240" y="33230"/>
                </a:lnTo>
                <a:lnTo>
                  <a:pt x="11230" y="33210"/>
                </a:lnTo>
                <a:lnTo>
                  <a:pt x="11220" y="33200"/>
                </a:lnTo>
                <a:lnTo>
                  <a:pt x="11210" y="33170"/>
                </a:lnTo>
                <a:lnTo>
                  <a:pt x="11200" y="33160"/>
                </a:lnTo>
                <a:lnTo>
                  <a:pt x="11180" y="33120"/>
                </a:lnTo>
                <a:lnTo>
                  <a:pt x="11180" y="33110"/>
                </a:lnTo>
                <a:lnTo>
                  <a:pt x="11070" y="32910"/>
                </a:lnTo>
                <a:lnTo>
                  <a:pt x="11040" y="32760"/>
                </a:lnTo>
                <a:lnTo>
                  <a:pt x="11050" y="32650"/>
                </a:lnTo>
                <a:lnTo>
                  <a:pt x="11100" y="32430"/>
                </a:lnTo>
                <a:lnTo>
                  <a:pt x="11110" y="32360"/>
                </a:lnTo>
                <a:lnTo>
                  <a:pt x="11120" y="32320"/>
                </a:lnTo>
                <a:lnTo>
                  <a:pt x="11100" y="32210"/>
                </a:lnTo>
                <a:lnTo>
                  <a:pt x="11080" y="32170"/>
                </a:lnTo>
                <a:lnTo>
                  <a:pt x="11070" y="32140"/>
                </a:lnTo>
                <a:lnTo>
                  <a:pt x="11060" y="32110"/>
                </a:lnTo>
                <a:lnTo>
                  <a:pt x="11050" y="32100"/>
                </a:lnTo>
                <a:lnTo>
                  <a:pt x="11040" y="32070"/>
                </a:lnTo>
                <a:lnTo>
                  <a:pt x="10990" y="31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