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Trujillo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Trujillo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25670" y="27390"/>
                </a:moveTo>
                <a:lnTo>
                  <a:pt x="25670" y="27380"/>
                </a:lnTo>
                <a:lnTo>
                  <a:pt x="25640" y="27370"/>
                </a:lnTo>
                <a:lnTo>
                  <a:pt x="25630" y="27360"/>
                </a:lnTo>
                <a:lnTo>
                  <a:pt x="25610" y="27370"/>
                </a:lnTo>
                <a:lnTo>
                  <a:pt x="25590" y="27390"/>
                </a:lnTo>
                <a:lnTo>
                  <a:pt x="25570" y="27380"/>
                </a:lnTo>
                <a:lnTo>
                  <a:pt x="25540" y="27370"/>
                </a:lnTo>
                <a:lnTo>
                  <a:pt x="25530" y="27360"/>
                </a:lnTo>
                <a:lnTo>
                  <a:pt x="25510" y="27350"/>
                </a:lnTo>
                <a:lnTo>
                  <a:pt x="25490" y="27340"/>
                </a:lnTo>
                <a:lnTo>
                  <a:pt x="25470" y="27340"/>
                </a:lnTo>
                <a:lnTo>
                  <a:pt x="25460" y="27330"/>
                </a:lnTo>
                <a:lnTo>
                  <a:pt x="25440" y="27340"/>
                </a:lnTo>
                <a:lnTo>
                  <a:pt x="25430" y="27350"/>
                </a:lnTo>
                <a:lnTo>
                  <a:pt x="25410" y="27370"/>
                </a:lnTo>
                <a:lnTo>
                  <a:pt x="25400" y="27390"/>
                </a:lnTo>
                <a:lnTo>
                  <a:pt x="25380" y="27400"/>
                </a:lnTo>
                <a:lnTo>
                  <a:pt x="25360" y="27400"/>
                </a:lnTo>
                <a:lnTo>
                  <a:pt x="25360" y="27420"/>
                </a:lnTo>
                <a:lnTo>
                  <a:pt x="25340" y="27450"/>
                </a:lnTo>
                <a:lnTo>
                  <a:pt x="25310" y="27480"/>
                </a:lnTo>
                <a:lnTo>
                  <a:pt x="25300" y="27490"/>
                </a:lnTo>
                <a:lnTo>
                  <a:pt x="25280" y="27500"/>
                </a:lnTo>
                <a:lnTo>
                  <a:pt x="25260" y="27500"/>
                </a:lnTo>
                <a:lnTo>
                  <a:pt x="25240" y="27510"/>
                </a:lnTo>
                <a:lnTo>
                  <a:pt x="25220" y="27520"/>
                </a:lnTo>
                <a:lnTo>
                  <a:pt x="25210" y="27530"/>
                </a:lnTo>
                <a:lnTo>
                  <a:pt x="25180" y="27540"/>
                </a:lnTo>
                <a:lnTo>
                  <a:pt x="25170" y="27540"/>
                </a:lnTo>
                <a:lnTo>
                  <a:pt x="25130" y="27520"/>
                </a:lnTo>
                <a:lnTo>
                  <a:pt x="25110" y="27520"/>
                </a:lnTo>
                <a:lnTo>
                  <a:pt x="25080" y="27520"/>
                </a:lnTo>
                <a:lnTo>
                  <a:pt x="25050" y="27510"/>
                </a:lnTo>
                <a:lnTo>
                  <a:pt x="25040" y="27490"/>
                </a:lnTo>
                <a:lnTo>
                  <a:pt x="25030" y="27460"/>
                </a:lnTo>
                <a:lnTo>
                  <a:pt x="25010" y="27460"/>
                </a:lnTo>
                <a:lnTo>
                  <a:pt x="24990" y="27440"/>
                </a:lnTo>
                <a:lnTo>
                  <a:pt x="24950" y="27430"/>
                </a:lnTo>
                <a:lnTo>
                  <a:pt x="24900" y="27430"/>
                </a:lnTo>
                <a:lnTo>
                  <a:pt x="24890" y="27420"/>
                </a:lnTo>
                <a:lnTo>
                  <a:pt x="24850" y="27400"/>
                </a:lnTo>
                <a:lnTo>
                  <a:pt x="24820" y="27390"/>
                </a:lnTo>
                <a:lnTo>
                  <a:pt x="24800" y="27390"/>
                </a:lnTo>
                <a:lnTo>
                  <a:pt x="24770" y="27370"/>
                </a:lnTo>
                <a:lnTo>
                  <a:pt x="24750" y="27350"/>
                </a:lnTo>
                <a:lnTo>
                  <a:pt x="24710" y="27350"/>
                </a:lnTo>
                <a:lnTo>
                  <a:pt x="24690" y="27350"/>
                </a:lnTo>
                <a:lnTo>
                  <a:pt x="24650" y="27370"/>
                </a:lnTo>
                <a:lnTo>
                  <a:pt x="24610" y="27380"/>
                </a:lnTo>
                <a:lnTo>
                  <a:pt x="24590" y="27360"/>
                </a:lnTo>
                <a:lnTo>
                  <a:pt x="24560" y="27360"/>
                </a:lnTo>
                <a:lnTo>
                  <a:pt x="24540" y="27350"/>
                </a:lnTo>
                <a:lnTo>
                  <a:pt x="24510" y="27350"/>
                </a:lnTo>
                <a:lnTo>
                  <a:pt x="24480" y="27350"/>
                </a:lnTo>
                <a:lnTo>
                  <a:pt x="24450" y="27370"/>
                </a:lnTo>
                <a:lnTo>
                  <a:pt x="24440" y="27400"/>
                </a:lnTo>
                <a:lnTo>
                  <a:pt x="24410" y="27400"/>
                </a:lnTo>
                <a:lnTo>
                  <a:pt x="24360" y="27410"/>
                </a:lnTo>
                <a:lnTo>
                  <a:pt x="24350" y="27430"/>
                </a:lnTo>
                <a:lnTo>
                  <a:pt x="24360" y="27440"/>
                </a:lnTo>
                <a:lnTo>
                  <a:pt x="24360" y="27450"/>
                </a:lnTo>
                <a:lnTo>
                  <a:pt x="24360" y="27470"/>
                </a:lnTo>
                <a:lnTo>
                  <a:pt x="24340" y="27470"/>
                </a:lnTo>
                <a:lnTo>
                  <a:pt x="24330" y="27480"/>
                </a:lnTo>
                <a:lnTo>
                  <a:pt x="24320" y="27490"/>
                </a:lnTo>
                <a:lnTo>
                  <a:pt x="24300" y="27500"/>
                </a:lnTo>
                <a:lnTo>
                  <a:pt x="24290" y="27510"/>
                </a:lnTo>
                <a:lnTo>
                  <a:pt x="24260" y="27530"/>
                </a:lnTo>
                <a:lnTo>
                  <a:pt x="24240" y="27540"/>
                </a:lnTo>
                <a:lnTo>
                  <a:pt x="24220" y="27580"/>
                </a:lnTo>
                <a:lnTo>
                  <a:pt x="24200" y="27580"/>
                </a:lnTo>
                <a:lnTo>
                  <a:pt x="24180" y="27580"/>
                </a:lnTo>
                <a:lnTo>
                  <a:pt x="24160" y="27590"/>
                </a:lnTo>
                <a:lnTo>
                  <a:pt x="24140" y="27590"/>
                </a:lnTo>
                <a:lnTo>
                  <a:pt x="24120" y="27590"/>
                </a:lnTo>
                <a:lnTo>
                  <a:pt x="24100" y="27590"/>
                </a:lnTo>
                <a:lnTo>
                  <a:pt x="24080" y="27600"/>
                </a:lnTo>
                <a:lnTo>
                  <a:pt x="24060" y="27600"/>
                </a:lnTo>
                <a:lnTo>
                  <a:pt x="24050" y="27610"/>
                </a:lnTo>
                <a:lnTo>
                  <a:pt x="24040" y="27620"/>
                </a:lnTo>
                <a:lnTo>
                  <a:pt x="24020" y="27620"/>
                </a:lnTo>
                <a:lnTo>
                  <a:pt x="24010" y="27630"/>
                </a:lnTo>
                <a:lnTo>
                  <a:pt x="23990" y="27630"/>
                </a:lnTo>
                <a:lnTo>
                  <a:pt x="23980" y="27640"/>
                </a:lnTo>
                <a:lnTo>
                  <a:pt x="23970" y="27650"/>
                </a:lnTo>
                <a:lnTo>
                  <a:pt x="23950" y="27660"/>
                </a:lnTo>
                <a:lnTo>
                  <a:pt x="23930" y="27670"/>
                </a:lnTo>
                <a:lnTo>
                  <a:pt x="23910" y="27670"/>
                </a:lnTo>
                <a:lnTo>
                  <a:pt x="23880" y="27670"/>
                </a:lnTo>
                <a:lnTo>
                  <a:pt x="23850" y="27670"/>
                </a:lnTo>
                <a:lnTo>
                  <a:pt x="23840" y="27670"/>
                </a:lnTo>
                <a:lnTo>
                  <a:pt x="23830" y="27660"/>
                </a:lnTo>
                <a:lnTo>
                  <a:pt x="23810" y="27670"/>
                </a:lnTo>
                <a:lnTo>
                  <a:pt x="23800" y="27670"/>
                </a:lnTo>
                <a:lnTo>
                  <a:pt x="23790" y="27680"/>
                </a:lnTo>
                <a:lnTo>
                  <a:pt x="23760" y="27690"/>
                </a:lnTo>
                <a:lnTo>
                  <a:pt x="23750" y="27700"/>
                </a:lnTo>
                <a:lnTo>
                  <a:pt x="23740" y="27710"/>
                </a:lnTo>
                <a:lnTo>
                  <a:pt x="23730" y="27710"/>
                </a:lnTo>
                <a:lnTo>
                  <a:pt x="23720" y="27720"/>
                </a:lnTo>
                <a:lnTo>
                  <a:pt x="23700" y="27730"/>
                </a:lnTo>
                <a:lnTo>
                  <a:pt x="23690" y="27750"/>
                </a:lnTo>
                <a:lnTo>
                  <a:pt x="23650" y="27770"/>
                </a:lnTo>
                <a:lnTo>
                  <a:pt x="23630" y="27810"/>
                </a:lnTo>
                <a:lnTo>
                  <a:pt x="23610" y="27850"/>
                </a:lnTo>
                <a:lnTo>
                  <a:pt x="23570" y="27890"/>
                </a:lnTo>
                <a:lnTo>
                  <a:pt x="23540" y="27920"/>
                </a:lnTo>
                <a:lnTo>
                  <a:pt x="23530" y="27940"/>
                </a:lnTo>
                <a:lnTo>
                  <a:pt x="23510" y="27960"/>
                </a:lnTo>
                <a:lnTo>
                  <a:pt x="23480" y="27980"/>
                </a:lnTo>
                <a:lnTo>
                  <a:pt x="23460" y="27990"/>
                </a:lnTo>
                <a:lnTo>
                  <a:pt x="23420" y="28020"/>
                </a:lnTo>
                <a:lnTo>
                  <a:pt x="23390" y="28040"/>
                </a:lnTo>
                <a:lnTo>
                  <a:pt x="23380" y="28040"/>
                </a:lnTo>
                <a:lnTo>
                  <a:pt x="23370" y="28050"/>
                </a:lnTo>
                <a:lnTo>
                  <a:pt x="23340" y="28070"/>
                </a:lnTo>
                <a:lnTo>
                  <a:pt x="23330" y="28060"/>
                </a:lnTo>
                <a:lnTo>
                  <a:pt x="23330" y="28050"/>
                </a:lnTo>
                <a:lnTo>
                  <a:pt x="23330" y="28040"/>
                </a:lnTo>
                <a:lnTo>
                  <a:pt x="23330" y="28030"/>
                </a:lnTo>
                <a:lnTo>
                  <a:pt x="23320" y="28020"/>
                </a:lnTo>
                <a:lnTo>
                  <a:pt x="23320" y="28010"/>
                </a:lnTo>
                <a:lnTo>
                  <a:pt x="23320" y="28000"/>
                </a:lnTo>
                <a:lnTo>
                  <a:pt x="23320" y="27990"/>
                </a:lnTo>
                <a:lnTo>
                  <a:pt x="23320" y="27980"/>
                </a:lnTo>
                <a:lnTo>
                  <a:pt x="23320" y="27970"/>
                </a:lnTo>
                <a:lnTo>
                  <a:pt x="23320" y="27950"/>
                </a:lnTo>
                <a:lnTo>
                  <a:pt x="23330" y="27940"/>
                </a:lnTo>
                <a:lnTo>
                  <a:pt x="23360" y="27910"/>
                </a:lnTo>
                <a:lnTo>
                  <a:pt x="23370" y="27880"/>
                </a:lnTo>
                <a:lnTo>
                  <a:pt x="23370" y="27860"/>
                </a:lnTo>
                <a:lnTo>
                  <a:pt x="23370" y="27830"/>
                </a:lnTo>
                <a:lnTo>
                  <a:pt x="23370" y="27800"/>
                </a:lnTo>
                <a:lnTo>
                  <a:pt x="23390" y="27750"/>
                </a:lnTo>
                <a:lnTo>
                  <a:pt x="23390" y="27740"/>
                </a:lnTo>
                <a:lnTo>
                  <a:pt x="23380" y="27730"/>
                </a:lnTo>
                <a:lnTo>
                  <a:pt x="23380" y="27720"/>
                </a:lnTo>
                <a:lnTo>
                  <a:pt x="23370" y="27720"/>
                </a:lnTo>
                <a:lnTo>
                  <a:pt x="23350" y="27710"/>
                </a:lnTo>
                <a:lnTo>
                  <a:pt x="23330" y="27700"/>
                </a:lnTo>
                <a:lnTo>
                  <a:pt x="23320" y="27690"/>
                </a:lnTo>
                <a:lnTo>
                  <a:pt x="23310" y="27690"/>
                </a:lnTo>
                <a:lnTo>
                  <a:pt x="23290" y="27690"/>
                </a:lnTo>
                <a:lnTo>
                  <a:pt x="23280" y="27690"/>
                </a:lnTo>
                <a:lnTo>
                  <a:pt x="23270" y="27680"/>
                </a:lnTo>
                <a:lnTo>
                  <a:pt x="23260" y="27670"/>
                </a:lnTo>
                <a:lnTo>
                  <a:pt x="23250" y="27670"/>
                </a:lnTo>
                <a:lnTo>
                  <a:pt x="23240" y="27670"/>
                </a:lnTo>
                <a:lnTo>
                  <a:pt x="23230" y="27670"/>
                </a:lnTo>
                <a:lnTo>
                  <a:pt x="23210" y="27670"/>
                </a:lnTo>
                <a:lnTo>
                  <a:pt x="23190" y="27670"/>
                </a:lnTo>
                <a:lnTo>
                  <a:pt x="23170" y="27670"/>
                </a:lnTo>
                <a:lnTo>
                  <a:pt x="23160" y="27660"/>
                </a:lnTo>
                <a:lnTo>
                  <a:pt x="23160" y="27650"/>
                </a:lnTo>
                <a:lnTo>
                  <a:pt x="23150" y="27640"/>
                </a:lnTo>
                <a:lnTo>
                  <a:pt x="23150" y="27630"/>
                </a:lnTo>
                <a:lnTo>
                  <a:pt x="23150" y="27620"/>
                </a:lnTo>
                <a:lnTo>
                  <a:pt x="23150" y="27610"/>
                </a:lnTo>
                <a:lnTo>
                  <a:pt x="23150" y="27600"/>
                </a:lnTo>
                <a:lnTo>
                  <a:pt x="23150" y="27590"/>
                </a:lnTo>
                <a:lnTo>
                  <a:pt x="23140" y="27560"/>
                </a:lnTo>
                <a:lnTo>
                  <a:pt x="23130" y="27560"/>
                </a:lnTo>
                <a:lnTo>
                  <a:pt x="23110" y="27560"/>
                </a:lnTo>
                <a:lnTo>
                  <a:pt x="23090" y="27570"/>
                </a:lnTo>
                <a:lnTo>
                  <a:pt x="23070" y="27580"/>
                </a:lnTo>
                <a:lnTo>
                  <a:pt x="23060" y="27590"/>
                </a:lnTo>
                <a:lnTo>
                  <a:pt x="23050" y="27610"/>
                </a:lnTo>
                <a:lnTo>
                  <a:pt x="23030" y="27620"/>
                </a:lnTo>
                <a:lnTo>
                  <a:pt x="23020" y="27630"/>
                </a:lnTo>
                <a:lnTo>
                  <a:pt x="23010" y="27640"/>
                </a:lnTo>
                <a:lnTo>
                  <a:pt x="22980" y="27640"/>
                </a:lnTo>
                <a:lnTo>
                  <a:pt x="22960" y="27640"/>
                </a:lnTo>
                <a:lnTo>
                  <a:pt x="22950" y="27650"/>
                </a:lnTo>
                <a:lnTo>
                  <a:pt x="22940" y="27650"/>
                </a:lnTo>
                <a:lnTo>
                  <a:pt x="22930" y="27650"/>
                </a:lnTo>
                <a:lnTo>
                  <a:pt x="22910" y="27650"/>
                </a:lnTo>
                <a:lnTo>
                  <a:pt x="22890" y="27660"/>
                </a:lnTo>
                <a:lnTo>
                  <a:pt x="22890" y="27670"/>
                </a:lnTo>
                <a:lnTo>
                  <a:pt x="22880" y="27690"/>
                </a:lnTo>
                <a:lnTo>
                  <a:pt x="22870" y="27700"/>
                </a:lnTo>
                <a:lnTo>
                  <a:pt x="22850" y="27710"/>
                </a:lnTo>
                <a:lnTo>
                  <a:pt x="22830" y="27720"/>
                </a:lnTo>
                <a:lnTo>
                  <a:pt x="22820" y="27730"/>
                </a:lnTo>
                <a:lnTo>
                  <a:pt x="22810" y="27740"/>
                </a:lnTo>
                <a:lnTo>
                  <a:pt x="22800" y="27760"/>
                </a:lnTo>
                <a:lnTo>
                  <a:pt x="22780" y="27760"/>
                </a:lnTo>
                <a:lnTo>
                  <a:pt x="22770" y="27760"/>
                </a:lnTo>
                <a:lnTo>
                  <a:pt x="22750" y="27760"/>
                </a:lnTo>
                <a:lnTo>
                  <a:pt x="22740" y="27770"/>
                </a:lnTo>
                <a:lnTo>
                  <a:pt x="22740" y="27780"/>
                </a:lnTo>
                <a:lnTo>
                  <a:pt x="22740" y="27790"/>
                </a:lnTo>
                <a:lnTo>
                  <a:pt x="22730" y="27810"/>
                </a:lnTo>
                <a:lnTo>
                  <a:pt x="22710" y="27810"/>
                </a:lnTo>
                <a:lnTo>
                  <a:pt x="22680" y="27820"/>
                </a:lnTo>
                <a:lnTo>
                  <a:pt x="22670" y="27840"/>
                </a:lnTo>
                <a:lnTo>
                  <a:pt x="22650" y="27850"/>
                </a:lnTo>
                <a:lnTo>
                  <a:pt x="22630" y="27850"/>
                </a:lnTo>
                <a:lnTo>
                  <a:pt x="22620" y="27860"/>
                </a:lnTo>
                <a:lnTo>
                  <a:pt x="22590" y="27870"/>
                </a:lnTo>
                <a:lnTo>
                  <a:pt x="22580" y="27890"/>
                </a:lnTo>
                <a:lnTo>
                  <a:pt x="22570" y="27900"/>
                </a:lnTo>
                <a:lnTo>
                  <a:pt x="22550" y="27900"/>
                </a:lnTo>
                <a:lnTo>
                  <a:pt x="22540" y="27910"/>
                </a:lnTo>
                <a:lnTo>
                  <a:pt x="22530" y="27920"/>
                </a:lnTo>
                <a:lnTo>
                  <a:pt x="22530" y="27910"/>
                </a:lnTo>
                <a:lnTo>
                  <a:pt x="22520" y="27890"/>
                </a:lnTo>
                <a:lnTo>
                  <a:pt x="22510" y="27870"/>
                </a:lnTo>
                <a:lnTo>
                  <a:pt x="22490" y="27860"/>
                </a:lnTo>
                <a:lnTo>
                  <a:pt x="22470" y="27820"/>
                </a:lnTo>
                <a:lnTo>
                  <a:pt x="22450" y="27810"/>
                </a:lnTo>
                <a:lnTo>
                  <a:pt x="22450" y="27800"/>
                </a:lnTo>
                <a:lnTo>
                  <a:pt x="22440" y="27780"/>
                </a:lnTo>
                <a:lnTo>
                  <a:pt x="22420" y="27770"/>
                </a:lnTo>
                <a:lnTo>
                  <a:pt x="22400" y="27770"/>
                </a:lnTo>
                <a:lnTo>
                  <a:pt x="22370" y="27760"/>
                </a:lnTo>
                <a:lnTo>
                  <a:pt x="22320" y="27760"/>
                </a:lnTo>
                <a:lnTo>
                  <a:pt x="22280" y="27690"/>
                </a:lnTo>
                <a:lnTo>
                  <a:pt x="22290" y="27660"/>
                </a:lnTo>
                <a:lnTo>
                  <a:pt x="22310" y="27650"/>
                </a:lnTo>
                <a:lnTo>
                  <a:pt x="22300" y="27630"/>
                </a:lnTo>
                <a:lnTo>
                  <a:pt x="22290" y="27620"/>
                </a:lnTo>
                <a:lnTo>
                  <a:pt x="22280" y="27600"/>
                </a:lnTo>
                <a:lnTo>
                  <a:pt x="22260" y="27590"/>
                </a:lnTo>
                <a:lnTo>
                  <a:pt x="22250" y="27580"/>
                </a:lnTo>
                <a:lnTo>
                  <a:pt x="22240" y="27580"/>
                </a:lnTo>
                <a:lnTo>
                  <a:pt x="22230" y="27570"/>
                </a:lnTo>
                <a:lnTo>
                  <a:pt x="22220" y="27570"/>
                </a:lnTo>
                <a:lnTo>
                  <a:pt x="22220" y="27550"/>
                </a:lnTo>
                <a:lnTo>
                  <a:pt x="22210" y="27550"/>
                </a:lnTo>
                <a:lnTo>
                  <a:pt x="22210" y="27540"/>
                </a:lnTo>
                <a:lnTo>
                  <a:pt x="22200" y="27530"/>
                </a:lnTo>
                <a:lnTo>
                  <a:pt x="22200" y="27520"/>
                </a:lnTo>
                <a:lnTo>
                  <a:pt x="22190" y="27510"/>
                </a:lnTo>
                <a:lnTo>
                  <a:pt x="22190" y="27500"/>
                </a:lnTo>
                <a:lnTo>
                  <a:pt x="22190" y="27490"/>
                </a:lnTo>
                <a:lnTo>
                  <a:pt x="22180" y="27490"/>
                </a:lnTo>
                <a:lnTo>
                  <a:pt x="22180" y="27460"/>
                </a:lnTo>
                <a:lnTo>
                  <a:pt x="22170" y="27440"/>
                </a:lnTo>
                <a:lnTo>
                  <a:pt x="22170" y="27430"/>
                </a:lnTo>
                <a:lnTo>
                  <a:pt x="22160" y="27400"/>
                </a:lnTo>
                <a:lnTo>
                  <a:pt x="22150" y="27370"/>
                </a:lnTo>
                <a:lnTo>
                  <a:pt x="22140" y="27370"/>
                </a:lnTo>
                <a:lnTo>
                  <a:pt x="22130" y="27360"/>
                </a:lnTo>
                <a:lnTo>
                  <a:pt x="22110" y="27370"/>
                </a:lnTo>
                <a:lnTo>
                  <a:pt x="22100" y="27370"/>
                </a:lnTo>
                <a:lnTo>
                  <a:pt x="22090" y="27380"/>
                </a:lnTo>
                <a:lnTo>
                  <a:pt x="22080" y="27370"/>
                </a:lnTo>
                <a:lnTo>
                  <a:pt x="22070" y="27360"/>
                </a:lnTo>
                <a:lnTo>
                  <a:pt x="22060" y="27360"/>
                </a:lnTo>
                <a:lnTo>
                  <a:pt x="22050" y="27360"/>
                </a:lnTo>
                <a:lnTo>
                  <a:pt x="22040" y="27360"/>
                </a:lnTo>
                <a:lnTo>
                  <a:pt x="22030" y="27360"/>
                </a:lnTo>
                <a:lnTo>
                  <a:pt x="22020" y="27360"/>
                </a:lnTo>
                <a:lnTo>
                  <a:pt x="22020" y="27370"/>
                </a:lnTo>
                <a:lnTo>
                  <a:pt x="22010" y="27380"/>
                </a:lnTo>
                <a:lnTo>
                  <a:pt x="22010" y="27390"/>
                </a:lnTo>
                <a:lnTo>
                  <a:pt x="22000" y="27390"/>
                </a:lnTo>
                <a:lnTo>
                  <a:pt x="21990" y="27390"/>
                </a:lnTo>
                <a:lnTo>
                  <a:pt x="21980" y="27400"/>
                </a:lnTo>
                <a:lnTo>
                  <a:pt x="21960" y="27400"/>
                </a:lnTo>
                <a:lnTo>
                  <a:pt x="21950" y="27410"/>
                </a:lnTo>
                <a:lnTo>
                  <a:pt x="21940" y="27410"/>
                </a:lnTo>
                <a:lnTo>
                  <a:pt x="21930" y="27420"/>
                </a:lnTo>
                <a:lnTo>
                  <a:pt x="21920" y="27410"/>
                </a:lnTo>
                <a:lnTo>
                  <a:pt x="21910" y="27400"/>
                </a:lnTo>
                <a:lnTo>
                  <a:pt x="21900" y="27390"/>
                </a:lnTo>
                <a:lnTo>
                  <a:pt x="21890" y="27390"/>
                </a:lnTo>
                <a:lnTo>
                  <a:pt x="21880" y="27380"/>
                </a:lnTo>
                <a:lnTo>
                  <a:pt x="21860" y="27380"/>
                </a:lnTo>
                <a:lnTo>
                  <a:pt x="21850" y="27380"/>
                </a:lnTo>
                <a:lnTo>
                  <a:pt x="21840" y="27370"/>
                </a:lnTo>
                <a:lnTo>
                  <a:pt x="21830" y="27350"/>
                </a:lnTo>
                <a:lnTo>
                  <a:pt x="21820" y="27340"/>
                </a:lnTo>
                <a:lnTo>
                  <a:pt x="21810" y="27320"/>
                </a:lnTo>
                <a:lnTo>
                  <a:pt x="21800" y="27300"/>
                </a:lnTo>
                <a:lnTo>
                  <a:pt x="21800" y="27280"/>
                </a:lnTo>
                <a:lnTo>
                  <a:pt x="21790" y="27240"/>
                </a:lnTo>
                <a:lnTo>
                  <a:pt x="21790" y="27230"/>
                </a:lnTo>
                <a:lnTo>
                  <a:pt x="21800" y="27220"/>
                </a:lnTo>
                <a:lnTo>
                  <a:pt x="21790" y="27220"/>
                </a:lnTo>
                <a:lnTo>
                  <a:pt x="21780" y="27220"/>
                </a:lnTo>
                <a:lnTo>
                  <a:pt x="21770" y="27250"/>
                </a:lnTo>
                <a:lnTo>
                  <a:pt x="21760" y="27260"/>
                </a:lnTo>
                <a:lnTo>
                  <a:pt x="21710" y="27230"/>
                </a:lnTo>
                <a:lnTo>
                  <a:pt x="21680" y="27210"/>
                </a:lnTo>
                <a:lnTo>
                  <a:pt x="21670" y="27210"/>
                </a:lnTo>
                <a:lnTo>
                  <a:pt x="21670" y="27220"/>
                </a:lnTo>
                <a:lnTo>
                  <a:pt x="21660" y="27230"/>
                </a:lnTo>
                <a:lnTo>
                  <a:pt x="21660" y="27240"/>
                </a:lnTo>
                <a:lnTo>
                  <a:pt x="21650" y="27240"/>
                </a:lnTo>
                <a:lnTo>
                  <a:pt x="21630" y="27240"/>
                </a:lnTo>
                <a:lnTo>
                  <a:pt x="21620" y="27240"/>
                </a:lnTo>
                <a:lnTo>
                  <a:pt x="21590" y="27220"/>
                </a:lnTo>
                <a:lnTo>
                  <a:pt x="21570" y="27210"/>
                </a:lnTo>
                <a:lnTo>
                  <a:pt x="21560" y="27210"/>
                </a:lnTo>
                <a:lnTo>
                  <a:pt x="21540" y="27190"/>
                </a:lnTo>
                <a:lnTo>
                  <a:pt x="21520" y="27170"/>
                </a:lnTo>
                <a:lnTo>
                  <a:pt x="21510" y="27170"/>
                </a:lnTo>
                <a:lnTo>
                  <a:pt x="21510" y="27160"/>
                </a:lnTo>
                <a:lnTo>
                  <a:pt x="21500" y="27160"/>
                </a:lnTo>
                <a:lnTo>
                  <a:pt x="21490" y="27150"/>
                </a:lnTo>
                <a:lnTo>
                  <a:pt x="21470" y="27150"/>
                </a:lnTo>
                <a:lnTo>
                  <a:pt x="21450" y="27150"/>
                </a:lnTo>
                <a:lnTo>
                  <a:pt x="21440" y="27150"/>
                </a:lnTo>
                <a:lnTo>
                  <a:pt x="21420" y="27150"/>
                </a:lnTo>
                <a:lnTo>
                  <a:pt x="21410" y="27140"/>
                </a:lnTo>
                <a:lnTo>
                  <a:pt x="21400" y="27140"/>
                </a:lnTo>
                <a:lnTo>
                  <a:pt x="21390" y="27140"/>
                </a:lnTo>
                <a:lnTo>
                  <a:pt x="21380" y="27140"/>
                </a:lnTo>
                <a:lnTo>
                  <a:pt x="21370" y="27130"/>
                </a:lnTo>
                <a:lnTo>
                  <a:pt x="21370" y="27120"/>
                </a:lnTo>
                <a:lnTo>
                  <a:pt x="21360" y="27110"/>
                </a:lnTo>
                <a:lnTo>
                  <a:pt x="21360" y="27100"/>
                </a:lnTo>
                <a:lnTo>
                  <a:pt x="21350" y="27080"/>
                </a:lnTo>
                <a:lnTo>
                  <a:pt x="21350" y="27060"/>
                </a:lnTo>
                <a:lnTo>
                  <a:pt x="21340" y="27040"/>
                </a:lnTo>
                <a:lnTo>
                  <a:pt x="21330" y="27020"/>
                </a:lnTo>
                <a:lnTo>
                  <a:pt x="21310" y="26980"/>
                </a:lnTo>
                <a:lnTo>
                  <a:pt x="21300" y="26940"/>
                </a:lnTo>
                <a:lnTo>
                  <a:pt x="21290" y="26920"/>
                </a:lnTo>
                <a:lnTo>
                  <a:pt x="21290" y="26910"/>
                </a:lnTo>
                <a:lnTo>
                  <a:pt x="21280" y="26900"/>
                </a:lnTo>
                <a:lnTo>
                  <a:pt x="21280" y="26890"/>
                </a:lnTo>
                <a:lnTo>
                  <a:pt x="21270" y="26880"/>
                </a:lnTo>
                <a:lnTo>
                  <a:pt x="21270" y="26860"/>
                </a:lnTo>
                <a:lnTo>
                  <a:pt x="21260" y="26850"/>
                </a:lnTo>
                <a:lnTo>
                  <a:pt x="21260" y="26840"/>
                </a:lnTo>
                <a:lnTo>
                  <a:pt x="21260" y="26830"/>
                </a:lnTo>
                <a:lnTo>
                  <a:pt x="21250" y="26830"/>
                </a:lnTo>
                <a:lnTo>
                  <a:pt x="21250" y="26820"/>
                </a:lnTo>
                <a:lnTo>
                  <a:pt x="21240" y="26810"/>
                </a:lnTo>
                <a:lnTo>
                  <a:pt x="21230" y="26810"/>
                </a:lnTo>
                <a:lnTo>
                  <a:pt x="21240" y="26790"/>
                </a:lnTo>
                <a:lnTo>
                  <a:pt x="21240" y="26780"/>
                </a:lnTo>
                <a:lnTo>
                  <a:pt x="21230" y="26770"/>
                </a:lnTo>
                <a:lnTo>
                  <a:pt x="21230" y="26760"/>
                </a:lnTo>
                <a:lnTo>
                  <a:pt x="21230" y="26750"/>
                </a:lnTo>
                <a:lnTo>
                  <a:pt x="21240" y="26740"/>
                </a:lnTo>
                <a:lnTo>
                  <a:pt x="21230" y="26730"/>
                </a:lnTo>
                <a:lnTo>
                  <a:pt x="21230" y="26720"/>
                </a:lnTo>
                <a:lnTo>
                  <a:pt x="21210" y="26720"/>
                </a:lnTo>
                <a:lnTo>
                  <a:pt x="21190" y="26720"/>
                </a:lnTo>
                <a:lnTo>
                  <a:pt x="21160" y="26730"/>
                </a:lnTo>
                <a:lnTo>
                  <a:pt x="21150" y="26730"/>
                </a:lnTo>
                <a:lnTo>
                  <a:pt x="21140" y="26720"/>
                </a:lnTo>
                <a:lnTo>
                  <a:pt x="21120" y="26720"/>
                </a:lnTo>
                <a:lnTo>
                  <a:pt x="21120" y="26710"/>
                </a:lnTo>
                <a:lnTo>
                  <a:pt x="21110" y="26710"/>
                </a:lnTo>
                <a:lnTo>
                  <a:pt x="21100" y="26710"/>
                </a:lnTo>
                <a:lnTo>
                  <a:pt x="21080" y="26710"/>
                </a:lnTo>
                <a:lnTo>
                  <a:pt x="21080" y="26700"/>
                </a:lnTo>
                <a:lnTo>
                  <a:pt x="21080" y="26690"/>
                </a:lnTo>
                <a:lnTo>
                  <a:pt x="21080" y="26680"/>
                </a:lnTo>
                <a:lnTo>
                  <a:pt x="21070" y="26670"/>
                </a:lnTo>
                <a:lnTo>
                  <a:pt x="21070" y="26660"/>
                </a:lnTo>
                <a:lnTo>
                  <a:pt x="21060" y="26650"/>
                </a:lnTo>
                <a:lnTo>
                  <a:pt x="21070" y="26640"/>
                </a:lnTo>
                <a:lnTo>
                  <a:pt x="21080" y="26630"/>
                </a:lnTo>
                <a:lnTo>
                  <a:pt x="21070" y="26610"/>
                </a:lnTo>
                <a:lnTo>
                  <a:pt x="21070" y="26600"/>
                </a:lnTo>
                <a:lnTo>
                  <a:pt x="21060" y="26580"/>
                </a:lnTo>
                <a:lnTo>
                  <a:pt x="21050" y="26570"/>
                </a:lnTo>
                <a:lnTo>
                  <a:pt x="21040" y="26550"/>
                </a:lnTo>
                <a:lnTo>
                  <a:pt x="21030" y="26550"/>
                </a:lnTo>
                <a:lnTo>
                  <a:pt x="21030" y="26540"/>
                </a:lnTo>
                <a:lnTo>
                  <a:pt x="21040" y="26520"/>
                </a:lnTo>
                <a:lnTo>
                  <a:pt x="21030" y="26510"/>
                </a:lnTo>
                <a:lnTo>
                  <a:pt x="21030" y="26500"/>
                </a:lnTo>
                <a:lnTo>
                  <a:pt x="21030" y="26490"/>
                </a:lnTo>
                <a:lnTo>
                  <a:pt x="21030" y="26480"/>
                </a:lnTo>
                <a:lnTo>
                  <a:pt x="21030" y="26470"/>
                </a:lnTo>
                <a:lnTo>
                  <a:pt x="21030" y="26450"/>
                </a:lnTo>
                <a:lnTo>
                  <a:pt x="21030" y="26440"/>
                </a:lnTo>
                <a:lnTo>
                  <a:pt x="21030" y="26430"/>
                </a:lnTo>
                <a:lnTo>
                  <a:pt x="21030" y="26420"/>
                </a:lnTo>
                <a:lnTo>
                  <a:pt x="21020" y="26400"/>
                </a:lnTo>
                <a:lnTo>
                  <a:pt x="21030" y="26390"/>
                </a:lnTo>
                <a:lnTo>
                  <a:pt x="21030" y="26370"/>
                </a:lnTo>
                <a:lnTo>
                  <a:pt x="21020" y="26360"/>
                </a:lnTo>
                <a:lnTo>
                  <a:pt x="21000" y="26350"/>
                </a:lnTo>
                <a:lnTo>
                  <a:pt x="20990" y="26330"/>
                </a:lnTo>
                <a:lnTo>
                  <a:pt x="20980" y="26320"/>
                </a:lnTo>
                <a:lnTo>
                  <a:pt x="20970" y="26300"/>
                </a:lnTo>
                <a:lnTo>
                  <a:pt x="20960" y="26290"/>
                </a:lnTo>
                <a:lnTo>
                  <a:pt x="20970" y="26270"/>
                </a:lnTo>
                <a:lnTo>
                  <a:pt x="20990" y="26260"/>
                </a:lnTo>
                <a:lnTo>
                  <a:pt x="21000" y="26260"/>
                </a:lnTo>
                <a:lnTo>
                  <a:pt x="21010" y="26250"/>
                </a:lnTo>
                <a:lnTo>
                  <a:pt x="21020" y="26240"/>
                </a:lnTo>
                <a:lnTo>
                  <a:pt x="21030" y="26230"/>
                </a:lnTo>
                <a:lnTo>
                  <a:pt x="21050" y="26210"/>
                </a:lnTo>
                <a:lnTo>
                  <a:pt x="21070" y="26210"/>
                </a:lnTo>
                <a:lnTo>
                  <a:pt x="21060" y="26190"/>
                </a:lnTo>
                <a:lnTo>
                  <a:pt x="21050" y="26170"/>
                </a:lnTo>
                <a:lnTo>
                  <a:pt x="21050" y="26150"/>
                </a:lnTo>
                <a:lnTo>
                  <a:pt x="21040" y="26130"/>
                </a:lnTo>
                <a:lnTo>
                  <a:pt x="21020" y="26100"/>
                </a:lnTo>
                <a:lnTo>
                  <a:pt x="21020" y="26080"/>
                </a:lnTo>
                <a:lnTo>
                  <a:pt x="21020" y="26050"/>
                </a:lnTo>
                <a:lnTo>
                  <a:pt x="21010" y="26020"/>
                </a:lnTo>
                <a:lnTo>
                  <a:pt x="21010" y="26000"/>
                </a:lnTo>
                <a:lnTo>
                  <a:pt x="21010" y="25980"/>
                </a:lnTo>
                <a:lnTo>
                  <a:pt x="21010" y="25970"/>
                </a:lnTo>
                <a:lnTo>
                  <a:pt x="21010" y="25960"/>
                </a:lnTo>
                <a:lnTo>
                  <a:pt x="20990" y="25960"/>
                </a:lnTo>
                <a:lnTo>
                  <a:pt x="20980" y="25950"/>
                </a:lnTo>
                <a:lnTo>
                  <a:pt x="20970" y="25950"/>
                </a:lnTo>
                <a:lnTo>
                  <a:pt x="20970" y="25940"/>
                </a:lnTo>
                <a:lnTo>
                  <a:pt x="20950" y="25920"/>
                </a:lnTo>
                <a:lnTo>
                  <a:pt x="20950" y="25910"/>
                </a:lnTo>
                <a:lnTo>
                  <a:pt x="20940" y="25910"/>
                </a:lnTo>
                <a:lnTo>
                  <a:pt x="20940" y="25900"/>
                </a:lnTo>
                <a:lnTo>
                  <a:pt x="20910" y="25880"/>
                </a:lnTo>
                <a:lnTo>
                  <a:pt x="20900" y="25870"/>
                </a:lnTo>
                <a:lnTo>
                  <a:pt x="20880" y="25870"/>
                </a:lnTo>
                <a:lnTo>
                  <a:pt x="20860" y="25870"/>
                </a:lnTo>
                <a:lnTo>
                  <a:pt x="20860" y="25860"/>
                </a:lnTo>
                <a:lnTo>
                  <a:pt x="20850" y="25850"/>
                </a:lnTo>
                <a:lnTo>
                  <a:pt x="20840" y="25850"/>
                </a:lnTo>
                <a:lnTo>
                  <a:pt x="20820" y="25850"/>
                </a:lnTo>
                <a:lnTo>
                  <a:pt x="20800" y="25850"/>
                </a:lnTo>
                <a:lnTo>
                  <a:pt x="20790" y="25840"/>
                </a:lnTo>
                <a:lnTo>
                  <a:pt x="20760" y="25830"/>
                </a:lnTo>
                <a:lnTo>
                  <a:pt x="20750" y="25830"/>
                </a:lnTo>
                <a:lnTo>
                  <a:pt x="20740" y="25810"/>
                </a:lnTo>
                <a:lnTo>
                  <a:pt x="20740" y="25800"/>
                </a:lnTo>
                <a:lnTo>
                  <a:pt x="20720" y="25800"/>
                </a:lnTo>
                <a:lnTo>
                  <a:pt x="20710" y="25800"/>
                </a:lnTo>
                <a:lnTo>
                  <a:pt x="20700" y="25790"/>
                </a:lnTo>
                <a:lnTo>
                  <a:pt x="20690" y="25760"/>
                </a:lnTo>
                <a:lnTo>
                  <a:pt x="20690" y="25750"/>
                </a:lnTo>
                <a:lnTo>
                  <a:pt x="20680" y="25740"/>
                </a:lnTo>
                <a:lnTo>
                  <a:pt x="20670" y="25720"/>
                </a:lnTo>
                <a:lnTo>
                  <a:pt x="20670" y="25700"/>
                </a:lnTo>
                <a:lnTo>
                  <a:pt x="20660" y="25680"/>
                </a:lnTo>
                <a:lnTo>
                  <a:pt x="20650" y="25680"/>
                </a:lnTo>
                <a:lnTo>
                  <a:pt x="20630" y="25670"/>
                </a:lnTo>
                <a:lnTo>
                  <a:pt x="20620" y="25650"/>
                </a:lnTo>
                <a:lnTo>
                  <a:pt x="20610" y="25630"/>
                </a:lnTo>
                <a:lnTo>
                  <a:pt x="20580" y="25630"/>
                </a:lnTo>
                <a:lnTo>
                  <a:pt x="20560" y="25610"/>
                </a:lnTo>
                <a:lnTo>
                  <a:pt x="20540" y="25590"/>
                </a:lnTo>
                <a:lnTo>
                  <a:pt x="20530" y="25580"/>
                </a:lnTo>
                <a:lnTo>
                  <a:pt x="20520" y="25570"/>
                </a:lnTo>
                <a:lnTo>
                  <a:pt x="20500" y="25560"/>
                </a:lnTo>
                <a:lnTo>
                  <a:pt x="20490" y="25550"/>
                </a:lnTo>
                <a:lnTo>
                  <a:pt x="20480" y="25540"/>
                </a:lnTo>
                <a:lnTo>
                  <a:pt x="20470" y="25540"/>
                </a:lnTo>
                <a:lnTo>
                  <a:pt x="20460" y="25530"/>
                </a:lnTo>
                <a:lnTo>
                  <a:pt x="20470" y="25520"/>
                </a:lnTo>
                <a:lnTo>
                  <a:pt x="20460" y="25510"/>
                </a:lnTo>
                <a:lnTo>
                  <a:pt x="20460" y="25500"/>
                </a:lnTo>
                <a:lnTo>
                  <a:pt x="20450" y="25490"/>
                </a:lnTo>
                <a:lnTo>
                  <a:pt x="20430" y="25480"/>
                </a:lnTo>
                <a:lnTo>
                  <a:pt x="20420" y="25480"/>
                </a:lnTo>
                <a:lnTo>
                  <a:pt x="20420" y="25470"/>
                </a:lnTo>
                <a:lnTo>
                  <a:pt x="20410" y="25470"/>
                </a:lnTo>
                <a:lnTo>
                  <a:pt x="20400" y="25470"/>
                </a:lnTo>
                <a:lnTo>
                  <a:pt x="20390" y="25480"/>
                </a:lnTo>
                <a:lnTo>
                  <a:pt x="20380" y="25480"/>
                </a:lnTo>
                <a:lnTo>
                  <a:pt x="20370" y="25480"/>
                </a:lnTo>
                <a:lnTo>
                  <a:pt x="20350" y="25480"/>
                </a:lnTo>
                <a:lnTo>
                  <a:pt x="20340" y="25490"/>
                </a:lnTo>
                <a:lnTo>
                  <a:pt x="20330" y="25480"/>
                </a:lnTo>
                <a:lnTo>
                  <a:pt x="20330" y="25490"/>
                </a:lnTo>
                <a:lnTo>
                  <a:pt x="20320" y="25490"/>
                </a:lnTo>
                <a:lnTo>
                  <a:pt x="20320" y="25480"/>
                </a:lnTo>
                <a:lnTo>
                  <a:pt x="20310" y="25480"/>
                </a:lnTo>
                <a:lnTo>
                  <a:pt x="20300" y="25480"/>
                </a:lnTo>
                <a:lnTo>
                  <a:pt x="20290" y="25470"/>
                </a:lnTo>
                <a:lnTo>
                  <a:pt x="20290" y="25480"/>
                </a:lnTo>
                <a:lnTo>
                  <a:pt x="20290" y="25470"/>
                </a:lnTo>
                <a:lnTo>
                  <a:pt x="20280" y="25470"/>
                </a:lnTo>
                <a:lnTo>
                  <a:pt x="20270" y="25460"/>
                </a:lnTo>
                <a:lnTo>
                  <a:pt x="20260" y="25460"/>
                </a:lnTo>
                <a:lnTo>
                  <a:pt x="20250" y="25460"/>
                </a:lnTo>
                <a:lnTo>
                  <a:pt x="20240" y="25460"/>
                </a:lnTo>
                <a:lnTo>
                  <a:pt x="20240" y="25450"/>
                </a:lnTo>
                <a:lnTo>
                  <a:pt x="20230" y="25440"/>
                </a:lnTo>
                <a:lnTo>
                  <a:pt x="20220" y="25440"/>
                </a:lnTo>
                <a:lnTo>
                  <a:pt x="20220" y="25430"/>
                </a:lnTo>
                <a:lnTo>
                  <a:pt x="20210" y="25430"/>
                </a:lnTo>
                <a:lnTo>
                  <a:pt x="20210" y="25420"/>
                </a:lnTo>
                <a:lnTo>
                  <a:pt x="20200" y="25420"/>
                </a:lnTo>
                <a:lnTo>
                  <a:pt x="20210" y="25420"/>
                </a:lnTo>
                <a:lnTo>
                  <a:pt x="20200" y="25410"/>
                </a:lnTo>
                <a:lnTo>
                  <a:pt x="20190" y="25410"/>
                </a:lnTo>
                <a:lnTo>
                  <a:pt x="20180" y="25410"/>
                </a:lnTo>
                <a:lnTo>
                  <a:pt x="20180" y="25400"/>
                </a:lnTo>
                <a:lnTo>
                  <a:pt x="20170" y="25390"/>
                </a:lnTo>
                <a:lnTo>
                  <a:pt x="20160" y="25390"/>
                </a:lnTo>
                <a:lnTo>
                  <a:pt x="20150" y="25390"/>
                </a:lnTo>
                <a:lnTo>
                  <a:pt x="20140" y="25390"/>
                </a:lnTo>
                <a:lnTo>
                  <a:pt x="20130" y="25390"/>
                </a:lnTo>
                <a:lnTo>
                  <a:pt x="20130" y="25380"/>
                </a:lnTo>
                <a:lnTo>
                  <a:pt x="20120" y="25380"/>
                </a:lnTo>
                <a:lnTo>
                  <a:pt x="20110" y="25380"/>
                </a:lnTo>
                <a:lnTo>
                  <a:pt x="20100" y="25380"/>
                </a:lnTo>
                <a:lnTo>
                  <a:pt x="20090" y="25370"/>
                </a:lnTo>
                <a:lnTo>
                  <a:pt x="20080" y="25360"/>
                </a:lnTo>
                <a:lnTo>
                  <a:pt x="20070" y="25360"/>
                </a:lnTo>
                <a:lnTo>
                  <a:pt x="20060" y="25360"/>
                </a:lnTo>
                <a:lnTo>
                  <a:pt x="20050" y="25360"/>
                </a:lnTo>
                <a:lnTo>
                  <a:pt x="20050" y="25350"/>
                </a:lnTo>
                <a:lnTo>
                  <a:pt x="20050" y="25340"/>
                </a:lnTo>
                <a:lnTo>
                  <a:pt x="20050" y="25330"/>
                </a:lnTo>
                <a:lnTo>
                  <a:pt x="20040" y="25330"/>
                </a:lnTo>
                <a:lnTo>
                  <a:pt x="20040" y="25320"/>
                </a:lnTo>
                <a:lnTo>
                  <a:pt x="20030" y="25310"/>
                </a:lnTo>
                <a:lnTo>
                  <a:pt x="20030" y="25320"/>
                </a:lnTo>
                <a:lnTo>
                  <a:pt x="20020" y="25320"/>
                </a:lnTo>
                <a:lnTo>
                  <a:pt x="20010" y="25320"/>
                </a:lnTo>
                <a:lnTo>
                  <a:pt x="20000" y="25330"/>
                </a:lnTo>
                <a:lnTo>
                  <a:pt x="20000" y="25340"/>
                </a:lnTo>
                <a:lnTo>
                  <a:pt x="19990" y="25350"/>
                </a:lnTo>
                <a:lnTo>
                  <a:pt x="19970" y="25300"/>
                </a:lnTo>
                <a:lnTo>
                  <a:pt x="19940" y="25310"/>
                </a:lnTo>
                <a:lnTo>
                  <a:pt x="19920" y="25280"/>
                </a:lnTo>
                <a:lnTo>
                  <a:pt x="19910" y="25270"/>
                </a:lnTo>
                <a:lnTo>
                  <a:pt x="19890" y="25270"/>
                </a:lnTo>
                <a:lnTo>
                  <a:pt x="19880" y="25280"/>
                </a:lnTo>
                <a:lnTo>
                  <a:pt x="19870" y="25270"/>
                </a:lnTo>
                <a:lnTo>
                  <a:pt x="19860" y="25150"/>
                </a:lnTo>
                <a:lnTo>
                  <a:pt x="19860" y="25060"/>
                </a:lnTo>
                <a:lnTo>
                  <a:pt x="19840" y="24990"/>
                </a:lnTo>
                <a:lnTo>
                  <a:pt x="19870" y="24810"/>
                </a:lnTo>
                <a:lnTo>
                  <a:pt x="19870" y="24720"/>
                </a:lnTo>
                <a:lnTo>
                  <a:pt x="19880" y="24670"/>
                </a:lnTo>
                <a:lnTo>
                  <a:pt x="19870" y="24560"/>
                </a:lnTo>
                <a:lnTo>
                  <a:pt x="19870" y="24520"/>
                </a:lnTo>
                <a:lnTo>
                  <a:pt x="19860" y="24460"/>
                </a:lnTo>
                <a:lnTo>
                  <a:pt x="19840" y="24440"/>
                </a:lnTo>
                <a:lnTo>
                  <a:pt x="19820" y="24440"/>
                </a:lnTo>
                <a:lnTo>
                  <a:pt x="19800" y="24450"/>
                </a:lnTo>
                <a:lnTo>
                  <a:pt x="19800" y="24460"/>
                </a:lnTo>
                <a:lnTo>
                  <a:pt x="19790" y="24470"/>
                </a:lnTo>
                <a:lnTo>
                  <a:pt x="19760" y="24480"/>
                </a:lnTo>
                <a:lnTo>
                  <a:pt x="19740" y="24500"/>
                </a:lnTo>
                <a:lnTo>
                  <a:pt x="19740" y="24490"/>
                </a:lnTo>
                <a:lnTo>
                  <a:pt x="19740" y="24480"/>
                </a:lnTo>
                <a:lnTo>
                  <a:pt x="19780" y="24420"/>
                </a:lnTo>
                <a:lnTo>
                  <a:pt x="19820" y="24390"/>
                </a:lnTo>
                <a:lnTo>
                  <a:pt x="19820" y="24380"/>
                </a:lnTo>
                <a:lnTo>
                  <a:pt x="19810" y="24320"/>
                </a:lnTo>
                <a:lnTo>
                  <a:pt x="19810" y="24300"/>
                </a:lnTo>
                <a:lnTo>
                  <a:pt x="19780" y="24260"/>
                </a:lnTo>
                <a:lnTo>
                  <a:pt x="19770" y="24230"/>
                </a:lnTo>
                <a:lnTo>
                  <a:pt x="19760" y="24200"/>
                </a:lnTo>
                <a:lnTo>
                  <a:pt x="19760" y="24110"/>
                </a:lnTo>
                <a:lnTo>
                  <a:pt x="19760" y="24080"/>
                </a:lnTo>
                <a:lnTo>
                  <a:pt x="19780" y="24080"/>
                </a:lnTo>
                <a:lnTo>
                  <a:pt x="19790" y="24060"/>
                </a:lnTo>
                <a:lnTo>
                  <a:pt x="19800" y="24000"/>
                </a:lnTo>
                <a:lnTo>
                  <a:pt x="19810" y="23970"/>
                </a:lnTo>
                <a:lnTo>
                  <a:pt x="19830" y="23950"/>
                </a:lnTo>
                <a:lnTo>
                  <a:pt x="19860" y="23930"/>
                </a:lnTo>
                <a:lnTo>
                  <a:pt x="19880" y="23880"/>
                </a:lnTo>
                <a:lnTo>
                  <a:pt x="19910" y="23800"/>
                </a:lnTo>
                <a:lnTo>
                  <a:pt x="19920" y="23780"/>
                </a:lnTo>
                <a:lnTo>
                  <a:pt x="19930" y="23730"/>
                </a:lnTo>
                <a:lnTo>
                  <a:pt x="19940" y="23680"/>
                </a:lnTo>
                <a:lnTo>
                  <a:pt x="19930" y="23610"/>
                </a:lnTo>
                <a:lnTo>
                  <a:pt x="19940" y="23580"/>
                </a:lnTo>
                <a:lnTo>
                  <a:pt x="19950" y="23580"/>
                </a:lnTo>
                <a:lnTo>
                  <a:pt x="19960" y="23590"/>
                </a:lnTo>
                <a:lnTo>
                  <a:pt x="19960" y="23600"/>
                </a:lnTo>
                <a:lnTo>
                  <a:pt x="19960" y="23610"/>
                </a:lnTo>
                <a:lnTo>
                  <a:pt x="19970" y="23610"/>
                </a:lnTo>
                <a:lnTo>
                  <a:pt x="19970" y="23620"/>
                </a:lnTo>
                <a:lnTo>
                  <a:pt x="19990" y="23630"/>
                </a:lnTo>
                <a:lnTo>
                  <a:pt x="20000" y="23630"/>
                </a:lnTo>
                <a:lnTo>
                  <a:pt x="20010" y="23620"/>
                </a:lnTo>
                <a:lnTo>
                  <a:pt x="20010" y="23630"/>
                </a:lnTo>
                <a:lnTo>
                  <a:pt x="20020" y="23640"/>
                </a:lnTo>
                <a:lnTo>
                  <a:pt x="20030" y="23650"/>
                </a:lnTo>
                <a:lnTo>
                  <a:pt x="20040" y="23640"/>
                </a:lnTo>
                <a:lnTo>
                  <a:pt x="20050" y="23650"/>
                </a:lnTo>
                <a:lnTo>
                  <a:pt x="20060" y="23650"/>
                </a:lnTo>
                <a:lnTo>
                  <a:pt x="20070" y="23660"/>
                </a:lnTo>
                <a:lnTo>
                  <a:pt x="20080" y="23670"/>
                </a:lnTo>
                <a:lnTo>
                  <a:pt x="20100" y="23670"/>
                </a:lnTo>
                <a:lnTo>
                  <a:pt x="20110" y="23670"/>
                </a:lnTo>
                <a:lnTo>
                  <a:pt x="20130" y="23660"/>
                </a:lnTo>
                <a:lnTo>
                  <a:pt x="20140" y="23660"/>
                </a:lnTo>
                <a:lnTo>
                  <a:pt x="20160" y="23660"/>
                </a:lnTo>
                <a:lnTo>
                  <a:pt x="20170" y="23660"/>
                </a:lnTo>
                <a:lnTo>
                  <a:pt x="20180" y="23670"/>
                </a:lnTo>
                <a:lnTo>
                  <a:pt x="20200" y="23670"/>
                </a:lnTo>
                <a:lnTo>
                  <a:pt x="20210" y="23670"/>
                </a:lnTo>
                <a:lnTo>
                  <a:pt x="20230" y="23670"/>
                </a:lnTo>
                <a:lnTo>
                  <a:pt x="20240" y="23680"/>
                </a:lnTo>
                <a:lnTo>
                  <a:pt x="20260" y="23690"/>
                </a:lnTo>
                <a:lnTo>
                  <a:pt x="20270" y="23690"/>
                </a:lnTo>
                <a:lnTo>
                  <a:pt x="20270" y="23680"/>
                </a:lnTo>
                <a:lnTo>
                  <a:pt x="20290" y="23690"/>
                </a:lnTo>
                <a:lnTo>
                  <a:pt x="20300" y="23690"/>
                </a:lnTo>
                <a:lnTo>
                  <a:pt x="20310" y="23690"/>
                </a:lnTo>
                <a:lnTo>
                  <a:pt x="20320" y="23690"/>
                </a:lnTo>
                <a:lnTo>
                  <a:pt x="20330" y="23690"/>
                </a:lnTo>
                <a:lnTo>
                  <a:pt x="20340" y="23690"/>
                </a:lnTo>
                <a:lnTo>
                  <a:pt x="20360" y="23700"/>
                </a:lnTo>
                <a:lnTo>
                  <a:pt x="20370" y="23720"/>
                </a:lnTo>
                <a:lnTo>
                  <a:pt x="20380" y="23710"/>
                </a:lnTo>
                <a:lnTo>
                  <a:pt x="20400" y="23710"/>
                </a:lnTo>
                <a:lnTo>
                  <a:pt x="20420" y="23710"/>
                </a:lnTo>
                <a:lnTo>
                  <a:pt x="20440" y="23720"/>
                </a:lnTo>
                <a:lnTo>
                  <a:pt x="20470" y="23730"/>
                </a:lnTo>
                <a:lnTo>
                  <a:pt x="20490" y="23730"/>
                </a:lnTo>
                <a:lnTo>
                  <a:pt x="20510" y="23720"/>
                </a:lnTo>
                <a:lnTo>
                  <a:pt x="20550" y="23730"/>
                </a:lnTo>
                <a:lnTo>
                  <a:pt x="20570" y="23730"/>
                </a:lnTo>
                <a:lnTo>
                  <a:pt x="20590" y="23740"/>
                </a:lnTo>
                <a:lnTo>
                  <a:pt x="20600" y="23740"/>
                </a:lnTo>
                <a:lnTo>
                  <a:pt x="20620" y="23750"/>
                </a:lnTo>
                <a:lnTo>
                  <a:pt x="20630" y="23750"/>
                </a:lnTo>
                <a:lnTo>
                  <a:pt x="20650" y="23750"/>
                </a:lnTo>
                <a:lnTo>
                  <a:pt x="20660" y="23760"/>
                </a:lnTo>
                <a:lnTo>
                  <a:pt x="20680" y="23750"/>
                </a:lnTo>
                <a:lnTo>
                  <a:pt x="20700" y="23750"/>
                </a:lnTo>
                <a:lnTo>
                  <a:pt x="20720" y="23750"/>
                </a:lnTo>
                <a:lnTo>
                  <a:pt x="20730" y="23760"/>
                </a:lnTo>
                <a:lnTo>
                  <a:pt x="20740" y="23760"/>
                </a:lnTo>
                <a:lnTo>
                  <a:pt x="20750" y="23750"/>
                </a:lnTo>
                <a:lnTo>
                  <a:pt x="20760" y="23740"/>
                </a:lnTo>
                <a:lnTo>
                  <a:pt x="20770" y="23750"/>
                </a:lnTo>
                <a:lnTo>
                  <a:pt x="20770" y="23740"/>
                </a:lnTo>
                <a:lnTo>
                  <a:pt x="20780" y="23740"/>
                </a:lnTo>
                <a:lnTo>
                  <a:pt x="20790" y="23720"/>
                </a:lnTo>
                <a:lnTo>
                  <a:pt x="20820" y="23730"/>
                </a:lnTo>
                <a:lnTo>
                  <a:pt x="20840" y="23760"/>
                </a:lnTo>
                <a:lnTo>
                  <a:pt x="20850" y="23770"/>
                </a:lnTo>
                <a:lnTo>
                  <a:pt x="20870" y="23770"/>
                </a:lnTo>
                <a:lnTo>
                  <a:pt x="20880" y="23760"/>
                </a:lnTo>
                <a:lnTo>
                  <a:pt x="20880" y="23750"/>
                </a:lnTo>
                <a:lnTo>
                  <a:pt x="20890" y="23740"/>
                </a:lnTo>
                <a:lnTo>
                  <a:pt x="20890" y="23730"/>
                </a:lnTo>
                <a:lnTo>
                  <a:pt x="20900" y="23720"/>
                </a:lnTo>
                <a:lnTo>
                  <a:pt x="20910" y="23700"/>
                </a:lnTo>
                <a:lnTo>
                  <a:pt x="20930" y="23720"/>
                </a:lnTo>
                <a:lnTo>
                  <a:pt x="20940" y="23730"/>
                </a:lnTo>
                <a:lnTo>
                  <a:pt x="20950" y="23760"/>
                </a:lnTo>
                <a:lnTo>
                  <a:pt x="20970" y="23760"/>
                </a:lnTo>
                <a:lnTo>
                  <a:pt x="20960" y="23790"/>
                </a:lnTo>
                <a:lnTo>
                  <a:pt x="20960" y="23800"/>
                </a:lnTo>
                <a:lnTo>
                  <a:pt x="20950" y="23810"/>
                </a:lnTo>
                <a:lnTo>
                  <a:pt x="20960" y="23820"/>
                </a:lnTo>
                <a:lnTo>
                  <a:pt x="20970" y="23830"/>
                </a:lnTo>
                <a:lnTo>
                  <a:pt x="20980" y="23830"/>
                </a:lnTo>
                <a:lnTo>
                  <a:pt x="20990" y="23820"/>
                </a:lnTo>
                <a:lnTo>
                  <a:pt x="20980" y="23820"/>
                </a:lnTo>
                <a:lnTo>
                  <a:pt x="20980" y="23810"/>
                </a:lnTo>
                <a:lnTo>
                  <a:pt x="20970" y="23800"/>
                </a:lnTo>
                <a:lnTo>
                  <a:pt x="20980" y="23790"/>
                </a:lnTo>
                <a:lnTo>
                  <a:pt x="20990" y="23780"/>
                </a:lnTo>
                <a:lnTo>
                  <a:pt x="21000" y="23770"/>
                </a:lnTo>
                <a:lnTo>
                  <a:pt x="21010" y="23770"/>
                </a:lnTo>
                <a:lnTo>
                  <a:pt x="21030" y="23770"/>
                </a:lnTo>
                <a:lnTo>
                  <a:pt x="21040" y="23740"/>
                </a:lnTo>
                <a:lnTo>
                  <a:pt x="21050" y="23750"/>
                </a:lnTo>
                <a:lnTo>
                  <a:pt x="21070" y="23760"/>
                </a:lnTo>
                <a:lnTo>
                  <a:pt x="21080" y="23770"/>
                </a:lnTo>
                <a:lnTo>
                  <a:pt x="21100" y="23770"/>
                </a:lnTo>
                <a:lnTo>
                  <a:pt x="21110" y="23780"/>
                </a:lnTo>
                <a:lnTo>
                  <a:pt x="21120" y="23770"/>
                </a:lnTo>
                <a:lnTo>
                  <a:pt x="21140" y="23770"/>
                </a:lnTo>
                <a:lnTo>
                  <a:pt x="21160" y="23770"/>
                </a:lnTo>
                <a:lnTo>
                  <a:pt x="21180" y="23770"/>
                </a:lnTo>
                <a:lnTo>
                  <a:pt x="21210" y="23770"/>
                </a:lnTo>
                <a:lnTo>
                  <a:pt x="21220" y="23760"/>
                </a:lnTo>
                <a:lnTo>
                  <a:pt x="21230" y="23770"/>
                </a:lnTo>
                <a:lnTo>
                  <a:pt x="21240" y="23760"/>
                </a:lnTo>
                <a:lnTo>
                  <a:pt x="21260" y="23760"/>
                </a:lnTo>
                <a:lnTo>
                  <a:pt x="21270" y="23750"/>
                </a:lnTo>
                <a:lnTo>
                  <a:pt x="21280" y="23750"/>
                </a:lnTo>
                <a:lnTo>
                  <a:pt x="21290" y="23750"/>
                </a:lnTo>
                <a:lnTo>
                  <a:pt x="21300" y="23760"/>
                </a:lnTo>
                <a:lnTo>
                  <a:pt x="21310" y="23760"/>
                </a:lnTo>
                <a:lnTo>
                  <a:pt x="21320" y="23760"/>
                </a:lnTo>
                <a:lnTo>
                  <a:pt x="21330" y="23780"/>
                </a:lnTo>
                <a:lnTo>
                  <a:pt x="21340" y="23780"/>
                </a:lnTo>
                <a:lnTo>
                  <a:pt x="21360" y="23780"/>
                </a:lnTo>
                <a:lnTo>
                  <a:pt x="21370" y="23780"/>
                </a:lnTo>
                <a:lnTo>
                  <a:pt x="21380" y="23790"/>
                </a:lnTo>
                <a:lnTo>
                  <a:pt x="21390" y="23790"/>
                </a:lnTo>
                <a:lnTo>
                  <a:pt x="21750" y="23080"/>
                </a:lnTo>
                <a:lnTo>
                  <a:pt x="21760" y="23080"/>
                </a:lnTo>
                <a:lnTo>
                  <a:pt x="21770" y="23080"/>
                </a:lnTo>
                <a:lnTo>
                  <a:pt x="21780" y="23080"/>
                </a:lnTo>
                <a:lnTo>
                  <a:pt x="21790" y="23080"/>
                </a:lnTo>
                <a:lnTo>
                  <a:pt x="21800" y="23090"/>
                </a:lnTo>
                <a:lnTo>
                  <a:pt x="21820" y="23100"/>
                </a:lnTo>
                <a:lnTo>
                  <a:pt x="21830" y="23100"/>
                </a:lnTo>
                <a:lnTo>
                  <a:pt x="21840" y="23120"/>
                </a:lnTo>
                <a:lnTo>
                  <a:pt x="21850" y="23120"/>
                </a:lnTo>
                <a:lnTo>
                  <a:pt x="21860" y="23110"/>
                </a:lnTo>
                <a:lnTo>
                  <a:pt x="21870" y="23110"/>
                </a:lnTo>
                <a:lnTo>
                  <a:pt x="21880" y="23100"/>
                </a:lnTo>
                <a:lnTo>
                  <a:pt x="21900" y="23100"/>
                </a:lnTo>
                <a:lnTo>
                  <a:pt x="21900" y="23090"/>
                </a:lnTo>
                <a:lnTo>
                  <a:pt x="21910" y="23080"/>
                </a:lnTo>
                <a:lnTo>
                  <a:pt x="21930" y="23080"/>
                </a:lnTo>
                <a:lnTo>
                  <a:pt x="21940" y="23070"/>
                </a:lnTo>
                <a:lnTo>
                  <a:pt x="21950" y="23060"/>
                </a:lnTo>
                <a:lnTo>
                  <a:pt x="21960" y="23050"/>
                </a:lnTo>
                <a:lnTo>
                  <a:pt x="21950" y="23050"/>
                </a:lnTo>
                <a:lnTo>
                  <a:pt x="21940" y="23050"/>
                </a:lnTo>
                <a:lnTo>
                  <a:pt x="21930" y="23040"/>
                </a:lnTo>
                <a:lnTo>
                  <a:pt x="21930" y="23030"/>
                </a:lnTo>
                <a:lnTo>
                  <a:pt x="21930" y="23020"/>
                </a:lnTo>
                <a:lnTo>
                  <a:pt x="21920" y="23000"/>
                </a:lnTo>
                <a:lnTo>
                  <a:pt x="21930" y="22990"/>
                </a:lnTo>
                <a:lnTo>
                  <a:pt x="21940" y="22980"/>
                </a:lnTo>
                <a:lnTo>
                  <a:pt x="21940" y="22970"/>
                </a:lnTo>
                <a:lnTo>
                  <a:pt x="21940" y="22960"/>
                </a:lnTo>
                <a:lnTo>
                  <a:pt x="21950" y="22940"/>
                </a:lnTo>
                <a:lnTo>
                  <a:pt x="21970" y="22930"/>
                </a:lnTo>
                <a:lnTo>
                  <a:pt x="21970" y="22910"/>
                </a:lnTo>
                <a:lnTo>
                  <a:pt x="21970" y="22890"/>
                </a:lnTo>
                <a:lnTo>
                  <a:pt x="21980" y="22880"/>
                </a:lnTo>
                <a:lnTo>
                  <a:pt x="21990" y="22870"/>
                </a:lnTo>
                <a:lnTo>
                  <a:pt x="22000" y="22860"/>
                </a:lnTo>
                <a:lnTo>
                  <a:pt x="22010" y="22860"/>
                </a:lnTo>
                <a:lnTo>
                  <a:pt x="22010" y="22840"/>
                </a:lnTo>
                <a:lnTo>
                  <a:pt x="22020" y="22830"/>
                </a:lnTo>
                <a:lnTo>
                  <a:pt x="22030" y="22810"/>
                </a:lnTo>
                <a:lnTo>
                  <a:pt x="22040" y="22800"/>
                </a:lnTo>
                <a:lnTo>
                  <a:pt x="22040" y="22780"/>
                </a:lnTo>
                <a:lnTo>
                  <a:pt x="22040" y="22750"/>
                </a:lnTo>
                <a:lnTo>
                  <a:pt x="22040" y="22730"/>
                </a:lnTo>
                <a:lnTo>
                  <a:pt x="22040" y="22720"/>
                </a:lnTo>
                <a:lnTo>
                  <a:pt x="22040" y="22710"/>
                </a:lnTo>
                <a:lnTo>
                  <a:pt x="22050" y="22680"/>
                </a:lnTo>
                <a:lnTo>
                  <a:pt x="22050" y="22670"/>
                </a:lnTo>
                <a:lnTo>
                  <a:pt x="22050" y="22660"/>
                </a:lnTo>
                <a:lnTo>
                  <a:pt x="22050" y="22650"/>
                </a:lnTo>
                <a:lnTo>
                  <a:pt x="22060" y="22630"/>
                </a:lnTo>
                <a:lnTo>
                  <a:pt x="22060" y="22620"/>
                </a:lnTo>
                <a:lnTo>
                  <a:pt x="22080" y="22610"/>
                </a:lnTo>
                <a:lnTo>
                  <a:pt x="22090" y="22610"/>
                </a:lnTo>
                <a:lnTo>
                  <a:pt x="22100" y="22600"/>
                </a:lnTo>
                <a:lnTo>
                  <a:pt x="22120" y="22610"/>
                </a:lnTo>
                <a:lnTo>
                  <a:pt x="22130" y="22610"/>
                </a:lnTo>
                <a:lnTo>
                  <a:pt x="22120" y="22630"/>
                </a:lnTo>
                <a:lnTo>
                  <a:pt x="22130" y="22630"/>
                </a:lnTo>
                <a:lnTo>
                  <a:pt x="22140" y="22630"/>
                </a:lnTo>
                <a:lnTo>
                  <a:pt x="22150" y="22630"/>
                </a:lnTo>
                <a:lnTo>
                  <a:pt x="22150" y="22640"/>
                </a:lnTo>
                <a:lnTo>
                  <a:pt x="22160" y="22640"/>
                </a:lnTo>
                <a:lnTo>
                  <a:pt x="22170" y="22630"/>
                </a:lnTo>
                <a:lnTo>
                  <a:pt x="22180" y="22640"/>
                </a:lnTo>
                <a:lnTo>
                  <a:pt x="22180" y="22650"/>
                </a:lnTo>
                <a:lnTo>
                  <a:pt x="22190" y="22650"/>
                </a:lnTo>
                <a:lnTo>
                  <a:pt x="22200" y="22660"/>
                </a:lnTo>
                <a:lnTo>
                  <a:pt x="22210" y="22660"/>
                </a:lnTo>
                <a:lnTo>
                  <a:pt x="22220" y="22660"/>
                </a:lnTo>
                <a:lnTo>
                  <a:pt x="22220" y="22670"/>
                </a:lnTo>
                <a:lnTo>
                  <a:pt x="22230" y="22670"/>
                </a:lnTo>
                <a:lnTo>
                  <a:pt x="22250" y="22660"/>
                </a:lnTo>
                <a:lnTo>
                  <a:pt x="22260" y="22650"/>
                </a:lnTo>
                <a:lnTo>
                  <a:pt x="22280" y="22640"/>
                </a:lnTo>
                <a:lnTo>
                  <a:pt x="22300" y="22640"/>
                </a:lnTo>
                <a:lnTo>
                  <a:pt x="22320" y="22630"/>
                </a:lnTo>
                <a:lnTo>
                  <a:pt x="22340" y="22620"/>
                </a:lnTo>
                <a:lnTo>
                  <a:pt x="22360" y="22610"/>
                </a:lnTo>
                <a:lnTo>
                  <a:pt x="22380" y="22610"/>
                </a:lnTo>
                <a:lnTo>
                  <a:pt x="22390" y="22600"/>
                </a:lnTo>
                <a:lnTo>
                  <a:pt x="22400" y="22580"/>
                </a:lnTo>
                <a:lnTo>
                  <a:pt x="22400" y="22560"/>
                </a:lnTo>
                <a:lnTo>
                  <a:pt x="22400" y="22540"/>
                </a:lnTo>
                <a:lnTo>
                  <a:pt x="22410" y="22530"/>
                </a:lnTo>
                <a:lnTo>
                  <a:pt x="22420" y="22510"/>
                </a:lnTo>
                <a:lnTo>
                  <a:pt x="22420" y="22500"/>
                </a:lnTo>
                <a:lnTo>
                  <a:pt x="22420" y="22490"/>
                </a:lnTo>
                <a:lnTo>
                  <a:pt x="22420" y="22470"/>
                </a:lnTo>
                <a:lnTo>
                  <a:pt x="22430" y="22450"/>
                </a:lnTo>
                <a:lnTo>
                  <a:pt x="22440" y="22420"/>
                </a:lnTo>
                <a:lnTo>
                  <a:pt x="22430" y="22410"/>
                </a:lnTo>
                <a:lnTo>
                  <a:pt x="22430" y="22400"/>
                </a:lnTo>
                <a:lnTo>
                  <a:pt x="22430" y="22380"/>
                </a:lnTo>
                <a:lnTo>
                  <a:pt x="22440" y="22360"/>
                </a:lnTo>
                <a:lnTo>
                  <a:pt x="22450" y="22350"/>
                </a:lnTo>
                <a:lnTo>
                  <a:pt x="22450" y="22340"/>
                </a:lnTo>
                <a:lnTo>
                  <a:pt x="22460" y="22330"/>
                </a:lnTo>
                <a:lnTo>
                  <a:pt x="22460" y="22320"/>
                </a:lnTo>
                <a:lnTo>
                  <a:pt x="22460" y="22310"/>
                </a:lnTo>
                <a:lnTo>
                  <a:pt x="22490" y="22300"/>
                </a:lnTo>
                <a:lnTo>
                  <a:pt x="22500" y="22290"/>
                </a:lnTo>
                <a:lnTo>
                  <a:pt x="22510" y="22290"/>
                </a:lnTo>
                <a:lnTo>
                  <a:pt x="22520" y="22280"/>
                </a:lnTo>
                <a:lnTo>
                  <a:pt x="22530" y="22270"/>
                </a:lnTo>
                <a:lnTo>
                  <a:pt x="22550" y="22260"/>
                </a:lnTo>
                <a:lnTo>
                  <a:pt x="22550" y="22240"/>
                </a:lnTo>
                <a:lnTo>
                  <a:pt x="22560" y="22210"/>
                </a:lnTo>
                <a:lnTo>
                  <a:pt x="22560" y="22190"/>
                </a:lnTo>
                <a:lnTo>
                  <a:pt x="22570" y="22190"/>
                </a:lnTo>
                <a:lnTo>
                  <a:pt x="22560" y="22160"/>
                </a:lnTo>
                <a:lnTo>
                  <a:pt x="22550" y="22150"/>
                </a:lnTo>
                <a:lnTo>
                  <a:pt x="22540" y="22130"/>
                </a:lnTo>
                <a:lnTo>
                  <a:pt x="22540" y="22120"/>
                </a:lnTo>
                <a:lnTo>
                  <a:pt x="22540" y="22110"/>
                </a:lnTo>
                <a:lnTo>
                  <a:pt x="22540" y="22100"/>
                </a:lnTo>
                <a:lnTo>
                  <a:pt x="22540" y="22090"/>
                </a:lnTo>
                <a:lnTo>
                  <a:pt x="22540" y="22080"/>
                </a:lnTo>
                <a:lnTo>
                  <a:pt x="22530" y="22070"/>
                </a:lnTo>
                <a:lnTo>
                  <a:pt x="22530" y="22060"/>
                </a:lnTo>
                <a:lnTo>
                  <a:pt x="22530" y="22050"/>
                </a:lnTo>
                <a:lnTo>
                  <a:pt x="22530" y="22040"/>
                </a:lnTo>
                <a:lnTo>
                  <a:pt x="22530" y="22030"/>
                </a:lnTo>
                <a:lnTo>
                  <a:pt x="22520" y="22020"/>
                </a:lnTo>
                <a:lnTo>
                  <a:pt x="22510" y="22000"/>
                </a:lnTo>
                <a:lnTo>
                  <a:pt x="22500" y="21990"/>
                </a:lnTo>
                <a:lnTo>
                  <a:pt x="22490" y="21980"/>
                </a:lnTo>
                <a:lnTo>
                  <a:pt x="22480" y="21970"/>
                </a:lnTo>
                <a:lnTo>
                  <a:pt x="22470" y="21960"/>
                </a:lnTo>
                <a:lnTo>
                  <a:pt x="22480" y="21950"/>
                </a:lnTo>
                <a:lnTo>
                  <a:pt x="22470" y="21940"/>
                </a:lnTo>
                <a:lnTo>
                  <a:pt x="22470" y="21920"/>
                </a:lnTo>
                <a:lnTo>
                  <a:pt x="22460" y="21910"/>
                </a:lnTo>
                <a:lnTo>
                  <a:pt x="22460" y="21900"/>
                </a:lnTo>
                <a:lnTo>
                  <a:pt x="22450" y="21900"/>
                </a:lnTo>
                <a:lnTo>
                  <a:pt x="22440" y="21880"/>
                </a:lnTo>
                <a:lnTo>
                  <a:pt x="22430" y="21870"/>
                </a:lnTo>
                <a:lnTo>
                  <a:pt x="22430" y="21850"/>
                </a:lnTo>
                <a:lnTo>
                  <a:pt x="22410" y="21840"/>
                </a:lnTo>
                <a:lnTo>
                  <a:pt x="22400" y="21830"/>
                </a:lnTo>
                <a:lnTo>
                  <a:pt x="22390" y="21830"/>
                </a:lnTo>
                <a:lnTo>
                  <a:pt x="22390" y="21820"/>
                </a:lnTo>
                <a:lnTo>
                  <a:pt x="22380" y="21820"/>
                </a:lnTo>
                <a:lnTo>
                  <a:pt x="22380" y="21810"/>
                </a:lnTo>
                <a:lnTo>
                  <a:pt x="22370" y="21810"/>
                </a:lnTo>
                <a:lnTo>
                  <a:pt x="22370" y="21800"/>
                </a:lnTo>
                <a:lnTo>
                  <a:pt x="22360" y="21790"/>
                </a:lnTo>
                <a:lnTo>
                  <a:pt x="22350" y="21780"/>
                </a:lnTo>
                <a:lnTo>
                  <a:pt x="22340" y="21770"/>
                </a:lnTo>
                <a:lnTo>
                  <a:pt x="22350" y="21770"/>
                </a:lnTo>
                <a:lnTo>
                  <a:pt x="22360" y="21760"/>
                </a:lnTo>
                <a:lnTo>
                  <a:pt x="22370" y="21750"/>
                </a:lnTo>
                <a:lnTo>
                  <a:pt x="22380" y="21740"/>
                </a:lnTo>
                <a:lnTo>
                  <a:pt x="22390" y="21730"/>
                </a:lnTo>
                <a:lnTo>
                  <a:pt x="22400" y="21720"/>
                </a:lnTo>
                <a:lnTo>
                  <a:pt x="22410" y="21700"/>
                </a:lnTo>
                <a:lnTo>
                  <a:pt x="22410" y="21690"/>
                </a:lnTo>
                <a:lnTo>
                  <a:pt x="22410" y="21670"/>
                </a:lnTo>
                <a:lnTo>
                  <a:pt x="22420" y="21630"/>
                </a:lnTo>
                <a:lnTo>
                  <a:pt x="22420" y="21600"/>
                </a:lnTo>
                <a:lnTo>
                  <a:pt x="22410" y="21580"/>
                </a:lnTo>
                <a:lnTo>
                  <a:pt x="22400" y="21560"/>
                </a:lnTo>
                <a:lnTo>
                  <a:pt x="22390" y="21530"/>
                </a:lnTo>
                <a:lnTo>
                  <a:pt x="22380" y="21520"/>
                </a:lnTo>
                <a:lnTo>
                  <a:pt x="22380" y="21510"/>
                </a:lnTo>
                <a:lnTo>
                  <a:pt x="22390" y="21490"/>
                </a:lnTo>
                <a:lnTo>
                  <a:pt x="22390" y="21470"/>
                </a:lnTo>
                <a:lnTo>
                  <a:pt x="22390" y="21440"/>
                </a:lnTo>
                <a:lnTo>
                  <a:pt x="22380" y="21430"/>
                </a:lnTo>
                <a:lnTo>
                  <a:pt x="22390" y="21420"/>
                </a:lnTo>
                <a:lnTo>
                  <a:pt x="22390" y="21410"/>
                </a:lnTo>
                <a:lnTo>
                  <a:pt x="22390" y="21400"/>
                </a:lnTo>
                <a:lnTo>
                  <a:pt x="22390" y="21390"/>
                </a:lnTo>
                <a:lnTo>
                  <a:pt x="22390" y="21370"/>
                </a:lnTo>
                <a:lnTo>
                  <a:pt x="22380" y="21360"/>
                </a:lnTo>
                <a:lnTo>
                  <a:pt x="22390" y="21340"/>
                </a:lnTo>
                <a:lnTo>
                  <a:pt x="22400" y="21330"/>
                </a:lnTo>
                <a:lnTo>
                  <a:pt x="22410" y="21310"/>
                </a:lnTo>
                <a:lnTo>
                  <a:pt x="22430" y="21300"/>
                </a:lnTo>
                <a:lnTo>
                  <a:pt x="22450" y="21280"/>
                </a:lnTo>
                <a:lnTo>
                  <a:pt x="22460" y="21270"/>
                </a:lnTo>
                <a:lnTo>
                  <a:pt x="22470" y="21260"/>
                </a:lnTo>
                <a:lnTo>
                  <a:pt x="22460" y="21240"/>
                </a:lnTo>
                <a:lnTo>
                  <a:pt x="22460" y="21220"/>
                </a:lnTo>
                <a:lnTo>
                  <a:pt x="22460" y="21200"/>
                </a:lnTo>
                <a:lnTo>
                  <a:pt x="22470" y="21190"/>
                </a:lnTo>
                <a:lnTo>
                  <a:pt x="22480" y="21170"/>
                </a:lnTo>
                <a:lnTo>
                  <a:pt x="22480" y="21160"/>
                </a:lnTo>
                <a:lnTo>
                  <a:pt x="22480" y="21140"/>
                </a:lnTo>
                <a:lnTo>
                  <a:pt x="22480" y="21130"/>
                </a:lnTo>
                <a:lnTo>
                  <a:pt x="22480" y="21120"/>
                </a:lnTo>
                <a:lnTo>
                  <a:pt x="22470" y="21090"/>
                </a:lnTo>
                <a:lnTo>
                  <a:pt x="22460" y="21080"/>
                </a:lnTo>
                <a:lnTo>
                  <a:pt x="22460" y="21070"/>
                </a:lnTo>
                <a:lnTo>
                  <a:pt x="22460" y="21050"/>
                </a:lnTo>
                <a:lnTo>
                  <a:pt x="22460" y="21040"/>
                </a:lnTo>
                <a:lnTo>
                  <a:pt x="22460" y="21020"/>
                </a:lnTo>
                <a:lnTo>
                  <a:pt x="22470" y="21000"/>
                </a:lnTo>
                <a:lnTo>
                  <a:pt x="22530" y="20930"/>
                </a:lnTo>
                <a:lnTo>
                  <a:pt x="22560" y="20900"/>
                </a:lnTo>
                <a:lnTo>
                  <a:pt x="22580" y="20870"/>
                </a:lnTo>
                <a:lnTo>
                  <a:pt x="22630" y="20840"/>
                </a:lnTo>
                <a:lnTo>
                  <a:pt x="22670" y="20810"/>
                </a:lnTo>
                <a:lnTo>
                  <a:pt x="22690" y="20790"/>
                </a:lnTo>
                <a:lnTo>
                  <a:pt x="22710" y="20760"/>
                </a:lnTo>
                <a:lnTo>
                  <a:pt x="22710" y="20740"/>
                </a:lnTo>
                <a:lnTo>
                  <a:pt x="22730" y="20720"/>
                </a:lnTo>
                <a:lnTo>
                  <a:pt x="22750" y="20720"/>
                </a:lnTo>
                <a:lnTo>
                  <a:pt x="22790" y="20730"/>
                </a:lnTo>
                <a:lnTo>
                  <a:pt x="22800" y="20740"/>
                </a:lnTo>
                <a:lnTo>
                  <a:pt x="22800" y="20750"/>
                </a:lnTo>
                <a:lnTo>
                  <a:pt x="22820" y="20770"/>
                </a:lnTo>
                <a:lnTo>
                  <a:pt x="22850" y="20770"/>
                </a:lnTo>
                <a:lnTo>
                  <a:pt x="22860" y="20790"/>
                </a:lnTo>
                <a:lnTo>
                  <a:pt x="22880" y="20800"/>
                </a:lnTo>
                <a:lnTo>
                  <a:pt x="22900" y="20820"/>
                </a:lnTo>
                <a:lnTo>
                  <a:pt x="22940" y="20860"/>
                </a:lnTo>
                <a:lnTo>
                  <a:pt x="22940" y="20890"/>
                </a:lnTo>
                <a:lnTo>
                  <a:pt x="22940" y="20920"/>
                </a:lnTo>
                <a:lnTo>
                  <a:pt x="22960" y="20960"/>
                </a:lnTo>
                <a:lnTo>
                  <a:pt x="22970" y="21000"/>
                </a:lnTo>
                <a:lnTo>
                  <a:pt x="22980" y="21010"/>
                </a:lnTo>
                <a:lnTo>
                  <a:pt x="22990" y="21010"/>
                </a:lnTo>
                <a:lnTo>
                  <a:pt x="23010" y="21010"/>
                </a:lnTo>
                <a:lnTo>
                  <a:pt x="23030" y="21020"/>
                </a:lnTo>
                <a:lnTo>
                  <a:pt x="23030" y="21030"/>
                </a:lnTo>
                <a:lnTo>
                  <a:pt x="23040" y="21050"/>
                </a:lnTo>
                <a:lnTo>
                  <a:pt x="23050" y="21070"/>
                </a:lnTo>
                <a:lnTo>
                  <a:pt x="23050" y="21090"/>
                </a:lnTo>
                <a:lnTo>
                  <a:pt x="23060" y="21130"/>
                </a:lnTo>
                <a:lnTo>
                  <a:pt x="23070" y="21150"/>
                </a:lnTo>
                <a:lnTo>
                  <a:pt x="23080" y="21180"/>
                </a:lnTo>
                <a:lnTo>
                  <a:pt x="23080" y="21200"/>
                </a:lnTo>
                <a:lnTo>
                  <a:pt x="23090" y="21230"/>
                </a:lnTo>
                <a:lnTo>
                  <a:pt x="23080" y="21250"/>
                </a:lnTo>
                <a:lnTo>
                  <a:pt x="23080" y="21260"/>
                </a:lnTo>
                <a:lnTo>
                  <a:pt x="23080" y="21270"/>
                </a:lnTo>
                <a:lnTo>
                  <a:pt x="23100" y="21300"/>
                </a:lnTo>
                <a:lnTo>
                  <a:pt x="23120" y="21310"/>
                </a:lnTo>
                <a:lnTo>
                  <a:pt x="23140" y="21300"/>
                </a:lnTo>
                <a:lnTo>
                  <a:pt x="23160" y="21300"/>
                </a:lnTo>
                <a:lnTo>
                  <a:pt x="23170" y="21300"/>
                </a:lnTo>
                <a:lnTo>
                  <a:pt x="23190" y="21300"/>
                </a:lnTo>
                <a:lnTo>
                  <a:pt x="23210" y="21300"/>
                </a:lnTo>
                <a:lnTo>
                  <a:pt x="23220" y="21290"/>
                </a:lnTo>
                <a:lnTo>
                  <a:pt x="23230" y="21290"/>
                </a:lnTo>
                <a:lnTo>
                  <a:pt x="23250" y="21280"/>
                </a:lnTo>
                <a:lnTo>
                  <a:pt x="23270" y="21280"/>
                </a:lnTo>
                <a:lnTo>
                  <a:pt x="23290" y="21280"/>
                </a:lnTo>
                <a:lnTo>
                  <a:pt x="23310" y="21280"/>
                </a:lnTo>
                <a:lnTo>
                  <a:pt x="23330" y="21300"/>
                </a:lnTo>
                <a:lnTo>
                  <a:pt x="23340" y="21310"/>
                </a:lnTo>
                <a:lnTo>
                  <a:pt x="23340" y="21320"/>
                </a:lnTo>
                <a:lnTo>
                  <a:pt x="23350" y="21330"/>
                </a:lnTo>
                <a:lnTo>
                  <a:pt x="23370" y="21340"/>
                </a:lnTo>
                <a:lnTo>
                  <a:pt x="23390" y="21350"/>
                </a:lnTo>
                <a:lnTo>
                  <a:pt x="23390" y="21360"/>
                </a:lnTo>
                <a:lnTo>
                  <a:pt x="23410" y="21390"/>
                </a:lnTo>
                <a:lnTo>
                  <a:pt x="23410" y="21400"/>
                </a:lnTo>
                <a:lnTo>
                  <a:pt x="23420" y="21420"/>
                </a:lnTo>
                <a:lnTo>
                  <a:pt x="23420" y="21430"/>
                </a:lnTo>
                <a:lnTo>
                  <a:pt x="23420" y="21440"/>
                </a:lnTo>
                <a:lnTo>
                  <a:pt x="23410" y="21460"/>
                </a:lnTo>
                <a:lnTo>
                  <a:pt x="23400" y="21490"/>
                </a:lnTo>
                <a:lnTo>
                  <a:pt x="23400" y="21510"/>
                </a:lnTo>
                <a:lnTo>
                  <a:pt x="23400" y="21530"/>
                </a:lnTo>
                <a:lnTo>
                  <a:pt x="23410" y="21550"/>
                </a:lnTo>
                <a:lnTo>
                  <a:pt x="23420" y="21580"/>
                </a:lnTo>
                <a:lnTo>
                  <a:pt x="23430" y="21600"/>
                </a:lnTo>
                <a:lnTo>
                  <a:pt x="23440" y="21600"/>
                </a:lnTo>
                <a:lnTo>
                  <a:pt x="23440" y="21610"/>
                </a:lnTo>
                <a:lnTo>
                  <a:pt x="23450" y="21630"/>
                </a:lnTo>
                <a:lnTo>
                  <a:pt x="23470" y="21650"/>
                </a:lnTo>
                <a:lnTo>
                  <a:pt x="23500" y="21670"/>
                </a:lnTo>
                <a:lnTo>
                  <a:pt x="23530" y="21690"/>
                </a:lnTo>
                <a:lnTo>
                  <a:pt x="23550" y="21710"/>
                </a:lnTo>
                <a:lnTo>
                  <a:pt x="23560" y="21730"/>
                </a:lnTo>
                <a:lnTo>
                  <a:pt x="23570" y="21740"/>
                </a:lnTo>
                <a:lnTo>
                  <a:pt x="23570" y="21750"/>
                </a:lnTo>
                <a:lnTo>
                  <a:pt x="23590" y="21760"/>
                </a:lnTo>
                <a:lnTo>
                  <a:pt x="23620" y="21770"/>
                </a:lnTo>
                <a:lnTo>
                  <a:pt x="23640" y="21790"/>
                </a:lnTo>
                <a:lnTo>
                  <a:pt x="23670" y="21780"/>
                </a:lnTo>
                <a:lnTo>
                  <a:pt x="23680" y="21770"/>
                </a:lnTo>
                <a:lnTo>
                  <a:pt x="23690" y="21750"/>
                </a:lnTo>
                <a:lnTo>
                  <a:pt x="23710" y="21730"/>
                </a:lnTo>
                <a:lnTo>
                  <a:pt x="23730" y="21730"/>
                </a:lnTo>
                <a:lnTo>
                  <a:pt x="23730" y="21740"/>
                </a:lnTo>
                <a:lnTo>
                  <a:pt x="23760" y="21730"/>
                </a:lnTo>
                <a:lnTo>
                  <a:pt x="23770" y="21760"/>
                </a:lnTo>
                <a:lnTo>
                  <a:pt x="23790" y="21770"/>
                </a:lnTo>
                <a:lnTo>
                  <a:pt x="23780" y="21810"/>
                </a:lnTo>
                <a:lnTo>
                  <a:pt x="23770" y="21830"/>
                </a:lnTo>
                <a:lnTo>
                  <a:pt x="23780" y="21840"/>
                </a:lnTo>
                <a:lnTo>
                  <a:pt x="23820" y="21860"/>
                </a:lnTo>
                <a:lnTo>
                  <a:pt x="23860" y="21880"/>
                </a:lnTo>
                <a:lnTo>
                  <a:pt x="23880" y="21890"/>
                </a:lnTo>
                <a:lnTo>
                  <a:pt x="23890" y="21890"/>
                </a:lnTo>
                <a:lnTo>
                  <a:pt x="23950" y="21870"/>
                </a:lnTo>
                <a:lnTo>
                  <a:pt x="23970" y="21840"/>
                </a:lnTo>
                <a:lnTo>
                  <a:pt x="23990" y="21810"/>
                </a:lnTo>
                <a:lnTo>
                  <a:pt x="24000" y="21810"/>
                </a:lnTo>
                <a:lnTo>
                  <a:pt x="24000" y="21800"/>
                </a:lnTo>
                <a:lnTo>
                  <a:pt x="24010" y="21810"/>
                </a:lnTo>
                <a:lnTo>
                  <a:pt x="24020" y="21810"/>
                </a:lnTo>
                <a:lnTo>
                  <a:pt x="24050" y="21820"/>
                </a:lnTo>
                <a:lnTo>
                  <a:pt x="24090" y="21820"/>
                </a:lnTo>
                <a:lnTo>
                  <a:pt x="24120" y="21790"/>
                </a:lnTo>
                <a:lnTo>
                  <a:pt x="24160" y="21760"/>
                </a:lnTo>
                <a:lnTo>
                  <a:pt x="24190" y="21730"/>
                </a:lnTo>
                <a:lnTo>
                  <a:pt x="24190" y="21720"/>
                </a:lnTo>
                <a:lnTo>
                  <a:pt x="24200" y="21690"/>
                </a:lnTo>
                <a:lnTo>
                  <a:pt x="24210" y="21670"/>
                </a:lnTo>
                <a:lnTo>
                  <a:pt x="24240" y="21650"/>
                </a:lnTo>
                <a:lnTo>
                  <a:pt x="24240" y="21630"/>
                </a:lnTo>
                <a:lnTo>
                  <a:pt x="24270" y="21640"/>
                </a:lnTo>
                <a:lnTo>
                  <a:pt x="24280" y="21640"/>
                </a:lnTo>
                <a:lnTo>
                  <a:pt x="24290" y="21650"/>
                </a:lnTo>
                <a:lnTo>
                  <a:pt x="24330" y="21650"/>
                </a:lnTo>
                <a:lnTo>
                  <a:pt x="24350" y="21660"/>
                </a:lnTo>
                <a:lnTo>
                  <a:pt x="24370" y="21660"/>
                </a:lnTo>
                <a:lnTo>
                  <a:pt x="24380" y="21660"/>
                </a:lnTo>
                <a:lnTo>
                  <a:pt x="24450" y="21650"/>
                </a:lnTo>
                <a:lnTo>
                  <a:pt x="24500" y="21640"/>
                </a:lnTo>
                <a:lnTo>
                  <a:pt x="24510" y="21640"/>
                </a:lnTo>
                <a:lnTo>
                  <a:pt x="24530" y="21640"/>
                </a:lnTo>
                <a:lnTo>
                  <a:pt x="24550" y="21630"/>
                </a:lnTo>
                <a:lnTo>
                  <a:pt x="24580" y="21640"/>
                </a:lnTo>
                <a:lnTo>
                  <a:pt x="24590" y="21640"/>
                </a:lnTo>
                <a:lnTo>
                  <a:pt x="24600" y="21650"/>
                </a:lnTo>
                <a:lnTo>
                  <a:pt x="24610" y="21660"/>
                </a:lnTo>
                <a:lnTo>
                  <a:pt x="24610" y="21670"/>
                </a:lnTo>
                <a:lnTo>
                  <a:pt x="24630" y="21690"/>
                </a:lnTo>
                <a:lnTo>
                  <a:pt x="24650" y="21700"/>
                </a:lnTo>
                <a:lnTo>
                  <a:pt x="24670" y="21750"/>
                </a:lnTo>
                <a:lnTo>
                  <a:pt x="24710" y="21790"/>
                </a:lnTo>
                <a:lnTo>
                  <a:pt x="24730" y="21820"/>
                </a:lnTo>
                <a:lnTo>
                  <a:pt x="24750" y="21870"/>
                </a:lnTo>
                <a:lnTo>
                  <a:pt x="24770" y="21900"/>
                </a:lnTo>
                <a:lnTo>
                  <a:pt x="24780" y="21910"/>
                </a:lnTo>
                <a:lnTo>
                  <a:pt x="24810" y="21940"/>
                </a:lnTo>
                <a:lnTo>
                  <a:pt x="24820" y="21950"/>
                </a:lnTo>
                <a:lnTo>
                  <a:pt x="24840" y="21960"/>
                </a:lnTo>
                <a:lnTo>
                  <a:pt x="24850" y="21970"/>
                </a:lnTo>
                <a:lnTo>
                  <a:pt x="24850" y="21990"/>
                </a:lnTo>
                <a:lnTo>
                  <a:pt x="24860" y="22000"/>
                </a:lnTo>
                <a:lnTo>
                  <a:pt x="24860" y="22020"/>
                </a:lnTo>
                <a:lnTo>
                  <a:pt x="24870" y="22040"/>
                </a:lnTo>
                <a:lnTo>
                  <a:pt x="24860" y="22070"/>
                </a:lnTo>
                <a:lnTo>
                  <a:pt x="24850" y="22110"/>
                </a:lnTo>
                <a:lnTo>
                  <a:pt x="24850" y="22120"/>
                </a:lnTo>
                <a:lnTo>
                  <a:pt x="24850" y="22130"/>
                </a:lnTo>
                <a:lnTo>
                  <a:pt x="24850" y="22150"/>
                </a:lnTo>
                <a:lnTo>
                  <a:pt x="24840" y="22160"/>
                </a:lnTo>
                <a:lnTo>
                  <a:pt x="24830" y="22160"/>
                </a:lnTo>
                <a:lnTo>
                  <a:pt x="24830" y="22180"/>
                </a:lnTo>
                <a:lnTo>
                  <a:pt x="24850" y="22180"/>
                </a:lnTo>
                <a:lnTo>
                  <a:pt x="24860" y="22190"/>
                </a:lnTo>
                <a:lnTo>
                  <a:pt x="24880" y="22190"/>
                </a:lnTo>
                <a:lnTo>
                  <a:pt x="24940" y="22180"/>
                </a:lnTo>
                <a:lnTo>
                  <a:pt x="24950" y="22180"/>
                </a:lnTo>
                <a:lnTo>
                  <a:pt x="25150" y="22180"/>
                </a:lnTo>
                <a:lnTo>
                  <a:pt x="25330" y="22490"/>
                </a:lnTo>
                <a:lnTo>
                  <a:pt x="25330" y="22500"/>
                </a:lnTo>
                <a:lnTo>
                  <a:pt x="25340" y="22510"/>
                </a:lnTo>
                <a:lnTo>
                  <a:pt x="25410" y="22610"/>
                </a:lnTo>
                <a:lnTo>
                  <a:pt x="25410" y="22590"/>
                </a:lnTo>
                <a:lnTo>
                  <a:pt x="25420" y="22590"/>
                </a:lnTo>
                <a:lnTo>
                  <a:pt x="25430" y="22580"/>
                </a:lnTo>
                <a:lnTo>
                  <a:pt x="25440" y="22570"/>
                </a:lnTo>
                <a:lnTo>
                  <a:pt x="25440" y="22560"/>
                </a:lnTo>
                <a:lnTo>
                  <a:pt x="25440" y="22540"/>
                </a:lnTo>
                <a:lnTo>
                  <a:pt x="25440" y="22530"/>
                </a:lnTo>
                <a:lnTo>
                  <a:pt x="25450" y="22520"/>
                </a:lnTo>
                <a:lnTo>
                  <a:pt x="25440" y="22510"/>
                </a:lnTo>
                <a:lnTo>
                  <a:pt x="25440" y="22490"/>
                </a:lnTo>
                <a:lnTo>
                  <a:pt x="25450" y="22480"/>
                </a:lnTo>
                <a:lnTo>
                  <a:pt x="25450" y="22470"/>
                </a:lnTo>
                <a:lnTo>
                  <a:pt x="25460" y="22470"/>
                </a:lnTo>
                <a:lnTo>
                  <a:pt x="25460" y="22460"/>
                </a:lnTo>
                <a:lnTo>
                  <a:pt x="25460" y="22450"/>
                </a:lnTo>
                <a:lnTo>
                  <a:pt x="25470" y="22440"/>
                </a:lnTo>
                <a:lnTo>
                  <a:pt x="25480" y="22430"/>
                </a:lnTo>
                <a:lnTo>
                  <a:pt x="25480" y="22420"/>
                </a:lnTo>
                <a:lnTo>
                  <a:pt x="25490" y="22410"/>
                </a:lnTo>
                <a:lnTo>
                  <a:pt x="25490" y="22400"/>
                </a:lnTo>
                <a:lnTo>
                  <a:pt x="25490" y="22390"/>
                </a:lnTo>
                <a:lnTo>
                  <a:pt x="25490" y="22370"/>
                </a:lnTo>
                <a:lnTo>
                  <a:pt x="25500" y="22360"/>
                </a:lnTo>
                <a:lnTo>
                  <a:pt x="25500" y="22350"/>
                </a:lnTo>
                <a:lnTo>
                  <a:pt x="25500" y="22340"/>
                </a:lnTo>
                <a:lnTo>
                  <a:pt x="25510" y="22330"/>
                </a:lnTo>
                <a:lnTo>
                  <a:pt x="25520" y="22330"/>
                </a:lnTo>
                <a:lnTo>
                  <a:pt x="25520" y="22320"/>
                </a:lnTo>
                <a:lnTo>
                  <a:pt x="25520" y="22310"/>
                </a:lnTo>
                <a:lnTo>
                  <a:pt x="25520" y="22300"/>
                </a:lnTo>
                <a:lnTo>
                  <a:pt x="25520" y="22290"/>
                </a:lnTo>
                <a:lnTo>
                  <a:pt x="25530" y="22280"/>
                </a:lnTo>
                <a:lnTo>
                  <a:pt x="25520" y="22270"/>
                </a:lnTo>
                <a:lnTo>
                  <a:pt x="25510" y="22270"/>
                </a:lnTo>
                <a:lnTo>
                  <a:pt x="25500" y="22260"/>
                </a:lnTo>
                <a:lnTo>
                  <a:pt x="25490" y="22250"/>
                </a:lnTo>
                <a:lnTo>
                  <a:pt x="25480" y="22240"/>
                </a:lnTo>
                <a:lnTo>
                  <a:pt x="25480" y="22230"/>
                </a:lnTo>
                <a:lnTo>
                  <a:pt x="25470" y="22230"/>
                </a:lnTo>
                <a:lnTo>
                  <a:pt x="25470" y="22210"/>
                </a:lnTo>
                <a:lnTo>
                  <a:pt x="25470" y="22200"/>
                </a:lnTo>
                <a:lnTo>
                  <a:pt x="25470" y="22190"/>
                </a:lnTo>
                <a:lnTo>
                  <a:pt x="25470" y="22180"/>
                </a:lnTo>
                <a:lnTo>
                  <a:pt x="25480" y="22180"/>
                </a:lnTo>
                <a:lnTo>
                  <a:pt x="25490" y="22170"/>
                </a:lnTo>
                <a:lnTo>
                  <a:pt x="25500" y="22170"/>
                </a:lnTo>
                <a:lnTo>
                  <a:pt x="25520" y="22170"/>
                </a:lnTo>
                <a:lnTo>
                  <a:pt x="25520" y="22180"/>
                </a:lnTo>
                <a:lnTo>
                  <a:pt x="25530" y="22180"/>
                </a:lnTo>
                <a:lnTo>
                  <a:pt x="25550" y="22180"/>
                </a:lnTo>
                <a:lnTo>
                  <a:pt x="25550" y="22170"/>
                </a:lnTo>
                <a:lnTo>
                  <a:pt x="25560" y="22160"/>
                </a:lnTo>
                <a:lnTo>
                  <a:pt x="25570" y="22150"/>
                </a:lnTo>
                <a:lnTo>
                  <a:pt x="25580" y="22150"/>
                </a:lnTo>
                <a:lnTo>
                  <a:pt x="25580" y="22140"/>
                </a:lnTo>
                <a:lnTo>
                  <a:pt x="25580" y="22130"/>
                </a:lnTo>
                <a:lnTo>
                  <a:pt x="25570" y="22130"/>
                </a:lnTo>
                <a:lnTo>
                  <a:pt x="25560" y="22120"/>
                </a:lnTo>
                <a:lnTo>
                  <a:pt x="25560" y="22110"/>
                </a:lnTo>
                <a:lnTo>
                  <a:pt x="25570" y="22110"/>
                </a:lnTo>
                <a:lnTo>
                  <a:pt x="25580" y="22100"/>
                </a:lnTo>
                <a:lnTo>
                  <a:pt x="25580" y="22090"/>
                </a:lnTo>
                <a:lnTo>
                  <a:pt x="25570" y="22090"/>
                </a:lnTo>
                <a:lnTo>
                  <a:pt x="25570" y="22070"/>
                </a:lnTo>
                <a:lnTo>
                  <a:pt x="25570" y="22060"/>
                </a:lnTo>
                <a:lnTo>
                  <a:pt x="25570" y="22050"/>
                </a:lnTo>
                <a:lnTo>
                  <a:pt x="25580" y="22050"/>
                </a:lnTo>
                <a:lnTo>
                  <a:pt x="25590" y="22050"/>
                </a:lnTo>
                <a:lnTo>
                  <a:pt x="25600" y="22050"/>
                </a:lnTo>
                <a:lnTo>
                  <a:pt x="25600" y="22060"/>
                </a:lnTo>
                <a:lnTo>
                  <a:pt x="25610" y="22060"/>
                </a:lnTo>
                <a:lnTo>
                  <a:pt x="25620" y="22070"/>
                </a:lnTo>
                <a:lnTo>
                  <a:pt x="25630" y="22080"/>
                </a:lnTo>
                <a:lnTo>
                  <a:pt x="25630" y="22090"/>
                </a:lnTo>
                <a:lnTo>
                  <a:pt x="25630" y="22100"/>
                </a:lnTo>
                <a:lnTo>
                  <a:pt x="25640" y="22110"/>
                </a:lnTo>
                <a:lnTo>
                  <a:pt x="25650" y="22120"/>
                </a:lnTo>
                <a:lnTo>
                  <a:pt x="25660" y="22120"/>
                </a:lnTo>
                <a:lnTo>
                  <a:pt x="25660" y="22130"/>
                </a:lnTo>
                <a:lnTo>
                  <a:pt x="25670" y="22130"/>
                </a:lnTo>
                <a:lnTo>
                  <a:pt x="25680" y="22130"/>
                </a:lnTo>
                <a:lnTo>
                  <a:pt x="25700" y="22140"/>
                </a:lnTo>
                <a:lnTo>
                  <a:pt x="25710" y="22150"/>
                </a:lnTo>
                <a:lnTo>
                  <a:pt x="25720" y="22160"/>
                </a:lnTo>
                <a:lnTo>
                  <a:pt x="25730" y="22170"/>
                </a:lnTo>
                <a:lnTo>
                  <a:pt x="25740" y="22170"/>
                </a:lnTo>
                <a:lnTo>
                  <a:pt x="25740" y="22180"/>
                </a:lnTo>
                <a:lnTo>
                  <a:pt x="25750" y="22190"/>
                </a:lnTo>
                <a:lnTo>
                  <a:pt x="25760" y="22210"/>
                </a:lnTo>
                <a:lnTo>
                  <a:pt x="25760" y="22220"/>
                </a:lnTo>
                <a:lnTo>
                  <a:pt x="25760" y="22240"/>
                </a:lnTo>
                <a:lnTo>
                  <a:pt x="25770" y="22250"/>
                </a:lnTo>
                <a:lnTo>
                  <a:pt x="25770" y="22270"/>
                </a:lnTo>
                <a:lnTo>
                  <a:pt x="25770" y="22290"/>
                </a:lnTo>
                <a:lnTo>
                  <a:pt x="25770" y="22300"/>
                </a:lnTo>
                <a:lnTo>
                  <a:pt x="25760" y="22310"/>
                </a:lnTo>
                <a:lnTo>
                  <a:pt x="25760" y="22320"/>
                </a:lnTo>
                <a:lnTo>
                  <a:pt x="25770" y="22340"/>
                </a:lnTo>
                <a:lnTo>
                  <a:pt x="25780" y="22340"/>
                </a:lnTo>
                <a:lnTo>
                  <a:pt x="25790" y="22350"/>
                </a:lnTo>
                <a:lnTo>
                  <a:pt x="25800" y="22360"/>
                </a:lnTo>
                <a:lnTo>
                  <a:pt x="25810" y="22370"/>
                </a:lnTo>
                <a:lnTo>
                  <a:pt x="25820" y="22370"/>
                </a:lnTo>
                <a:lnTo>
                  <a:pt x="25840" y="22380"/>
                </a:lnTo>
                <a:lnTo>
                  <a:pt x="25850" y="22390"/>
                </a:lnTo>
                <a:lnTo>
                  <a:pt x="25860" y="22390"/>
                </a:lnTo>
                <a:lnTo>
                  <a:pt x="25870" y="22400"/>
                </a:lnTo>
                <a:lnTo>
                  <a:pt x="25890" y="22400"/>
                </a:lnTo>
                <a:lnTo>
                  <a:pt x="25900" y="22410"/>
                </a:lnTo>
                <a:lnTo>
                  <a:pt x="25910" y="22410"/>
                </a:lnTo>
                <a:lnTo>
                  <a:pt x="25920" y="22410"/>
                </a:lnTo>
                <a:lnTo>
                  <a:pt x="25930" y="22420"/>
                </a:lnTo>
                <a:lnTo>
                  <a:pt x="25930" y="22430"/>
                </a:lnTo>
                <a:lnTo>
                  <a:pt x="25930" y="22440"/>
                </a:lnTo>
                <a:lnTo>
                  <a:pt x="25940" y="22450"/>
                </a:lnTo>
                <a:lnTo>
                  <a:pt x="25940" y="22460"/>
                </a:lnTo>
                <a:lnTo>
                  <a:pt x="25950" y="22470"/>
                </a:lnTo>
                <a:lnTo>
                  <a:pt x="25950" y="22480"/>
                </a:lnTo>
                <a:lnTo>
                  <a:pt x="25960" y="22480"/>
                </a:lnTo>
                <a:lnTo>
                  <a:pt x="25960" y="22490"/>
                </a:lnTo>
                <a:lnTo>
                  <a:pt x="25970" y="22500"/>
                </a:lnTo>
                <a:lnTo>
                  <a:pt x="25980" y="22500"/>
                </a:lnTo>
                <a:lnTo>
                  <a:pt x="25990" y="22500"/>
                </a:lnTo>
                <a:lnTo>
                  <a:pt x="26000" y="22510"/>
                </a:lnTo>
                <a:lnTo>
                  <a:pt x="26010" y="22510"/>
                </a:lnTo>
                <a:lnTo>
                  <a:pt x="26020" y="22520"/>
                </a:lnTo>
                <a:lnTo>
                  <a:pt x="26030" y="22520"/>
                </a:lnTo>
                <a:lnTo>
                  <a:pt x="26040" y="22530"/>
                </a:lnTo>
                <a:lnTo>
                  <a:pt x="26050" y="22540"/>
                </a:lnTo>
                <a:lnTo>
                  <a:pt x="26050" y="22550"/>
                </a:lnTo>
                <a:lnTo>
                  <a:pt x="26060" y="22560"/>
                </a:lnTo>
                <a:lnTo>
                  <a:pt x="26060" y="22570"/>
                </a:lnTo>
                <a:lnTo>
                  <a:pt x="26060" y="22590"/>
                </a:lnTo>
                <a:lnTo>
                  <a:pt x="26070" y="22590"/>
                </a:lnTo>
                <a:lnTo>
                  <a:pt x="26080" y="22590"/>
                </a:lnTo>
                <a:lnTo>
                  <a:pt x="26090" y="22590"/>
                </a:lnTo>
                <a:lnTo>
                  <a:pt x="26100" y="22590"/>
                </a:lnTo>
                <a:lnTo>
                  <a:pt x="26120" y="22600"/>
                </a:lnTo>
                <a:lnTo>
                  <a:pt x="26130" y="22600"/>
                </a:lnTo>
                <a:lnTo>
                  <a:pt x="26150" y="22600"/>
                </a:lnTo>
                <a:lnTo>
                  <a:pt x="26160" y="22600"/>
                </a:lnTo>
                <a:lnTo>
                  <a:pt x="26170" y="22600"/>
                </a:lnTo>
                <a:lnTo>
                  <a:pt x="26180" y="22590"/>
                </a:lnTo>
                <a:lnTo>
                  <a:pt x="26190" y="22590"/>
                </a:lnTo>
                <a:lnTo>
                  <a:pt x="26190" y="22580"/>
                </a:lnTo>
                <a:lnTo>
                  <a:pt x="26190" y="22590"/>
                </a:lnTo>
                <a:lnTo>
                  <a:pt x="26200" y="22590"/>
                </a:lnTo>
                <a:lnTo>
                  <a:pt x="26220" y="22580"/>
                </a:lnTo>
                <a:lnTo>
                  <a:pt x="26220" y="22570"/>
                </a:lnTo>
                <a:lnTo>
                  <a:pt x="26230" y="22570"/>
                </a:lnTo>
                <a:lnTo>
                  <a:pt x="26240" y="22570"/>
                </a:lnTo>
                <a:lnTo>
                  <a:pt x="26250" y="22570"/>
                </a:lnTo>
                <a:lnTo>
                  <a:pt x="26260" y="22560"/>
                </a:lnTo>
                <a:lnTo>
                  <a:pt x="26270" y="22550"/>
                </a:lnTo>
                <a:lnTo>
                  <a:pt x="26280" y="22550"/>
                </a:lnTo>
                <a:lnTo>
                  <a:pt x="26290" y="22550"/>
                </a:lnTo>
                <a:lnTo>
                  <a:pt x="26300" y="22540"/>
                </a:lnTo>
                <a:lnTo>
                  <a:pt x="26310" y="22540"/>
                </a:lnTo>
                <a:lnTo>
                  <a:pt x="26320" y="22530"/>
                </a:lnTo>
                <a:lnTo>
                  <a:pt x="26330" y="22530"/>
                </a:lnTo>
                <a:lnTo>
                  <a:pt x="26350" y="22540"/>
                </a:lnTo>
                <a:lnTo>
                  <a:pt x="26360" y="22540"/>
                </a:lnTo>
                <a:lnTo>
                  <a:pt x="26370" y="22550"/>
                </a:lnTo>
                <a:lnTo>
                  <a:pt x="26380" y="22560"/>
                </a:lnTo>
                <a:lnTo>
                  <a:pt x="26410" y="22570"/>
                </a:lnTo>
                <a:lnTo>
                  <a:pt x="26410" y="22580"/>
                </a:lnTo>
                <a:lnTo>
                  <a:pt x="26420" y="22590"/>
                </a:lnTo>
                <a:lnTo>
                  <a:pt x="26430" y="22600"/>
                </a:lnTo>
                <a:lnTo>
                  <a:pt x="26450" y="22610"/>
                </a:lnTo>
                <a:lnTo>
                  <a:pt x="26460" y="22610"/>
                </a:lnTo>
                <a:lnTo>
                  <a:pt x="26480" y="22610"/>
                </a:lnTo>
                <a:lnTo>
                  <a:pt x="26500" y="22610"/>
                </a:lnTo>
                <a:lnTo>
                  <a:pt x="26500" y="22620"/>
                </a:lnTo>
                <a:lnTo>
                  <a:pt x="26500" y="22640"/>
                </a:lnTo>
                <a:lnTo>
                  <a:pt x="26490" y="22650"/>
                </a:lnTo>
                <a:lnTo>
                  <a:pt x="26490" y="22660"/>
                </a:lnTo>
                <a:lnTo>
                  <a:pt x="26490" y="22670"/>
                </a:lnTo>
                <a:lnTo>
                  <a:pt x="26500" y="22680"/>
                </a:lnTo>
                <a:lnTo>
                  <a:pt x="26510" y="22690"/>
                </a:lnTo>
                <a:lnTo>
                  <a:pt x="26510" y="22700"/>
                </a:lnTo>
                <a:lnTo>
                  <a:pt x="26510" y="22710"/>
                </a:lnTo>
                <a:lnTo>
                  <a:pt x="26520" y="22730"/>
                </a:lnTo>
                <a:lnTo>
                  <a:pt x="26520" y="22740"/>
                </a:lnTo>
                <a:lnTo>
                  <a:pt x="26530" y="22750"/>
                </a:lnTo>
                <a:lnTo>
                  <a:pt x="26540" y="22760"/>
                </a:lnTo>
                <a:lnTo>
                  <a:pt x="26540" y="22780"/>
                </a:lnTo>
                <a:lnTo>
                  <a:pt x="26550" y="22800"/>
                </a:lnTo>
                <a:lnTo>
                  <a:pt x="26560" y="22810"/>
                </a:lnTo>
                <a:lnTo>
                  <a:pt x="26570" y="22810"/>
                </a:lnTo>
                <a:lnTo>
                  <a:pt x="26590" y="22810"/>
                </a:lnTo>
                <a:lnTo>
                  <a:pt x="26600" y="22820"/>
                </a:lnTo>
                <a:lnTo>
                  <a:pt x="26600" y="22830"/>
                </a:lnTo>
                <a:lnTo>
                  <a:pt x="26600" y="22840"/>
                </a:lnTo>
                <a:lnTo>
                  <a:pt x="26610" y="22850"/>
                </a:lnTo>
                <a:lnTo>
                  <a:pt x="26610" y="22860"/>
                </a:lnTo>
                <a:lnTo>
                  <a:pt x="26620" y="22870"/>
                </a:lnTo>
                <a:lnTo>
                  <a:pt x="26630" y="22880"/>
                </a:lnTo>
                <a:lnTo>
                  <a:pt x="26640" y="22890"/>
                </a:lnTo>
                <a:lnTo>
                  <a:pt x="26650" y="22890"/>
                </a:lnTo>
                <a:lnTo>
                  <a:pt x="26670" y="22880"/>
                </a:lnTo>
                <a:lnTo>
                  <a:pt x="26690" y="22880"/>
                </a:lnTo>
                <a:lnTo>
                  <a:pt x="26700" y="22880"/>
                </a:lnTo>
                <a:lnTo>
                  <a:pt x="26720" y="22890"/>
                </a:lnTo>
                <a:lnTo>
                  <a:pt x="26730" y="22880"/>
                </a:lnTo>
                <a:lnTo>
                  <a:pt x="26740" y="22890"/>
                </a:lnTo>
                <a:lnTo>
                  <a:pt x="26750" y="22890"/>
                </a:lnTo>
                <a:lnTo>
                  <a:pt x="26770" y="22880"/>
                </a:lnTo>
                <a:lnTo>
                  <a:pt x="26780" y="22880"/>
                </a:lnTo>
                <a:lnTo>
                  <a:pt x="26790" y="22870"/>
                </a:lnTo>
                <a:lnTo>
                  <a:pt x="26810" y="22870"/>
                </a:lnTo>
                <a:lnTo>
                  <a:pt x="26820" y="22870"/>
                </a:lnTo>
                <a:lnTo>
                  <a:pt x="26830" y="22880"/>
                </a:lnTo>
                <a:lnTo>
                  <a:pt x="26840" y="22890"/>
                </a:lnTo>
                <a:lnTo>
                  <a:pt x="26850" y="22900"/>
                </a:lnTo>
                <a:lnTo>
                  <a:pt x="26850" y="22910"/>
                </a:lnTo>
                <a:lnTo>
                  <a:pt x="26860" y="22930"/>
                </a:lnTo>
                <a:lnTo>
                  <a:pt x="26860" y="22940"/>
                </a:lnTo>
                <a:lnTo>
                  <a:pt x="26860" y="22950"/>
                </a:lnTo>
                <a:lnTo>
                  <a:pt x="26870" y="22970"/>
                </a:lnTo>
                <a:lnTo>
                  <a:pt x="26880" y="22980"/>
                </a:lnTo>
                <a:lnTo>
                  <a:pt x="26900" y="22990"/>
                </a:lnTo>
                <a:lnTo>
                  <a:pt x="26910" y="23000"/>
                </a:lnTo>
                <a:lnTo>
                  <a:pt x="26920" y="23010"/>
                </a:lnTo>
                <a:lnTo>
                  <a:pt x="26940" y="23020"/>
                </a:lnTo>
                <a:lnTo>
                  <a:pt x="26950" y="23030"/>
                </a:lnTo>
                <a:lnTo>
                  <a:pt x="26970" y="23040"/>
                </a:lnTo>
                <a:lnTo>
                  <a:pt x="26990" y="23050"/>
                </a:lnTo>
                <a:lnTo>
                  <a:pt x="26990" y="23060"/>
                </a:lnTo>
                <a:lnTo>
                  <a:pt x="26990" y="23070"/>
                </a:lnTo>
                <a:lnTo>
                  <a:pt x="26990" y="23090"/>
                </a:lnTo>
                <a:lnTo>
                  <a:pt x="27000" y="23100"/>
                </a:lnTo>
                <a:lnTo>
                  <a:pt x="27000" y="23120"/>
                </a:lnTo>
                <a:lnTo>
                  <a:pt x="27010" y="23130"/>
                </a:lnTo>
                <a:lnTo>
                  <a:pt x="27010" y="23140"/>
                </a:lnTo>
                <a:lnTo>
                  <a:pt x="27020" y="23150"/>
                </a:lnTo>
                <a:lnTo>
                  <a:pt x="27030" y="23150"/>
                </a:lnTo>
                <a:lnTo>
                  <a:pt x="27040" y="23150"/>
                </a:lnTo>
                <a:lnTo>
                  <a:pt x="27050" y="23160"/>
                </a:lnTo>
                <a:lnTo>
                  <a:pt x="27050" y="23170"/>
                </a:lnTo>
                <a:lnTo>
                  <a:pt x="27040" y="23170"/>
                </a:lnTo>
                <a:lnTo>
                  <a:pt x="27050" y="23170"/>
                </a:lnTo>
                <a:lnTo>
                  <a:pt x="27030" y="23170"/>
                </a:lnTo>
                <a:lnTo>
                  <a:pt x="27020" y="23170"/>
                </a:lnTo>
                <a:lnTo>
                  <a:pt x="27010" y="23170"/>
                </a:lnTo>
                <a:lnTo>
                  <a:pt x="27000" y="23170"/>
                </a:lnTo>
                <a:lnTo>
                  <a:pt x="26980" y="23170"/>
                </a:lnTo>
                <a:lnTo>
                  <a:pt x="26970" y="23180"/>
                </a:lnTo>
                <a:lnTo>
                  <a:pt x="26950" y="23190"/>
                </a:lnTo>
                <a:lnTo>
                  <a:pt x="26940" y="23190"/>
                </a:lnTo>
                <a:lnTo>
                  <a:pt x="26930" y="23190"/>
                </a:lnTo>
                <a:lnTo>
                  <a:pt x="26920" y="23190"/>
                </a:lnTo>
                <a:lnTo>
                  <a:pt x="26900" y="23190"/>
                </a:lnTo>
                <a:lnTo>
                  <a:pt x="26880" y="23200"/>
                </a:lnTo>
                <a:lnTo>
                  <a:pt x="26870" y="23210"/>
                </a:lnTo>
                <a:lnTo>
                  <a:pt x="26860" y="23220"/>
                </a:lnTo>
                <a:lnTo>
                  <a:pt x="26840" y="23220"/>
                </a:lnTo>
                <a:lnTo>
                  <a:pt x="26820" y="23230"/>
                </a:lnTo>
                <a:lnTo>
                  <a:pt x="26790" y="23220"/>
                </a:lnTo>
                <a:lnTo>
                  <a:pt x="26780" y="23210"/>
                </a:lnTo>
                <a:lnTo>
                  <a:pt x="26770" y="23200"/>
                </a:lnTo>
                <a:lnTo>
                  <a:pt x="26760" y="23200"/>
                </a:lnTo>
                <a:lnTo>
                  <a:pt x="26750" y="23210"/>
                </a:lnTo>
                <a:lnTo>
                  <a:pt x="26730" y="23190"/>
                </a:lnTo>
                <a:lnTo>
                  <a:pt x="26720" y="23200"/>
                </a:lnTo>
                <a:lnTo>
                  <a:pt x="26700" y="23200"/>
                </a:lnTo>
                <a:lnTo>
                  <a:pt x="26680" y="23200"/>
                </a:lnTo>
                <a:lnTo>
                  <a:pt x="26670" y="23200"/>
                </a:lnTo>
                <a:lnTo>
                  <a:pt x="26660" y="23210"/>
                </a:lnTo>
                <a:lnTo>
                  <a:pt x="26650" y="23220"/>
                </a:lnTo>
                <a:lnTo>
                  <a:pt x="26640" y="23230"/>
                </a:lnTo>
                <a:lnTo>
                  <a:pt x="26620" y="23230"/>
                </a:lnTo>
                <a:lnTo>
                  <a:pt x="26610" y="23210"/>
                </a:lnTo>
                <a:lnTo>
                  <a:pt x="26610" y="23200"/>
                </a:lnTo>
                <a:lnTo>
                  <a:pt x="26600" y="23180"/>
                </a:lnTo>
                <a:lnTo>
                  <a:pt x="26590" y="23170"/>
                </a:lnTo>
                <a:lnTo>
                  <a:pt x="26560" y="23170"/>
                </a:lnTo>
                <a:lnTo>
                  <a:pt x="26550" y="23170"/>
                </a:lnTo>
                <a:lnTo>
                  <a:pt x="26480" y="23170"/>
                </a:lnTo>
                <a:lnTo>
                  <a:pt x="26470" y="23170"/>
                </a:lnTo>
                <a:lnTo>
                  <a:pt x="26460" y="23170"/>
                </a:lnTo>
                <a:lnTo>
                  <a:pt x="26450" y="23170"/>
                </a:lnTo>
                <a:lnTo>
                  <a:pt x="26440" y="23190"/>
                </a:lnTo>
                <a:lnTo>
                  <a:pt x="26420" y="23200"/>
                </a:lnTo>
                <a:lnTo>
                  <a:pt x="26420" y="23210"/>
                </a:lnTo>
                <a:lnTo>
                  <a:pt x="26410" y="23220"/>
                </a:lnTo>
                <a:lnTo>
                  <a:pt x="26390" y="23230"/>
                </a:lnTo>
                <a:lnTo>
                  <a:pt x="26380" y="23250"/>
                </a:lnTo>
                <a:lnTo>
                  <a:pt x="26370" y="23260"/>
                </a:lnTo>
                <a:lnTo>
                  <a:pt x="26370" y="23300"/>
                </a:lnTo>
                <a:lnTo>
                  <a:pt x="26360" y="23320"/>
                </a:lnTo>
                <a:lnTo>
                  <a:pt x="26360" y="23340"/>
                </a:lnTo>
                <a:lnTo>
                  <a:pt x="26350" y="23370"/>
                </a:lnTo>
                <a:lnTo>
                  <a:pt x="26340" y="23400"/>
                </a:lnTo>
                <a:lnTo>
                  <a:pt x="26330" y="23420"/>
                </a:lnTo>
                <a:lnTo>
                  <a:pt x="26320" y="23440"/>
                </a:lnTo>
                <a:lnTo>
                  <a:pt x="26310" y="23460"/>
                </a:lnTo>
                <a:lnTo>
                  <a:pt x="26290" y="23480"/>
                </a:lnTo>
                <a:lnTo>
                  <a:pt x="26280" y="23490"/>
                </a:lnTo>
                <a:lnTo>
                  <a:pt x="26270" y="23500"/>
                </a:lnTo>
                <a:lnTo>
                  <a:pt x="26270" y="23510"/>
                </a:lnTo>
                <a:lnTo>
                  <a:pt x="26260" y="23510"/>
                </a:lnTo>
                <a:lnTo>
                  <a:pt x="26240" y="23520"/>
                </a:lnTo>
                <a:lnTo>
                  <a:pt x="26230" y="23530"/>
                </a:lnTo>
                <a:lnTo>
                  <a:pt x="26230" y="23550"/>
                </a:lnTo>
                <a:lnTo>
                  <a:pt x="26220" y="23560"/>
                </a:lnTo>
                <a:lnTo>
                  <a:pt x="26210" y="23570"/>
                </a:lnTo>
                <a:lnTo>
                  <a:pt x="26200" y="23570"/>
                </a:lnTo>
                <a:lnTo>
                  <a:pt x="26190" y="23590"/>
                </a:lnTo>
                <a:lnTo>
                  <a:pt x="26180" y="23600"/>
                </a:lnTo>
                <a:lnTo>
                  <a:pt x="26170" y="23610"/>
                </a:lnTo>
                <a:lnTo>
                  <a:pt x="26180" y="23620"/>
                </a:lnTo>
                <a:lnTo>
                  <a:pt x="26180" y="23630"/>
                </a:lnTo>
                <a:lnTo>
                  <a:pt x="26180" y="23640"/>
                </a:lnTo>
                <a:lnTo>
                  <a:pt x="26180" y="23650"/>
                </a:lnTo>
                <a:lnTo>
                  <a:pt x="26180" y="23670"/>
                </a:lnTo>
                <a:lnTo>
                  <a:pt x="26180" y="23690"/>
                </a:lnTo>
                <a:lnTo>
                  <a:pt x="26180" y="23700"/>
                </a:lnTo>
                <a:lnTo>
                  <a:pt x="26190" y="23720"/>
                </a:lnTo>
                <a:lnTo>
                  <a:pt x="26200" y="23730"/>
                </a:lnTo>
                <a:lnTo>
                  <a:pt x="26200" y="23740"/>
                </a:lnTo>
                <a:lnTo>
                  <a:pt x="26210" y="23760"/>
                </a:lnTo>
                <a:lnTo>
                  <a:pt x="26220" y="23770"/>
                </a:lnTo>
                <a:lnTo>
                  <a:pt x="26220" y="23780"/>
                </a:lnTo>
                <a:lnTo>
                  <a:pt x="26230" y="23790"/>
                </a:lnTo>
                <a:lnTo>
                  <a:pt x="26230" y="23800"/>
                </a:lnTo>
                <a:lnTo>
                  <a:pt x="26230" y="23810"/>
                </a:lnTo>
                <a:lnTo>
                  <a:pt x="26230" y="23820"/>
                </a:lnTo>
                <a:lnTo>
                  <a:pt x="26230" y="23840"/>
                </a:lnTo>
                <a:lnTo>
                  <a:pt x="26220" y="23880"/>
                </a:lnTo>
                <a:lnTo>
                  <a:pt x="26220" y="23900"/>
                </a:lnTo>
                <a:lnTo>
                  <a:pt x="26210" y="23920"/>
                </a:lnTo>
                <a:lnTo>
                  <a:pt x="26200" y="23930"/>
                </a:lnTo>
                <a:lnTo>
                  <a:pt x="26200" y="23940"/>
                </a:lnTo>
                <a:lnTo>
                  <a:pt x="26200" y="23950"/>
                </a:lnTo>
                <a:lnTo>
                  <a:pt x="26200" y="23960"/>
                </a:lnTo>
                <a:lnTo>
                  <a:pt x="26200" y="23970"/>
                </a:lnTo>
                <a:lnTo>
                  <a:pt x="26220" y="23980"/>
                </a:lnTo>
                <a:lnTo>
                  <a:pt x="26230" y="23980"/>
                </a:lnTo>
                <a:lnTo>
                  <a:pt x="26240" y="23980"/>
                </a:lnTo>
                <a:lnTo>
                  <a:pt x="26240" y="23990"/>
                </a:lnTo>
                <a:lnTo>
                  <a:pt x="26250" y="24010"/>
                </a:lnTo>
                <a:lnTo>
                  <a:pt x="26260" y="24020"/>
                </a:lnTo>
                <a:lnTo>
                  <a:pt x="26260" y="24040"/>
                </a:lnTo>
                <a:lnTo>
                  <a:pt x="26260" y="24050"/>
                </a:lnTo>
                <a:lnTo>
                  <a:pt x="26270" y="24060"/>
                </a:lnTo>
                <a:lnTo>
                  <a:pt x="26270" y="24070"/>
                </a:lnTo>
                <a:lnTo>
                  <a:pt x="26270" y="24080"/>
                </a:lnTo>
                <a:lnTo>
                  <a:pt x="26270" y="24100"/>
                </a:lnTo>
                <a:lnTo>
                  <a:pt x="26270" y="24110"/>
                </a:lnTo>
                <a:lnTo>
                  <a:pt x="26270" y="24120"/>
                </a:lnTo>
                <a:lnTo>
                  <a:pt x="26270" y="24130"/>
                </a:lnTo>
                <a:lnTo>
                  <a:pt x="26280" y="24140"/>
                </a:lnTo>
                <a:lnTo>
                  <a:pt x="26280" y="24150"/>
                </a:lnTo>
                <a:lnTo>
                  <a:pt x="26270" y="24160"/>
                </a:lnTo>
                <a:lnTo>
                  <a:pt x="26270" y="24170"/>
                </a:lnTo>
                <a:lnTo>
                  <a:pt x="26260" y="24180"/>
                </a:lnTo>
                <a:lnTo>
                  <a:pt x="26270" y="24190"/>
                </a:lnTo>
                <a:lnTo>
                  <a:pt x="26280" y="24200"/>
                </a:lnTo>
                <a:lnTo>
                  <a:pt x="26290" y="24210"/>
                </a:lnTo>
                <a:lnTo>
                  <a:pt x="26290" y="24220"/>
                </a:lnTo>
                <a:lnTo>
                  <a:pt x="26290" y="24230"/>
                </a:lnTo>
                <a:lnTo>
                  <a:pt x="26300" y="24240"/>
                </a:lnTo>
                <a:lnTo>
                  <a:pt x="26310" y="24240"/>
                </a:lnTo>
                <a:lnTo>
                  <a:pt x="26320" y="24250"/>
                </a:lnTo>
                <a:lnTo>
                  <a:pt x="26330" y="24260"/>
                </a:lnTo>
                <a:lnTo>
                  <a:pt x="26330" y="24270"/>
                </a:lnTo>
                <a:lnTo>
                  <a:pt x="26330" y="24280"/>
                </a:lnTo>
                <a:lnTo>
                  <a:pt x="26330" y="24290"/>
                </a:lnTo>
                <a:lnTo>
                  <a:pt x="26330" y="24300"/>
                </a:lnTo>
                <a:lnTo>
                  <a:pt x="26330" y="24310"/>
                </a:lnTo>
                <a:lnTo>
                  <a:pt x="26330" y="24330"/>
                </a:lnTo>
                <a:lnTo>
                  <a:pt x="26330" y="24340"/>
                </a:lnTo>
                <a:lnTo>
                  <a:pt x="26350" y="24360"/>
                </a:lnTo>
                <a:lnTo>
                  <a:pt x="26360" y="24370"/>
                </a:lnTo>
                <a:lnTo>
                  <a:pt x="26370" y="24380"/>
                </a:lnTo>
                <a:lnTo>
                  <a:pt x="26390" y="24380"/>
                </a:lnTo>
                <a:lnTo>
                  <a:pt x="26400" y="24380"/>
                </a:lnTo>
                <a:lnTo>
                  <a:pt x="26410" y="24380"/>
                </a:lnTo>
                <a:lnTo>
                  <a:pt x="26420" y="24380"/>
                </a:lnTo>
                <a:lnTo>
                  <a:pt x="26440" y="24380"/>
                </a:lnTo>
                <a:lnTo>
                  <a:pt x="26450" y="24380"/>
                </a:lnTo>
                <a:lnTo>
                  <a:pt x="26460" y="24390"/>
                </a:lnTo>
                <a:lnTo>
                  <a:pt x="26470" y="24400"/>
                </a:lnTo>
                <a:lnTo>
                  <a:pt x="26470" y="24410"/>
                </a:lnTo>
                <a:lnTo>
                  <a:pt x="26480" y="24410"/>
                </a:lnTo>
                <a:lnTo>
                  <a:pt x="26480" y="24420"/>
                </a:lnTo>
                <a:lnTo>
                  <a:pt x="26490" y="24440"/>
                </a:lnTo>
                <a:lnTo>
                  <a:pt x="26490" y="24450"/>
                </a:lnTo>
                <a:lnTo>
                  <a:pt x="26500" y="24450"/>
                </a:lnTo>
                <a:lnTo>
                  <a:pt x="26500" y="24470"/>
                </a:lnTo>
                <a:lnTo>
                  <a:pt x="26500" y="24490"/>
                </a:lnTo>
                <a:lnTo>
                  <a:pt x="26500" y="24510"/>
                </a:lnTo>
                <a:lnTo>
                  <a:pt x="26500" y="24520"/>
                </a:lnTo>
                <a:lnTo>
                  <a:pt x="26490" y="24560"/>
                </a:lnTo>
                <a:lnTo>
                  <a:pt x="26470" y="24590"/>
                </a:lnTo>
                <a:lnTo>
                  <a:pt x="26470" y="24610"/>
                </a:lnTo>
                <a:lnTo>
                  <a:pt x="26470" y="24630"/>
                </a:lnTo>
                <a:lnTo>
                  <a:pt x="26470" y="24650"/>
                </a:lnTo>
                <a:lnTo>
                  <a:pt x="26480" y="24650"/>
                </a:lnTo>
                <a:lnTo>
                  <a:pt x="26480" y="24660"/>
                </a:lnTo>
                <a:lnTo>
                  <a:pt x="26490" y="24680"/>
                </a:lnTo>
                <a:lnTo>
                  <a:pt x="26490" y="24690"/>
                </a:lnTo>
                <a:lnTo>
                  <a:pt x="26480" y="24710"/>
                </a:lnTo>
                <a:lnTo>
                  <a:pt x="26470" y="24720"/>
                </a:lnTo>
                <a:lnTo>
                  <a:pt x="26460" y="24730"/>
                </a:lnTo>
                <a:lnTo>
                  <a:pt x="26460" y="24740"/>
                </a:lnTo>
                <a:lnTo>
                  <a:pt x="26450" y="24760"/>
                </a:lnTo>
                <a:lnTo>
                  <a:pt x="26450" y="24780"/>
                </a:lnTo>
                <a:lnTo>
                  <a:pt x="26450" y="24790"/>
                </a:lnTo>
                <a:lnTo>
                  <a:pt x="26460" y="24810"/>
                </a:lnTo>
                <a:lnTo>
                  <a:pt x="26470" y="24820"/>
                </a:lnTo>
                <a:lnTo>
                  <a:pt x="26490" y="24830"/>
                </a:lnTo>
                <a:lnTo>
                  <a:pt x="26500" y="24840"/>
                </a:lnTo>
                <a:lnTo>
                  <a:pt x="26510" y="24850"/>
                </a:lnTo>
                <a:lnTo>
                  <a:pt x="26520" y="24860"/>
                </a:lnTo>
                <a:lnTo>
                  <a:pt x="26540" y="24850"/>
                </a:lnTo>
                <a:lnTo>
                  <a:pt x="26560" y="24840"/>
                </a:lnTo>
                <a:lnTo>
                  <a:pt x="26590" y="24840"/>
                </a:lnTo>
                <a:lnTo>
                  <a:pt x="26610" y="24830"/>
                </a:lnTo>
                <a:lnTo>
                  <a:pt x="26630" y="24840"/>
                </a:lnTo>
                <a:lnTo>
                  <a:pt x="26640" y="24850"/>
                </a:lnTo>
                <a:lnTo>
                  <a:pt x="26650" y="24840"/>
                </a:lnTo>
                <a:lnTo>
                  <a:pt x="26670" y="24840"/>
                </a:lnTo>
                <a:lnTo>
                  <a:pt x="26690" y="24850"/>
                </a:lnTo>
                <a:lnTo>
                  <a:pt x="26710" y="24850"/>
                </a:lnTo>
                <a:lnTo>
                  <a:pt x="26730" y="24840"/>
                </a:lnTo>
                <a:lnTo>
                  <a:pt x="26740" y="24850"/>
                </a:lnTo>
                <a:lnTo>
                  <a:pt x="26730" y="24870"/>
                </a:lnTo>
                <a:lnTo>
                  <a:pt x="26730" y="24880"/>
                </a:lnTo>
                <a:lnTo>
                  <a:pt x="26740" y="24900"/>
                </a:lnTo>
                <a:lnTo>
                  <a:pt x="26750" y="24910"/>
                </a:lnTo>
                <a:lnTo>
                  <a:pt x="26760" y="24920"/>
                </a:lnTo>
                <a:lnTo>
                  <a:pt x="26780" y="24920"/>
                </a:lnTo>
                <a:lnTo>
                  <a:pt x="26790" y="24940"/>
                </a:lnTo>
                <a:lnTo>
                  <a:pt x="26790" y="24950"/>
                </a:lnTo>
                <a:lnTo>
                  <a:pt x="26780" y="24960"/>
                </a:lnTo>
                <a:lnTo>
                  <a:pt x="26780" y="24970"/>
                </a:lnTo>
                <a:lnTo>
                  <a:pt x="26770" y="24980"/>
                </a:lnTo>
                <a:lnTo>
                  <a:pt x="26770" y="24990"/>
                </a:lnTo>
                <a:lnTo>
                  <a:pt x="26770" y="25000"/>
                </a:lnTo>
                <a:lnTo>
                  <a:pt x="26770" y="25010"/>
                </a:lnTo>
                <a:lnTo>
                  <a:pt x="26760" y="25020"/>
                </a:lnTo>
                <a:lnTo>
                  <a:pt x="26760" y="25030"/>
                </a:lnTo>
                <a:lnTo>
                  <a:pt x="26770" y="25030"/>
                </a:lnTo>
                <a:lnTo>
                  <a:pt x="26760" y="25040"/>
                </a:lnTo>
                <a:lnTo>
                  <a:pt x="26760" y="25050"/>
                </a:lnTo>
                <a:lnTo>
                  <a:pt x="26760" y="25060"/>
                </a:lnTo>
                <a:lnTo>
                  <a:pt x="26770" y="25070"/>
                </a:lnTo>
                <a:lnTo>
                  <a:pt x="26770" y="25080"/>
                </a:lnTo>
                <a:lnTo>
                  <a:pt x="26760" y="25090"/>
                </a:lnTo>
                <a:lnTo>
                  <a:pt x="26780" y="25180"/>
                </a:lnTo>
                <a:lnTo>
                  <a:pt x="26780" y="25190"/>
                </a:lnTo>
                <a:lnTo>
                  <a:pt x="26770" y="25200"/>
                </a:lnTo>
                <a:lnTo>
                  <a:pt x="26750" y="25210"/>
                </a:lnTo>
                <a:lnTo>
                  <a:pt x="26740" y="25220"/>
                </a:lnTo>
                <a:lnTo>
                  <a:pt x="26740" y="25230"/>
                </a:lnTo>
                <a:lnTo>
                  <a:pt x="26720" y="25250"/>
                </a:lnTo>
                <a:lnTo>
                  <a:pt x="26710" y="25260"/>
                </a:lnTo>
                <a:lnTo>
                  <a:pt x="26700" y="25270"/>
                </a:lnTo>
                <a:lnTo>
                  <a:pt x="26690" y="25290"/>
                </a:lnTo>
                <a:lnTo>
                  <a:pt x="26680" y="25300"/>
                </a:lnTo>
                <a:lnTo>
                  <a:pt x="26660" y="25310"/>
                </a:lnTo>
                <a:lnTo>
                  <a:pt x="26650" y="25310"/>
                </a:lnTo>
                <a:lnTo>
                  <a:pt x="26630" y="25310"/>
                </a:lnTo>
                <a:lnTo>
                  <a:pt x="26610" y="25320"/>
                </a:lnTo>
                <a:lnTo>
                  <a:pt x="26600" y="25340"/>
                </a:lnTo>
                <a:lnTo>
                  <a:pt x="26580" y="25350"/>
                </a:lnTo>
                <a:lnTo>
                  <a:pt x="26560" y="25360"/>
                </a:lnTo>
                <a:lnTo>
                  <a:pt x="26540" y="25370"/>
                </a:lnTo>
                <a:lnTo>
                  <a:pt x="26540" y="25390"/>
                </a:lnTo>
                <a:lnTo>
                  <a:pt x="26530" y="25410"/>
                </a:lnTo>
                <a:lnTo>
                  <a:pt x="26520" y="25430"/>
                </a:lnTo>
                <a:lnTo>
                  <a:pt x="26500" y="25450"/>
                </a:lnTo>
                <a:lnTo>
                  <a:pt x="26490" y="25460"/>
                </a:lnTo>
                <a:lnTo>
                  <a:pt x="26460" y="25470"/>
                </a:lnTo>
                <a:lnTo>
                  <a:pt x="26450" y="25480"/>
                </a:lnTo>
                <a:lnTo>
                  <a:pt x="26440" y="25480"/>
                </a:lnTo>
                <a:lnTo>
                  <a:pt x="26420" y="25480"/>
                </a:lnTo>
                <a:lnTo>
                  <a:pt x="26420" y="25470"/>
                </a:lnTo>
                <a:lnTo>
                  <a:pt x="26410" y="25480"/>
                </a:lnTo>
                <a:lnTo>
                  <a:pt x="26410" y="25500"/>
                </a:lnTo>
                <a:lnTo>
                  <a:pt x="26400" y="25520"/>
                </a:lnTo>
                <a:lnTo>
                  <a:pt x="26360" y="25550"/>
                </a:lnTo>
                <a:lnTo>
                  <a:pt x="26350" y="25570"/>
                </a:lnTo>
                <a:lnTo>
                  <a:pt x="26330" y="25600"/>
                </a:lnTo>
                <a:lnTo>
                  <a:pt x="26320" y="25610"/>
                </a:lnTo>
                <a:lnTo>
                  <a:pt x="26330" y="25630"/>
                </a:lnTo>
                <a:lnTo>
                  <a:pt x="26330" y="25640"/>
                </a:lnTo>
                <a:lnTo>
                  <a:pt x="26310" y="25650"/>
                </a:lnTo>
                <a:lnTo>
                  <a:pt x="26300" y="25660"/>
                </a:lnTo>
                <a:lnTo>
                  <a:pt x="26290" y="25670"/>
                </a:lnTo>
                <a:lnTo>
                  <a:pt x="26270" y="25690"/>
                </a:lnTo>
                <a:lnTo>
                  <a:pt x="26270" y="25700"/>
                </a:lnTo>
                <a:lnTo>
                  <a:pt x="26260" y="25710"/>
                </a:lnTo>
                <a:lnTo>
                  <a:pt x="26260" y="25730"/>
                </a:lnTo>
                <a:lnTo>
                  <a:pt x="26260" y="25740"/>
                </a:lnTo>
                <a:lnTo>
                  <a:pt x="26270" y="25750"/>
                </a:lnTo>
                <a:lnTo>
                  <a:pt x="26280" y="25770"/>
                </a:lnTo>
                <a:lnTo>
                  <a:pt x="26320" y="25790"/>
                </a:lnTo>
                <a:lnTo>
                  <a:pt x="26360" y="25810"/>
                </a:lnTo>
                <a:lnTo>
                  <a:pt x="26410" y="25850"/>
                </a:lnTo>
                <a:lnTo>
                  <a:pt x="26420" y="25850"/>
                </a:lnTo>
                <a:lnTo>
                  <a:pt x="26440" y="25840"/>
                </a:lnTo>
                <a:lnTo>
                  <a:pt x="26480" y="25840"/>
                </a:lnTo>
                <a:lnTo>
                  <a:pt x="26500" y="25820"/>
                </a:lnTo>
                <a:lnTo>
                  <a:pt x="26510" y="25820"/>
                </a:lnTo>
                <a:lnTo>
                  <a:pt x="26520" y="25820"/>
                </a:lnTo>
                <a:lnTo>
                  <a:pt x="26530" y="25820"/>
                </a:lnTo>
                <a:lnTo>
                  <a:pt x="26540" y="25820"/>
                </a:lnTo>
                <a:lnTo>
                  <a:pt x="26540" y="25830"/>
                </a:lnTo>
                <a:lnTo>
                  <a:pt x="26560" y="25830"/>
                </a:lnTo>
                <a:lnTo>
                  <a:pt x="26570" y="25830"/>
                </a:lnTo>
                <a:lnTo>
                  <a:pt x="26570" y="25840"/>
                </a:lnTo>
                <a:lnTo>
                  <a:pt x="26580" y="25840"/>
                </a:lnTo>
                <a:lnTo>
                  <a:pt x="26580" y="25850"/>
                </a:lnTo>
                <a:lnTo>
                  <a:pt x="26590" y="25860"/>
                </a:lnTo>
                <a:lnTo>
                  <a:pt x="26590" y="25870"/>
                </a:lnTo>
                <a:lnTo>
                  <a:pt x="26600" y="25870"/>
                </a:lnTo>
                <a:lnTo>
                  <a:pt x="26600" y="25880"/>
                </a:lnTo>
                <a:lnTo>
                  <a:pt x="26600" y="25890"/>
                </a:lnTo>
                <a:lnTo>
                  <a:pt x="26600" y="25910"/>
                </a:lnTo>
                <a:lnTo>
                  <a:pt x="26600" y="25920"/>
                </a:lnTo>
                <a:lnTo>
                  <a:pt x="26600" y="25930"/>
                </a:lnTo>
                <a:lnTo>
                  <a:pt x="26610" y="25930"/>
                </a:lnTo>
                <a:lnTo>
                  <a:pt x="26610" y="25940"/>
                </a:lnTo>
                <a:lnTo>
                  <a:pt x="26600" y="25950"/>
                </a:lnTo>
                <a:lnTo>
                  <a:pt x="26600" y="25960"/>
                </a:lnTo>
                <a:lnTo>
                  <a:pt x="26600" y="25970"/>
                </a:lnTo>
                <a:lnTo>
                  <a:pt x="26600" y="25980"/>
                </a:lnTo>
                <a:lnTo>
                  <a:pt x="26590" y="25990"/>
                </a:lnTo>
                <a:lnTo>
                  <a:pt x="26590" y="26000"/>
                </a:lnTo>
                <a:lnTo>
                  <a:pt x="26590" y="26010"/>
                </a:lnTo>
                <a:lnTo>
                  <a:pt x="26580" y="26020"/>
                </a:lnTo>
                <a:lnTo>
                  <a:pt x="26580" y="26030"/>
                </a:lnTo>
                <a:lnTo>
                  <a:pt x="26570" y="26040"/>
                </a:lnTo>
                <a:lnTo>
                  <a:pt x="26570" y="26050"/>
                </a:lnTo>
                <a:lnTo>
                  <a:pt x="26580" y="26050"/>
                </a:lnTo>
                <a:lnTo>
                  <a:pt x="26580" y="26060"/>
                </a:lnTo>
                <a:lnTo>
                  <a:pt x="26570" y="26060"/>
                </a:lnTo>
                <a:lnTo>
                  <a:pt x="26570" y="26070"/>
                </a:lnTo>
                <a:lnTo>
                  <a:pt x="26560" y="26080"/>
                </a:lnTo>
                <a:lnTo>
                  <a:pt x="26550" y="26090"/>
                </a:lnTo>
                <a:lnTo>
                  <a:pt x="26540" y="26090"/>
                </a:lnTo>
                <a:lnTo>
                  <a:pt x="26530" y="26100"/>
                </a:lnTo>
                <a:lnTo>
                  <a:pt x="26520" y="26100"/>
                </a:lnTo>
                <a:lnTo>
                  <a:pt x="26510" y="26100"/>
                </a:lnTo>
                <a:lnTo>
                  <a:pt x="26510" y="26110"/>
                </a:lnTo>
                <a:lnTo>
                  <a:pt x="26500" y="26120"/>
                </a:lnTo>
                <a:lnTo>
                  <a:pt x="26490" y="26120"/>
                </a:lnTo>
                <a:lnTo>
                  <a:pt x="26480" y="26130"/>
                </a:lnTo>
                <a:lnTo>
                  <a:pt x="26480" y="26150"/>
                </a:lnTo>
                <a:lnTo>
                  <a:pt x="26480" y="26160"/>
                </a:lnTo>
                <a:lnTo>
                  <a:pt x="26470" y="26170"/>
                </a:lnTo>
                <a:lnTo>
                  <a:pt x="26470" y="26180"/>
                </a:lnTo>
                <a:lnTo>
                  <a:pt x="26450" y="26180"/>
                </a:lnTo>
                <a:lnTo>
                  <a:pt x="26440" y="26190"/>
                </a:lnTo>
                <a:lnTo>
                  <a:pt x="26440" y="26200"/>
                </a:lnTo>
                <a:lnTo>
                  <a:pt x="26420" y="26210"/>
                </a:lnTo>
                <a:lnTo>
                  <a:pt x="26410" y="26220"/>
                </a:lnTo>
                <a:lnTo>
                  <a:pt x="26400" y="26220"/>
                </a:lnTo>
                <a:lnTo>
                  <a:pt x="26400" y="26230"/>
                </a:lnTo>
                <a:lnTo>
                  <a:pt x="26380" y="26240"/>
                </a:lnTo>
                <a:lnTo>
                  <a:pt x="26380" y="26250"/>
                </a:lnTo>
                <a:lnTo>
                  <a:pt x="26370" y="26260"/>
                </a:lnTo>
                <a:lnTo>
                  <a:pt x="26370" y="26270"/>
                </a:lnTo>
                <a:lnTo>
                  <a:pt x="26370" y="26280"/>
                </a:lnTo>
                <a:lnTo>
                  <a:pt x="26380" y="26280"/>
                </a:lnTo>
                <a:lnTo>
                  <a:pt x="26380" y="26290"/>
                </a:lnTo>
                <a:lnTo>
                  <a:pt x="26390" y="26300"/>
                </a:lnTo>
                <a:lnTo>
                  <a:pt x="26380" y="26310"/>
                </a:lnTo>
                <a:lnTo>
                  <a:pt x="26390" y="26320"/>
                </a:lnTo>
                <a:lnTo>
                  <a:pt x="26400" y="26320"/>
                </a:lnTo>
                <a:lnTo>
                  <a:pt x="26400" y="26330"/>
                </a:lnTo>
                <a:lnTo>
                  <a:pt x="26410" y="26330"/>
                </a:lnTo>
                <a:lnTo>
                  <a:pt x="26420" y="26340"/>
                </a:lnTo>
                <a:lnTo>
                  <a:pt x="26430" y="26350"/>
                </a:lnTo>
                <a:lnTo>
                  <a:pt x="26440" y="26350"/>
                </a:lnTo>
                <a:lnTo>
                  <a:pt x="26450" y="26350"/>
                </a:lnTo>
                <a:lnTo>
                  <a:pt x="26460" y="26350"/>
                </a:lnTo>
                <a:lnTo>
                  <a:pt x="26470" y="26350"/>
                </a:lnTo>
                <a:lnTo>
                  <a:pt x="26480" y="26350"/>
                </a:lnTo>
                <a:lnTo>
                  <a:pt x="26490" y="26340"/>
                </a:lnTo>
                <a:lnTo>
                  <a:pt x="26500" y="26340"/>
                </a:lnTo>
                <a:lnTo>
                  <a:pt x="26500" y="26350"/>
                </a:lnTo>
                <a:lnTo>
                  <a:pt x="26510" y="26360"/>
                </a:lnTo>
                <a:lnTo>
                  <a:pt x="26520" y="26360"/>
                </a:lnTo>
                <a:lnTo>
                  <a:pt x="26530" y="26370"/>
                </a:lnTo>
                <a:lnTo>
                  <a:pt x="26530" y="26380"/>
                </a:lnTo>
                <a:lnTo>
                  <a:pt x="26540" y="26390"/>
                </a:lnTo>
                <a:lnTo>
                  <a:pt x="26540" y="26400"/>
                </a:lnTo>
                <a:lnTo>
                  <a:pt x="26540" y="26410"/>
                </a:lnTo>
                <a:lnTo>
                  <a:pt x="26550" y="26410"/>
                </a:lnTo>
                <a:lnTo>
                  <a:pt x="26560" y="26420"/>
                </a:lnTo>
                <a:lnTo>
                  <a:pt x="26560" y="26430"/>
                </a:lnTo>
                <a:lnTo>
                  <a:pt x="26560" y="26440"/>
                </a:lnTo>
                <a:lnTo>
                  <a:pt x="26560" y="26470"/>
                </a:lnTo>
                <a:lnTo>
                  <a:pt x="26560" y="26480"/>
                </a:lnTo>
                <a:lnTo>
                  <a:pt x="26560" y="26490"/>
                </a:lnTo>
                <a:lnTo>
                  <a:pt x="26560" y="26500"/>
                </a:lnTo>
                <a:lnTo>
                  <a:pt x="26560" y="26510"/>
                </a:lnTo>
                <a:lnTo>
                  <a:pt x="26560" y="26520"/>
                </a:lnTo>
                <a:lnTo>
                  <a:pt x="26570" y="26520"/>
                </a:lnTo>
                <a:lnTo>
                  <a:pt x="26580" y="26520"/>
                </a:lnTo>
                <a:lnTo>
                  <a:pt x="26590" y="26530"/>
                </a:lnTo>
                <a:lnTo>
                  <a:pt x="26590" y="26540"/>
                </a:lnTo>
                <a:lnTo>
                  <a:pt x="26590" y="26550"/>
                </a:lnTo>
                <a:lnTo>
                  <a:pt x="26600" y="26560"/>
                </a:lnTo>
                <a:lnTo>
                  <a:pt x="26610" y="26570"/>
                </a:lnTo>
                <a:lnTo>
                  <a:pt x="26630" y="26580"/>
                </a:lnTo>
                <a:lnTo>
                  <a:pt x="26660" y="26630"/>
                </a:lnTo>
                <a:lnTo>
                  <a:pt x="26680" y="26650"/>
                </a:lnTo>
                <a:lnTo>
                  <a:pt x="26690" y="26660"/>
                </a:lnTo>
                <a:lnTo>
                  <a:pt x="26710" y="26670"/>
                </a:lnTo>
                <a:lnTo>
                  <a:pt x="26720" y="26680"/>
                </a:lnTo>
                <a:lnTo>
                  <a:pt x="26730" y="26690"/>
                </a:lnTo>
                <a:lnTo>
                  <a:pt x="26740" y="26700"/>
                </a:lnTo>
                <a:lnTo>
                  <a:pt x="26740" y="26720"/>
                </a:lnTo>
                <a:lnTo>
                  <a:pt x="26720" y="26760"/>
                </a:lnTo>
                <a:lnTo>
                  <a:pt x="26710" y="26780"/>
                </a:lnTo>
                <a:lnTo>
                  <a:pt x="26700" y="26800"/>
                </a:lnTo>
                <a:lnTo>
                  <a:pt x="26690" y="26810"/>
                </a:lnTo>
                <a:lnTo>
                  <a:pt x="26680" y="26830"/>
                </a:lnTo>
                <a:lnTo>
                  <a:pt x="26670" y="26850"/>
                </a:lnTo>
                <a:lnTo>
                  <a:pt x="26660" y="26870"/>
                </a:lnTo>
                <a:lnTo>
                  <a:pt x="26630" y="26900"/>
                </a:lnTo>
                <a:lnTo>
                  <a:pt x="26600" y="26920"/>
                </a:lnTo>
                <a:lnTo>
                  <a:pt x="26580" y="26940"/>
                </a:lnTo>
                <a:lnTo>
                  <a:pt x="26560" y="26980"/>
                </a:lnTo>
                <a:lnTo>
                  <a:pt x="26550" y="27000"/>
                </a:lnTo>
                <a:lnTo>
                  <a:pt x="26530" y="27010"/>
                </a:lnTo>
                <a:lnTo>
                  <a:pt x="26500" y="27030"/>
                </a:lnTo>
                <a:lnTo>
                  <a:pt x="26470" y="27060"/>
                </a:lnTo>
                <a:lnTo>
                  <a:pt x="26440" y="27080"/>
                </a:lnTo>
                <a:lnTo>
                  <a:pt x="26410" y="27100"/>
                </a:lnTo>
                <a:lnTo>
                  <a:pt x="26380" y="27110"/>
                </a:lnTo>
                <a:lnTo>
                  <a:pt x="26360" y="27130"/>
                </a:lnTo>
                <a:lnTo>
                  <a:pt x="26290" y="27160"/>
                </a:lnTo>
                <a:lnTo>
                  <a:pt x="26270" y="27150"/>
                </a:lnTo>
                <a:lnTo>
                  <a:pt x="26250" y="27160"/>
                </a:lnTo>
                <a:lnTo>
                  <a:pt x="26210" y="27170"/>
                </a:lnTo>
                <a:lnTo>
                  <a:pt x="26170" y="27170"/>
                </a:lnTo>
                <a:lnTo>
                  <a:pt x="26160" y="27170"/>
                </a:lnTo>
                <a:lnTo>
                  <a:pt x="26130" y="27170"/>
                </a:lnTo>
                <a:lnTo>
                  <a:pt x="26100" y="27170"/>
                </a:lnTo>
                <a:lnTo>
                  <a:pt x="26080" y="27180"/>
                </a:lnTo>
                <a:lnTo>
                  <a:pt x="26050" y="27190"/>
                </a:lnTo>
                <a:lnTo>
                  <a:pt x="26030" y="27190"/>
                </a:lnTo>
                <a:lnTo>
                  <a:pt x="26010" y="27200"/>
                </a:lnTo>
                <a:lnTo>
                  <a:pt x="25990" y="27200"/>
                </a:lnTo>
                <a:lnTo>
                  <a:pt x="25970" y="27210"/>
                </a:lnTo>
                <a:lnTo>
                  <a:pt x="25960" y="27210"/>
                </a:lnTo>
                <a:lnTo>
                  <a:pt x="25950" y="27220"/>
                </a:lnTo>
                <a:lnTo>
                  <a:pt x="25950" y="27240"/>
                </a:lnTo>
                <a:lnTo>
                  <a:pt x="25960" y="27260"/>
                </a:lnTo>
                <a:lnTo>
                  <a:pt x="25950" y="27270"/>
                </a:lnTo>
                <a:lnTo>
                  <a:pt x="25950" y="27280"/>
                </a:lnTo>
                <a:lnTo>
                  <a:pt x="25940" y="27280"/>
                </a:lnTo>
                <a:lnTo>
                  <a:pt x="25910" y="27280"/>
                </a:lnTo>
                <a:lnTo>
                  <a:pt x="25880" y="27290"/>
                </a:lnTo>
                <a:lnTo>
                  <a:pt x="25860" y="27310"/>
                </a:lnTo>
                <a:lnTo>
                  <a:pt x="25820" y="27330"/>
                </a:lnTo>
                <a:lnTo>
                  <a:pt x="25780" y="27350"/>
                </a:lnTo>
                <a:lnTo>
                  <a:pt x="25760" y="27350"/>
                </a:lnTo>
                <a:lnTo>
                  <a:pt x="25740" y="27360"/>
                </a:lnTo>
                <a:lnTo>
                  <a:pt x="25720" y="27360"/>
                </a:lnTo>
                <a:lnTo>
                  <a:pt x="25700" y="27370"/>
                </a:lnTo>
                <a:lnTo>
                  <a:pt x="25680" y="27380"/>
                </a:lnTo>
                <a:lnTo>
                  <a:pt x="25670" y="2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