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Nueva Esparta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Venezuela • State Map | Fully Editable Vector Shape</a:t>
            </a:r>
          </a:p>
        </p:txBody>
      </p:sp>
      <p:sp>
        <p:nvSpPr>
          <p:cNvPr id="101" name="Nueva Esparta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67090" y="15500"/>
                </a:moveTo>
                <a:lnTo>
                  <a:pt x="67100" y="15510"/>
                </a:lnTo>
                <a:lnTo>
                  <a:pt x="67110" y="15520"/>
                </a:lnTo>
                <a:lnTo>
                  <a:pt x="67120" y="15520"/>
                </a:lnTo>
                <a:lnTo>
                  <a:pt x="67130" y="15520"/>
                </a:lnTo>
                <a:lnTo>
                  <a:pt x="67140" y="15520"/>
                </a:lnTo>
                <a:lnTo>
                  <a:pt x="67150" y="15520"/>
                </a:lnTo>
                <a:lnTo>
                  <a:pt x="67160" y="15510"/>
                </a:lnTo>
                <a:lnTo>
                  <a:pt x="67170" y="15510"/>
                </a:lnTo>
                <a:lnTo>
                  <a:pt x="67180" y="15510"/>
                </a:lnTo>
                <a:lnTo>
                  <a:pt x="67190" y="15510"/>
                </a:lnTo>
                <a:lnTo>
                  <a:pt x="67200" y="15520"/>
                </a:lnTo>
                <a:lnTo>
                  <a:pt x="67220" y="15520"/>
                </a:lnTo>
                <a:lnTo>
                  <a:pt x="67230" y="15530"/>
                </a:lnTo>
                <a:lnTo>
                  <a:pt x="67240" y="15540"/>
                </a:lnTo>
                <a:lnTo>
                  <a:pt x="67240" y="15550"/>
                </a:lnTo>
                <a:lnTo>
                  <a:pt x="67250" y="15550"/>
                </a:lnTo>
                <a:lnTo>
                  <a:pt x="67250" y="15560"/>
                </a:lnTo>
                <a:lnTo>
                  <a:pt x="67260" y="15560"/>
                </a:lnTo>
                <a:lnTo>
                  <a:pt x="67270" y="15560"/>
                </a:lnTo>
                <a:lnTo>
                  <a:pt x="67280" y="15560"/>
                </a:lnTo>
                <a:lnTo>
                  <a:pt x="67290" y="15560"/>
                </a:lnTo>
                <a:lnTo>
                  <a:pt x="67300" y="15570"/>
                </a:lnTo>
                <a:lnTo>
                  <a:pt x="67310" y="15570"/>
                </a:lnTo>
                <a:lnTo>
                  <a:pt x="67310" y="15580"/>
                </a:lnTo>
                <a:lnTo>
                  <a:pt x="67320" y="15580"/>
                </a:lnTo>
                <a:lnTo>
                  <a:pt x="67330" y="15580"/>
                </a:lnTo>
                <a:lnTo>
                  <a:pt x="67340" y="15580"/>
                </a:lnTo>
                <a:lnTo>
                  <a:pt x="67350" y="15580"/>
                </a:lnTo>
                <a:lnTo>
                  <a:pt x="67360" y="15580"/>
                </a:lnTo>
                <a:lnTo>
                  <a:pt x="67370" y="15580"/>
                </a:lnTo>
                <a:lnTo>
                  <a:pt x="67390" y="15590"/>
                </a:lnTo>
                <a:lnTo>
                  <a:pt x="67400" y="15590"/>
                </a:lnTo>
                <a:lnTo>
                  <a:pt x="67410" y="15600"/>
                </a:lnTo>
                <a:lnTo>
                  <a:pt x="67420" y="15600"/>
                </a:lnTo>
                <a:lnTo>
                  <a:pt x="67430" y="15600"/>
                </a:lnTo>
                <a:lnTo>
                  <a:pt x="67440" y="15600"/>
                </a:lnTo>
                <a:lnTo>
                  <a:pt x="67450" y="15600"/>
                </a:lnTo>
                <a:lnTo>
                  <a:pt x="67460" y="15610"/>
                </a:lnTo>
                <a:lnTo>
                  <a:pt x="67480" y="15610"/>
                </a:lnTo>
                <a:lnTo>
                  <a:pt x="67490" y="15610"/>
                </a:lnTo>
                <a:lnTo>
                  <a:pt x="67500" y="15610"/>
                </a:lnTo>
                <a:lnTo>
                  <a:pt x="67510" y="15610"/>
                </a:lnTo>
                <a:lnTo>
                  <a:pt x="67520" y="15610"/>
                </a:lnTo>
                <a:lnTo>
                  <a:pt x="67530" y="15620"/>
                </a:lnTo>
                <a:lnTo>
                  <a:pt x="67530" y="15610"/>
                </a:lnTo>
                <a:lnTo>
                  <a:pt x="67540" y="15610"/>
                </a:lnTo>
                <a:lnTo>
                  <a:pt x="67550" y="15610"/>
                </a:lnTo>
                <a:lnTo>
                  <a:pt x="67560" y="15620"/>
                </a:lnTo>
                <a:lnTo>
                  <a:pt x="67570" y="15620"/>
                </a:lnTo>
                <a:lnTo>
                  <a:pt x="67580" y="15620"/>
                </a:lnTo>
                <a:lnTo>
                  <a:pt x="67590" y="15620"/>
                </a:lnTo>
                <a:lnTo>
                  <a:pt x="67600" y="15620"/>
                </a:lnTo>
                <a:lnTo>
                  <a:pt x="67600" y="15630"/>
                </a:lnTo>
                <a:lnTo>
                  <a:pt x="67610" y="15640"/>
                </a:lnTo>
                <a:lnTo>
                  <a:pt x="67620" y="15640"/>
                </a:lnTo>
                <a:lnTo>
                  <a:pt x="67630" y="15650"/>
                </a:lnTo>
                <a:lnTo>
                  <a:pt x="67640" y="15660"/>
                </a:lnTo>
                <a:lnTo>
                  <a:pt x="67640" y="15670"/>
                </a:lnTo>
                <a:lnTo>
                  <a:pt x="67650" y="15670"/>
                </a:lnTo>
                <a:lnTo>
                  <a:pt x="67650" y="15680"/>
                </a:lnTo>
                <a:lnTo>
                  <a:pt x="67650" y="15690"/>
                </a:lnTo>
                <a:lnTo>
                  <a:pt x="67660" y="15700"/>
                </a:lnTo>
                <a:lnTo>
                  <a:pt x="67660" y="15710"/>
                </a:lnTo>
                <a:lnTo>
                  <a:pt x="67660" y="15720"/>
                </a:lnTo>
                <a:lnTo>
                  <a:pt x="67670" y="15730"/>
                </a:lnTo>
                <a:lnTo>
                  <a:pt x="67680" y="15730"/>
                </a:lnTo>
                <a:lnTo>
                  <a:pt x="67680" y="15740"/>
                </a:lnTo>
                <a:lnTo>
                  <a:pt x="67690" y="15750"/>
                </a:lnTo>
                <a:lnTo>
                  <a:pt x="67690" y="15760"/>
                </a:lnTo>
                <a:lnTo>
                  <a:pt x="67700" y="15760"/>
                </a:lnTo>
                <a:lnTo>
                  <a:pt x="67710" y="15770"/>
                </a:lnTo>
                <a:lnTo>
                  <a:pt x="67710" y="15790"/>
                </a:lnTo>
                <a:lnTo>
                  <a:pt x="67720" y="15800"/>
                </a:lnTo>
                <a:lnTo>
                  <a:pt x="67720" y="15810"/>
                </a:lnTo>
                <a:lnTo>
                  <a:pt x="67720" y="15820"/>
                </a:lnTo>
                <a:lnTo>
                  <a:pt x="67730" y="15820"/>
                </a:lnTo>
                <a:lnTo>
                  <a:pt x="67730" y="15830"/>
                </a:lnTo>
                <a:lnTo>
                  <a:pt x="67740" y="15830"/>
                </a:lnTo>
                <a:lnTo>
                  <a:pt x="67740" y="15840"/>
                </a:lnTo>
                <a:lnTo>
                  <a:pt x="67750" y="15850"/>
                </a:lnTo>
                <a:lnTo>
                  <a:pt x="67750" y="15860"/>
                </a:lnTo>
                <a:lnTo>
                  <a:pt x="67750" y="15870"/>
                </a:lnTo>
                <a:lnTo>
                  <a:pt x="67750" y="15880"/>
                </a:lnTo>
                <a:lnTo>
                  <a:pt x="67760" y="15900"/>
                </a:lnTo>
                <a:lnTo>
                  <a:pt x="67750" y="15910"/>
                </a:lnTo>
                <a:lnTo>
                  <a:pt x="67750" y="15920"/>
                </a:lnTo>
                <a:lnTo>
                  <a:pt x="67750" y="15930"/>
                </a:lnTo>
                <a:lnTo>
                  <a:pt x="67750" y="15940"/>
                </a:lnTo>
                <a:lnTo>
                  <a:pt x="67740" y="15950"/>
                </a:lnTo>
                <a:lnTo>
                  <a:pt x="67730" y="15960"/>
                </a:lnTo>
                <a:lnTo>
                  <a:pt x="67730" y="15970"/>
                </a:lnTo>
                <a:lnTo>
                  <a:pt x="67730" y="15980"/>
                </a:lnTo>
                <a:lnTo>
                  <a:pt x="67730" y="15990"/>
                </a:lnTo>
                <a:lnTo>
                  <a:pt x="67730" y="16000"/>
                </a:lnTo>
                <a:lnTo>
                  <a:pt x="67720" y="16000"/>
                </a:lnTo>
                <a:lnTo>
                  <a:pt x="67710" y="16010"/>
                </a:lnTo>
                <a:lnTo>
                  <a:pt x="67700" y="16010"/>
                </a:lnTo>
                <a:lnTo>
                  <a:pt x="67690" y="16010"/>
                </a:lnTo>
                <a:lnTo>
                  <a:pt x="67680" y="16010"/>
                </a:lnTo>
                <a:lnTo>
                  <a:pt x="67670" y="16010"/>
                </a:lnTo>
                <a:lnTo>
                  <a:pt x="67660" y="16010"/>
                </a:lnTo>
                <a:lnTo>
                  <a:pt x="67650" y="16020"/>
                </a:lnTo>
                <a:lnTo>
                  <a:pt x="67640" y="16020"/>
                </a:lnTo>
                <a:lnTo>
                  <a:pt x="67630" y="16020"/>
                </a:lnTo>
                <a:lnTo>
                  <a:pt x="67620" y="16020"/>
                </a:lnTo>
                <a:lnTo>
                  <a:pt x="67610" y="16030"/>
                </a:lnTo>
                <a:lnTo>
                  <a:pt x="67600" y="16030"/>
                </a:lnTo>
                <a:lnTo>
                  <a:pt x="67590" y="16030"/>
                </a:lnTo>
                <a:lnTo>
                  <a:pt x="67580" y="16030"/>
                </a:lnTo>
                <a:lnTo>
                  <a:pt x="67570" y="16030"/>
                </a:lnTo>
                <a:lnTo>
                  <a:pt x="67560" y="16030"/>
                </a:lnTo>
                <a:lnTo>
                  <a:pt x="67550" y="16030"/>
                </a:lnTo>
                <a:lnTo>
                  <a:pt x="67540" y="16020"/>
                </a:lnTo>
                <a:lnTo>
                  <a:pt x="67530" y="16020"/>
                </a:lnTo>
                <a:lnTo>
                  <a:pt x="67520" y="16010"/>
                </a:lnTo>
                <a:lnTo>
                  <a:pt x="67510" y="16010"/>
                </a:lnTo>
                <a:lnTo>
                  <a:pt x="67500" y="16010"/>
                </a:lnTo>
                <a:lnTo>
                  <a:pt x="67490" y="16000"/>
                </a:lnTo>
                <a:lnTo>
                  <a:pt x="67480" y="16000"/>
                </a:lnTo>
                <a:lnTo>
                  <a:pt x="67480" y="15990"/>
                </a:lnTo>
                <a:lnTo>
                  <a:pt x="67470" y="15980"/>
                </a:lnTo>
                <a:lnTo>
                  <a:pt x="67470" y="15970"/>
                </a:lnTo>
                <a:lnTo>
                  <a:pt x="67470" y="15960"/>
                </a:lnTo>
                <a:lnTo>
                  <a:pt x="67460" y="15960"/>
                </a:lnTo>
                <a:lnTo>
                  <a:pt x="67450" y="15960"/>
                </a:lnTo>
                <a:lnTo>
                  <a:pt x="67440" y="15950"/>
                </a:lnTo>
                <a:lnTo>
                  <a:pt x="67430" y="15940"/>
                </a:lnTo>
                <a:lnTo>
                  <a:pt x="67410" y="15940"/>
                </a:lnTo>
                <a:lnTo>
                  <a:pt x="67400" y="15940"/>
                </a:lnTo>
                <a:lnTo>
                  <a:pt x="67390" y="15940"/>
                </a:lnTo>
                <a:lnTo>
                  <a:pt x="67380" y="15940"/>
                </a:lnTo>
                <a:lnTo>
                  <a:pt x="67370" y="15930"/>
                </a:lnTo>
                <a:lnTo>
                  <a:pt x="67360" y="15930"/>
                </a:lnTo>
                <a:lnTo>
                  <a:pt x="67350" y="15920"/>
                </a:lnTo>
                <a:lnTo>
                  <a:pt x="67340" y="15920"/>
                </a:lnTo>
                <a:lnTo>
                  <a:pt x="67330" y="15920"/>
                </a:lnTo>
                <a:lnTo>
                  <a:pt x="67320" y="15910"/>
                </a:lnTo>
                <a:lnTo>
                  <a:pt x="67310" y="15910"/>
                </a:lnTo>
                <a:lnTo>
                  <a:pt x="67300" y="15910"/>
                </a:lnTo>
                <a:lnTo>
                  <a:pt x="67300" y="15900"/>
                </a:lnTo>
                <a:lnTo>
                  <a:pt x="67290" y="15900"/>
                </a:lnTo>
                <a:lnTo>
                  <a:pt x="67290" y="15890"/>
                </a:lnTo>
                <a:lnTo>
                  <a:pt x="67300" y="15890"/>
                </a:lnTo>
                <a:lnTo>
                  <a:pt x="67300" y="15900"/>
                </a:lnTo>
                <a:lnTo>
                  <a:pt x="67310" y="15900"/>
                </a:lnTo>
                <a:lnTo>
                  <a:pt x="67320" y="15900"/>
                </a:lnTo>
                <a:lnTo>
                  <a:pt x="67330" y="15900"/>
                </a:lnTo>
                <a:lnTo>
                  <a:pt x="67340" y="15900"/>
                </a:lnTo>
                <a:lnTo>
                  <a:pt x="67350" y="15900"/>
                </a:lnTo>
                <a:lnTo>
                  <a:pt x="67360" y="15900"/>
                </a:lnTo>
                <a:lnTo>
                  <a:pt x="67370" y="15900"/>
                </a:lnTo>
                <a:lnTo>
                  <a:pt x="67360" y="15900"/>
                </a:lnTo>
                <a:lnTo>
                  <a:pt x="67360" y="15910"/>
                </a:lnTo>
                <a:lnTo>
                  <a:pt x="67370" y="15920"/>
                </a:lnTo>
                <a:lnTo>
                  <a:pt x="67370" y="15910"/>
                </a:lnTo>
                <a:lnTo>
                  <a:pt x="67380" y="15900"/>
                </a:lnTo>
                <a:lnTo>
                  <a:pt x="67380" y="15910"/>
                </a:lnTo>
                <a:lnTo>
                  <a:pt x="67390" y="15910"/>
                </a:lnTo>
                <a:lnTo>
                  <a:pt x="67400" y="15910"/>
                </a:lnTo>
                <a:lnTo>
                  <a:pt x="67400" y="15900"/>
                </a:lnTo>
                <a:lnTo>
                  <a:pt x="67400" y="15890"/>
                </a:lnTo>
                <a:lnTo>
                  <a:pt x="67400" y="15880"/>
                </a:lnTo>
                <a:lnTo>
                  <a:pt x="67390" y="15880"/>
                </a:lnTo>
                <a:lnTo>
                  <a:pt x="67390" y="15870"/>
                </a:lnTo>
                <a:lnTo>
                  <a:pt x="67390" y="15860"/>
                </a:lnTo>
                <a:lnTo>
                  <a:pt x="67380" y="15850"/>
                </a:lnTo>
                <a:lnTo>
                  <a:pt x="67380" y="15840"/>
                </a:lnTo>
                <a:lnTo>
                  <a:pt x="67370" y="15840"/>
                </a:lnTo>
                <a:lnTo>
                  <a:pt x="67360" y="15830"/>
                </a:lnTo>
                <a:lnTo>
                  <a:pt x="67350" y="15830"/>
                </a:lnTo>
                <a:lnTo>
                  <a:pt x="67350" y="15820"/>
                </a:lnTo>
                <a:lnTo>
                  <a:pt x="67340" y="15820"/>
                </a:lnTo>
                <a:lnTo>
                  <a:pt x="67340" y="15830"/>
                </a:lnTo>
                <a:lnTo>
                  <a:pt x="67340" y="15840"/>
                </a:lnTo>
                <a:lnTo>
                  <a:pt x="67330" y="15850"/>
                </a:lnTo>
                <a:lnTo>
                  <a:pt x="67320" y="15850"/>
                </a:lnTo>
                <a:lnTo>
                  <a:pt x="67320" y="15840"/>
                </a:lnTo>
                <a:lnTo>
                  <a:pt x="67320" y="15830"/>
                </a:lnTo>
                <a:lnTo>
                  <a:pt x="67310" y="15820"/>
                </a:lnTo>
                <a:lnTo>
                  <a:pt x="67300" y="15810"/>
                </a:lnTo>
                <a:lnTo>
                  <a:pt x="67290" y="15810"/>
                </a:lnTo>
                <a:lnTo>
                  <a:pt x="67280" y="15800"/>
                </a:lnTo>
                <a:lnTo>
                  <a:pt x="67270" y="15800"/>
                </a:lnTo>
                <a:lnTo>
                  <a:pt x="67260" y="15800"/>
                </a:lnTo>
                <a:lnTo>
                  <a:pt x="67250" y="15800"/>
                </a:lnTo>
                <a:lnTo>
                  <a:pt x="67240" y="15800"/>
                </a:lnTo>
                <a:lnTo>
                  <a:pt x="67230" y="15800"/>
                </a:lnTo>
                <a:lnTo>
                  <a:pt x="67230" y="15790"/>
                </a:lnTo>
                <a:lnTo>
                  <a:pt x="67220" y="15790"/>
                </a:lnTo>
                <a:lnTo>
                  <a:pt x="67210" y="15790"/>
                </a:lnTo>
                <a:lnTo>
                  <a:pt x="67200" y="15800"/>
                </a:lnTo>
                <a:lnTo>
                  <a:pt x="67180" y="15800"/>
                </a:lnTo>
                <a:lnTo>
                  <a:pt x="67170" y="15800"/>
                </a:lnTo>
                <a:lnTo>
                  <a:pt x="67160" y="15800"/>
                </a:lnTo>
                <a:lnTo>
                  <a:pt x="67150" y="15790"/>
                </a:lnTo>
                <a:lnTo>
                  <a:pt x="67120" y="15780"/>
                </a:lnTo>
                <a:lnTo>
                  <a:pt x="67110" y="15780"/>
                </a:lnTo>
                <a:lnTo>
                  <a:pt x="67100" y="15770"/>
                </a:lnTo>
                <a:lnTo>
                  <a:pt x="67080" y="15760"/>
                </a:lnTo>
                <a:lnTo>
                  <a:pt x="67070" y="15760"/>
                </a:lnTo>
                <a:lnTo>
                  <a:pt x="67060" y="15750"/>
                </a:lnTo>
                <a:lnTo>
                  <a:pt x="67050" y="15750"/>
                </a:lnTo>
                <a:lnTo>
                  <a:pt x="67050" y="15740"/>
                </a:lnTo>
                <a:lnTo>
                  <a:pt x="67040" y="15740"/>
                </a:lnTo>
                <a:lnTo>
                  <a:pt x="67020" y="15740"/>
                </a:lnTo>
                <a:lnTo>
                  <a:pt x="67010" y="15720"/>
                </a:lnTo>
                <a:lnTo>
                  <a:pt x="67010" y="15710"/>
                </a:lnTo>
                <a:lnTo>
                  <a:pt x="67020" y="15710"/>
                </a:lnTo>
                <a:lnTo>
                  <a:pt x="67030" y="15700"/>
                </a:lnTo>
                <a:lnTo>
                  <a:pt x="67040" y="15700"/>
                </a:lnTo>
                <a:lnTo>
                  <a:pt x="67050" y="15690"/>
                </a:lnTo>
                <a:lnTo>
                  <a:pt x="67050" y="15680"/>
                </a:lnTo>
                <a:lnTo>
                  <a:pt x="67060" y="15670"/>
                </a:lnTo>
                <a:lnTo>
                  <a:pt x="67060" y="15660"/>
                </a:lnTo>
                <a:lnTo>
                  <a:pt x="67070" y="15660"/>
                </a:lnTo>
                <a:lnTo>
                  <a:pt x="67080" y="15660"/>
                </a:lnTo>
                <a:lnTo>
                  <a:pt x="67090" y="15650"/>
                </a:lnTo>
                <a:lnTo>
                  <a:pt x="67090" y="15640"/>
                </a:lnTo>
                <a:lnTo>
                  <a:pt x="67090" y="15620"/>
                </a:lnTo>
                <a:lnTo>
                  <a:pt x="67100" y="15610"/>
                </a:lnTo>
                <a:lnTo>
                  <a:pt x="67100" y="15600"/>
                </a:lnTo>
                <a:lnTo>
                  <a:pt x="67100" y="15590"/>
                </a:lnTo>
                <a:lnTo>
                  <a:pt x="67100" y="15580"/>
                </a:lnTo>
                <a:lnTo>
                  <a:pt x="67090" y="15560"/>
                </a:lnTo>
                <a:lnTo>
                  <a:pt x="67080" y="15540"/>
                </a:lnTo>
                <a:lnTo>
                  <a:pt x="67080" y="15530"/>
                </a:lnTo>
                <a:lnTo>
                  <a:pt x="67070" y="15520"/>
                </a:lnTo>
                <a:lnTo>
                  <a:pt x="67070" y="15510"/>
                </a:lnTo>
                <a:lnTo>
                  <a:pt x="67060" y="15500"/>
                </a:lnTo>
                <a:lnTo>
                  <a:pt x="67050" y="15500"/>
                </a:lnTo>
                <a:lnTo>
                  <a:pt x="67050" y="15490"/>
                </a:lnTo>
                <a:lnTo>
                  <a:pt x="67050" y="15480"/>
                </a:lnTo>
                <a:lnTo>
                  <a:pt x="67060" y="15480"/>
                </a:lnTo>
                <a:lnTo>
                  <a:pt x="67070" y="15490"/>
                </a:lnTo>
                <a:lnTo>
                  <a:pt x="67080" y="15490"/>
                </a:lnTo>
                <a:lnTo>
                  <a:pt x="67090" y="15500"/>
                </a:lnTo>
                <a:close/>
                <a:moveTo>
                  <a:pt x="66020" y="15410"/>
                </a:moveTo>
                <a:lnTo>
                  <a:pt x="66070" y="15430"/>
                </a:lnTo>
                <a:lnTo>
                  <a:pt x="66050" y="15480"/>
                </a:lnTo>
                <a:lnTo>
                  <a:pt x="66010" y="15510"/>
                </a:lnTo>
                <a:lnTo>
                  <a:pt x="66000" y="15550"/>
                </a:lnTo>
                <a:lnTo>
                  <a:pt x="65900" y="15560"/>
                </a:lnTo>
                <a:lnTo>
                  <a:pt x="65890" y="15570"/>
                </a:lnTo>
                <a:lnTo>
                  <a:pt x="65790" y="15590"/>
                </a:lnTo>
                <a:lnTo>
                  <a:pt x="65740" y="15570"/>
                </a:lnTo>
                <a:lnTo>
                  <a:pt x="65710" y="15590"/>
                </a:lnTo>
                <a:lnTo>
                  <a:pt x="65610" y="15580"/>
                </a:lnTo>
                <a:lnTo>
                  <a:pt x="65580" y="15590"/>
                </a:lnTo>
                <a:lnTo>
                  <a:pt x="65570" y="15600"/>
                </a:lnTo>
                <a:lnTo>
                  <a:pt x="65570" y="15570"/>
                </a:lnTo>
                <a:lnTo>
                  <a:pt x="65560" y="15560"/>
                </a:lnTo>
                <a:lnTo>
                  <a:pt x="65550" y="15520"/>
                </a:lnTo>
                <a:lnTo>
                  <a:pt x="65510" y="15460"/>
                </a:lnTo>
                <a:lnTo>
                  <a:pt x="65590" y="15400"/>
                </a:lnTo>
                <a:lnTo>
                  <a:pt x="65610" y="15380"/>
                </a:lnTo>
                <a:lnTo>
                  <a:pt x="65680" y="15390"/>
                </a:lnTo>
                <a:lnTo>
                  <a:pt x="65710" y="15370"/>
                </a:lnTo>
                <a:lnTo>
                  <a:pt x="65780" y="15370"/>
                </a:lnTo>
                <a:lnTo>
                  <a:pt x="65810" y="15390"/>
                </a:lnTo>
                <a:lnTo>
                  <a:pt x="65850" y="15390"/>
                </a:lnTo>
                <a:lnTo>
                  <a:pt x="65880" y="15410"/>
                </a:lnTo>
                <a:lnTo>
                  <a:pt x="65920" y="15420"/>
                </a:lnTo>
                <a:lnTo>
                  <a:pt x="65950" y="15380"/>
                </a:lnTo>
                <a:lnTo>
                  <a:pt x="65950" y="15350"/>
                </a:lnTo>
                <a:lnTo>
                  <a:pt x="65970" y="15320"/>
                </a:lnTo>
                <a:lnTo>
                  <a:pt x="65980" y="15350"/>
                </a:lnTo>
                <a:lnTo>
                  <a:pt x="66020" y="15410"/>
                </a:lnTo>
                <a:close/>
                <a:moveTo>
                  <a:pt x="67850" y="12990"/>
                </a:moveTo>
                <a:lnTo>
                  <a:pt x="67850" y="13000"/>
                </a:lnTo>
                <a:lnTo>
                  <a:pt x="67840" y="13000"/>
                </a:lnTo>
                <a:lnTo>
                  <a:pt x="67840" y="13010"/>
                </a:lnTo>
                <a:lnTo>
                  <a:pt x="67840" y="13020"/>
                </a:lnTo>
                <a:lnTo>
                  <a:pt x="67850" y="13030"/>
                </a:lnTo>
                <a:lnTo>
                  <a:pt x="67850" y="13040"/>
                </a:lnTo>
                <a:lnTo>
                  <a:pt x="67860" y="13050"/>
                </a:lnTo>
                <a:lnTo>
                  <a:pt x="67870" y="13050"/>
                </a:lnTo>
                <a:lnTo>
                  <a:pt x="67870" y="13060"/>
                </a:lnTo>
                <a:lnTo>
                  <a:pt x="67860" y="13060"/>
                </a:lnTo>
                <a:lnTo>
                  <a:pt x="67860" y="13070"/>
                </a:lnTo>
                <a:lnTo>
                  <a:pt x="67870" y="13080"/>
                </a:lnTo>
                <a:lnTo>
                  <a:pt x="67870" y="13090"/>
                </a:lnTo>
                <a:lnTo>
                  <a:pt x="67870" y="13100"/>
                </a:lnTo>
                <a:lnTo>
                  <a:pt x="67880" y="13100"/>
                </a:lnTo>
                <a:lnTo>
                  <a:pt x="67890" y="13100"/>
                </a:lnTo>
                <a:lnTo>
                  <a:pt x="67890" y="13110"/>
                </a:lnTo>
                <a:lnTo>
                  <a:pt x="67900" y="13120"/>
                </a:lnTo>
                <a:lnTo>
                  <a:pt x="67890" y="13120"/>
                </a:lnTo>
                <a:lnTo>
                  <a:pt x="67890" y="13130"/>
                </a:lnTo>
                <a:lnTo>
                  <a:pt x="67900" y="13140"/>
                </a:lnTo>
                <a:lnTo>
                  <a:pt x="67910" y="13150"/>
                </a:lnTo>
                <a:lnTo>
                  <a:pt x="67920" y="13160"/>
                </a:lnTo>
                <a:lnTo>
                  <a:pt x="67920" y="13170"/>
                </a:lnTo>
                <a:lnTo>
                  <a:pt x="67930" y="13180"/>
                </a:lnTo>
                <a:lnTo>
                  <a:pt x="67940" y="13180"/>
                </a:lnTo>
                <a:lnTo>
                  <a:pt x="67940" y="13190"/>
                </a:lnTo>
                <a:lnTo>
                  <a:pt x="67950" y="13200"/>
                </a:lnTo>
                <a:lnTo>
                  <a:pt x="67960" y="13210"/>
                </a:lnTo>
                <a:lnTo>
                  <a:pt x="67970" y="13220"/>
                </a:lnTo>
                <a:lnTo>
                  <a:pt x="67980" y="13230"/>
                </a:lnTo>
                <a:lnTo>
                  <a:pt x="67990" y="13230"/>
                </a:lnTo>
                <a:lnTo>
                  <a:pt x="67990" y="13240"/>
                </a:lnTo>
                <a:lnTo>
                  <a:pt x="68000" y="13240"/>
                </a:lnTo>
                <a:lnTo>
                  <a:pt x="68000" y="13250"/>
                </a:lnTo>
                <a:lnTo>
                  <a:pt x="68010" y="13250"/>
                </a:lnTo>
                <a:lnTo>
                  <a:pt x="68010" y="13260"/>
                </a:lnTo>
                <a:lnTo>
                  <a:pt x="68020" y="13260"/>
                </a:lnTo>
                <a:lnTo>
                  <a:pt x="68020" y="13270"/>
                </a:lnTo>
                <a:lnTo>
                  <a:pt x="68030" y="13270"/>
                </a:lnTo>
                <a:lnTo>
                  <a:pt x="68040" y="13280"/>
                </a:lnTo>
                <a:lnTo>
                  <a:pt x="68050" y="13290"/>
                </a:lnTo>
                <a:lnTo>
                  <a:pt x="68060" y="13300"/>
                </a:lnTo>
                <a:lnTo>
                  <a:pt x="68070" y="13310"/>
                </a:lnTo>
                <a:lnTo>
                  <a:pt x="68080" y="13320"/>
                </a:lnTo>
                <a:lnTo>
                  <a:pt x="68090" y="13320"/>
                </a:lnTo>
                <a:lnTo>
                  <a:pt x="68100" y="13320"/>
                </a:lnTo>
                <a:lnTo>
                  <a:pt x="68110" y="13330"/>
                </a:lnTo>
                <a:lnTo>
                  <a:pt x="68110" y="13340"/>
                </a:lnTo>
                <a:lnTo>
                  <a:pt x="68100" y="13340"/>
                </a:lnTo>
                <a:lnTo>
                  <a:pt x="68100" y="13350"/>
                </a:lnTo>
                <a:lnTo>
                  <a:pt x="68090" y="13350"/>
                </a:lnTo>
                <a:lnTo>
                  <a:pt x="68090" y="13360"/>
                </a:lnTo>
                <a:lnTo>
                  <a:pt x="68090" y="13370"/>
                </a:lnTo>
                <a:lnTo>
                  <a:pt x="68090" y="13380"/>
                </a:lnTo>
                <a:lnTo>
                  <a:pt x="68090" y="13390"/>
                </a:lnTo>
                <a:lnTo>
                  <a:pt x="68080" y="13400"/>
                </a:lnTo>
                <a:lnTo>
                  <a:pt x="68080" y="13410"/>
                </a:lnTo>
                <a:lnTo>
                  <a:pt x="68080" y="13420"/>
                </a:lnTo>
                <a:lnTo>
                  <a:pt x="68090" y="13430"/>
                </a:lnTo>
                <a:lnTo>
                  <a:pt x="68090" y="13440"/>
                </a:lnTo>
                <a:lnTo>
                  <a:pt x="68090" y="13450"/>
                </a:lnTo>
                <a:lnTo>
                  <a:pt x="68100" y="13460"/>
                </a:lnTo>
                <a:lnTo>
                  <a:pt x="68100" y="13470"/>
                </a:lnTo>
                <a:lnTo>
                  <a:pt x="68110" y="13480"/>
                </a:lnTo>
                <a:lnTo>
                  <a:pt x="68120" y="13490"/>
                </a:lnTo>
                <a:lnTo>
                  <a:pt x="68120" y="13500"/>
                </a:lnTo>
                <a:lnTo>
                  <a:pt x="68130" y="13510"/>
                </a:lnTo>
                <a:lnTo>
                  <a:pt x="68140" y="13520"/>
                </a:lnTo>
                <a:lnTo>
                  <a:pt x="68140" y="13530"/>
                </a:lnTo>
                <a:lnTo>
                  <a:pt x="68150" y="13530"/>
                </a:lnTo>
                <a:lnTo>
                  <a:pt x="68150" y="13540"/>
                </a:lnTo>
                <a:lnTo>
                  <a:pt x="68150" y="13550"/>
                </a:lnTo>
                <a:lnTo>
                  <a:pt x="68150" y="13560"/>
                </a:lnTo>
                <a:lnTo>
                  <a:pt x="68160" y="13570"/>
                </a:lnTo>
                <a:lnTo>
                  <a:pt x="68160" y="13580"/>
                </a:lnTo>
                <a:lnTo>
                  <a:pt x="68170" y="13590"/>
                </a:lnTo>
                <a:lnTo>
                  <a:pt x="68170" y="13600"/>
                </a:lnTo>
                <a:lnTo>
                  <a:pt x="68170" y="13610"/>
                </a:lnTo>
                <a:lnTo>
                  <a:pt x="68180" y="13620"/>
                </a:lnTo>
                <a:lnTo>
                  <a:pt x="68180" y="13630"/>
                </a:lnTo>
                <a:lnTo>
                  <a:pt x="68190" y="13640"/>
                </a:lnTo>
                <a:lnTo>
                  <a:pt x="68190" y="13650"/>
                </a:lnTo>
                <a:lnTo>
                  <a:pt x="68190" y="13660"/>
                </a:lnTo>
                <a:lnTo>
                  <a:pt x="68200" y="13670"/>
                </a:lnTo>
                <a:lnTo>
                  <a:pt x="68200" y="13680"/>
                </a:lnTo>
                <a:lnTo>
                  <a:pt x="68200" y="13690"/>
                </a:lnTo>
                <a:lnTo>
                  <a:pt x="68210" y="13690"/>
                </a:lnTo>
                <a:lnTo>
                  <a:pt x="68210" y="13700"/>
                </a:lnTo>
                <a:lnTo>
                  <a:pt x="68220" y="13700"/>
                </a:lnTo>
                <a:lnTo>
                  <a:pt x="68230" y="13740"/>
                </a:lnTo>
                <a:lnTo>
                  <a:pt x="68230" y="13750"/>
                </a:lnTo>
                <a:lnTo>
                  <a:pt x="68240" y="13770"/>
                </a:lnTo>
                <a:lnTo>
                  <a:pt x="68250" y="13770"/>
                </a:lnTo>
                <a:lnTo>
                  <a:pt x="68250" y="13780"/>
                </a:lnTo>
                <a:lnTo>
                  <a:pt x="68260" y="13790"/>
                </a:lnTo>
                <a:lnTo>
                  <a:pt x="68260" y="13800"/>
                </a:lnTo>
                <a:lnTo>
                  <a:pt x="68260" y="13810"/>
                </a:lnTo>
                <a:lnTo>
                  <a:pt x="68270" y="13820"/>
                </a:lnTo>
                <a:lnTo>
                  <a:pt x="68270" y="13830"/>
                </a:lnTo>
                <a:lnTo>
                  <a:pt x="68280" y="13830"/>
                </a:lnTo>
                <a:lnTo>
                  <a:pt x="68280" y="13840"/>
                </a:lnTo>
                <a:lnTo>
                  <a:pt x="68290" y="13850"/>
                </a:lnTo>
                <a:lnTo>
                  <a:pt x="68290" y="13860"/>
                </a:lnTo>
                <a:lnTo>
                  <a:pt x="68300" y="13870"/>
                </a:lnTo>
                <a:lnTo>
                  <a:pt x="68300" y="13880"/>
                </a:lnTo>
                <a:lnTo>
                  <a:pt x="68310" y="13890"/>
                </a:lnTo>
                <a:lnTo>
                  <a:pt x="68320" y="13900"/>
                </a:lnTo>
                <a:lnTo>
                  <a:pt x="68330" y="13910"/>
                </a:lnTo>
                <a:lnTo>
                  <a:pt x="68330" y="13920"/>
                </a:lnTo>
                <a:lnTo>
                  <a:pt x="68340" y="13930"/>
                </a:lnTo>
                <a:lnTo>
                  <a:pt x="68340" y="13940"/>
                </a:lnTo>
                <a:lnTo>
                  <a:pt x="68350" y="13940"/>
                </a:lnTo>
                <a:lnTo>
                  <a:pt x="68350" y="13950"/>
                </a:lnTo>
                <a:lnTo>
                  <a:pt x="68360" y="13960"/>
                </a:lnTo>
                <a:lnTo>
                  <a:pt x="68360" y="13970"/>
                </a:lnTo>
                <a:lnTo>
                  <a:pt x="68370" y="13970"/>
                </a:lnTo>
                <a:lnTo>
                  <a:pt x="68370" y="13980"/>
                </a:lnTo>
                <a:lnTo>
                  <a:pt x="68380" y="13990"/>
                </a:lnTo>
                <a:lnTo>
                  <a:pt x="68370" y="14000"/>
                </a:lnTo>
                <a:lnTo>
                  <a:pt x="68370" y="13990"/>
                </a:lnTo>
                <a:lnTo>
                  <a:pt x="68370" y="13980"/>
                </a:lnTo>
                <a:lnTo>
                  <a:pt x="68370" y="13990"/>
                </a:lnTo>
                <a:lnTo>
                  <a:pt x="68370" y="14000"/>
                </a:lnTo>
                <a:lnTo>
                  <a:pt x="68370" y="14010"/>
                </a:lnTo>
                <a:lnTo>
                  <a:pt x="68370" y="14020"/>
                </a:lnTo>
                <a:lnTo>
                  <a:pt x="68380" y="14030"/>
                </a:lnTo>
                <a:lnTo>
                  <a:pt x="68380" y="14040"/>
                </a:lnTo>
                <a:lnTo>
                  <a:pt x="68380" y="14050"/>
                </a:lnTo>
                <a:lnTo>
                  <a:pt x="68390" y="14050"/>
                </a:lnTo>
                <a:lnTo>
                  <a:pt x="68390" y="14060"/>
                </a:lnTo>
                <a:lnTo>
                  <a:pt x="68400" y="14070"/>
                </a:lnTo>
                <a:lnTo>
                  <a:pt x="68410" y="14070"/>
                </a:lnTo>
                <a:lnTo>
                  <a:pt x="68420" y="14070"/>
                </a:lnTo>
                <a:lnTo>
                  <a:pt x="68420" y="14060"/>
                </a:lnTo>
                <a:lnTo>
                  <a:pt x="68420" y="14050"/>
                </a:lnTo>
                <a:lnTo>
                  <a:pt x="68410" y="14050"/>
                </a:lnTo>
                <a:lnTo>
                  <a:pt x="68410" y="14040"/>
                </a:lnTo>
                <a:lnTo>
                  <a:pt x="68400" y="14030"/>
                </a:lnTo>
                <a:lnTo>
                  <a:pt x="68390" y="14020"/>
                </a:lnTo>
                <a:lnTo>
                  <a:pt x="68380" y="14010"/>
                </a:lnTo>
                <a:lnTo>
                  <a:pt x="68380" y="14000"/>
                </a:lnTo>
                <a:lnTo>
                  <a:pt x="68390" y="14010"/>
                </a:lnTo>
                <a:lnTo>
                  <a:pt x="68400" y="14020"/>
                </a:lnTo>
                <a:lnTo>
                  <a:pt x="68400" y="14030"/>
                </a:lnTo>
                <a:lnTo>
                  <a:pt x="68410" y="14040"/>
                </a:lnTo>
                <a:lnTo>
                  <a:pt x="68420" y="14050"/>
                </a:lnTo>
                <a:lnTo>
                  <a:pt x="68430" y="14060"/>
                </a:lnTo>
                <a:lnTo>
                  <a:pt x="68430" y="14070"/>
                </a:lnTo>
                <a:lnTo>
                  <a:pt x="68440" y="14080"/>
                </a:lnTo>
                <a:lnTo>
                  <a:pt x="68450" y="14090"/>
                </a:lnTo>
                <a:lnTo>
                  <a:pt x="68460" y="14100"/>
                </a:lnTo>
                <a:lnTo>
                  <a:pt x="68460" y="14110"/>
                </a:lnTo>
                <a:lnTo>
                  <a:pt x="68470" y="14120"/>
                </a:lnTo>
                <a:lnTo>
                  <a:pt x="68480" y="14130"/>
                </a:lnTo>
                <a:lnTo>
                  <a:pt x="68490" y="14150"/>
                </a:lnTo>
                <a:lnTo>
                  <a:pt x="68500" y="14160"/>
                </a:lnTo>
                <a:lnTo>
                  <a:pt x="68510" y="14170"/>
                </a:lnTo>
                <a:lnTo>
                  <a:pt x="68510" y="14180"/>
                </a:lnTo>
                <a:lnTo>
                  <a:pt x="68520" y="14190"/>
                </a:lnTo>
                <a:lnTo>
                  <a:pt x="68530" y="14200"/>
                </a:lnTo>
                <a:lnTo>
                  <a:pt x="68540" y="14210"/>
                </a:lnTo>
                <a:lnTo>
                  <a:pt x="68540" y="14220"/>
                </a:lnTo>
                <a:lnTo>
                  <a:pt x="68530" y="14220"/>
                </a:lnTo>
                <a:lnTo>
                  <a:pt x="68520" y="14230"/>
                </a:lnTo>
                <a:lnTo>
                  <a:pt x="68510" y="14230"/>
                </a:lnTo>
                <a:lnTo>
                  <a:pt x="68510" y="14240"/>
                </a:lnTo>
                <a:lnTo>
                  <a:pt x="68500" y="14240"/>
                </a:lnTo>
                <a:lnTo>
                  <a:pt x="68490" y="14230"/>
                </a:lnTo>
                <a:lnTo>
                  <a:pt x="68480" y="14230"/>
                </a:lnTo>
                <a:lnTo>
                  <a:pt x="68470" y="14230"/>
                </a:lnTo>
                <a:lnTo>
                  <a:pt x="68460" y="14230"/>
                </a:lnTo>
                <a:lnTo>
                  <a:pt x="68450" y="14230"/>
                </a:lnTo>
                <a:lnTo>
                  <a:pt x="68440" y="14230"/>
                </a:lnTo>
                <a:lnTo>
                  <a:pt x="68440" y="14220"/>
                </a:lnTo>
                <a:lnTo>
                  <a:pt x="68440" y="14210"/>
                </a:lnTo>
                <a:lnTo>
                  <a:pt x="68430" y="14210"/>
                </a:lnTo>
                <a:lnTo>
                  <a:pt x="68420" y="14200"/>
                </a:lnTo>
                <a:lnTo>
                  <a:pt x="68420" y="14210"/>
                </a:lnTo>
                <a:lnTo>
                  <a:pt x="68410" y="14210"/>
                </a:lnTo>
                <a:lnTo>
                  <a:pt x="68400" y="14210"/>
                </a:lnTo>
                <a:lnTo>
                  <a:pt x="68390" y="14220"/>
                </a:lnTo>
                <a:lnTo>
                  <a:pt x="68380" y="14230"/>
                </a:lnTo>
                <a:lnTo>
                  <a:pt x="68370" y="14240"/>
                </a:lnTo>
                <a:lnTo>
                  <a:pt x="68370" y="14250"/>
                </a:lnTo>
                <a:lnTo>
                  <a:pt x="68370" y="14260"/>
                </a:lnTo>
                <a:lnTo>
                  <a:pt x="68360" y="14270"/>
                </a:lnTo>
                <a:lnTo>
                  <a:pt x="68360" y="14280"/>
                </a:lnTo>
                <a:lnTo>
                  <a:pt x="68360" y="14300"/>
                </a:lnTo>
                <a:lnTo>
                  <a:pt x="68360" y="14310"/>
                </a:lnTo>
                <a:lnTo>
                  <a:pt x="68350" y="14320"/>
                </a:lnTo>
                <a:lnTo>
                  <a:pt x="68350" y="14330"/>
                </a:lnTo>
                <a:lnTo>
                  <a:pt x="68330" y="14340"/>
                </a:lnTo>
                <a:lnTo>
                  <a:pt x="68330" y="14330"/>
                </a:lnTo>
                <a:lnTo>
                  <a:pt x="68330" y="14340"/>
                </a:lnTo>
                <a:lnTo>
                  <a:pt x="68320" y="14340"/>
                </a:lnTo>
                <a:lnTo>
                  <a:pt x="68310" y="14330"/>
                </a:lnTo>
                <a:lnTo>
                  <a:pt x="68320" y="14330"/>
                </a:lnTo>
                <a:lnTo>
                  <a:pt x="68310" y="14330"/>
                </a:lnTo>
                <a:lnTo>
                  <a:pt x="68310" y="14320"/>
                </a:lnTo>
                <a:lnTo>
                  <a:pt x="68310" y="14330"/>
                </a:lnTo>
                <a:lnTo>
                  <a:pt x="68310" y="14320"/>
                </a:lnTo>
                <a:lnTo>
                  <a:pt x="68300" y="14320"/>
                </a:lnTo>
                <a:lnTo>
                  <a:pt x="68290" y="14320"/>
                </a:lnTo>
                <a:lnTo>
                  <a:pt x="68290" y="14330"/>
                </a:lnTo>
                <a:lnTo>
                  <a:pt x="68280" y="14330"/>
                </a:lnTo>
                <a:lnTo>
                  <a:pt x="68270" y="14330"/>
                </a:lnTo>
                <a:lnTo>
                  <a:pt x="68270" y="14340"/>
                </a:lnTo>
                <a:lnTo>
                  <a:pt x="68260" y="14340"/>
                </a:lnTo>
                <a:lnTo>
                  <a:pt x="68260" y="14350"/>
                </a:lnTo>
                <a:lnTo>
                  <a:pt x="68270" y="14350"/>
                </a:lnTo>
                <a:lnTo>
                  <a:pt x="68270" y="14360"/>
                </a:lnTo>
                <a:lnTo>
                  <a:pt x="68270" y="14370"/>
                </a:lnTo>
                <a:lnTo>
                  <a:pt x="68270" y="14360"/>
                </a:lnTo>
                <a:lnTo>
                  <a:pt x="68260" y="14360"/>
                </a:lnTo>
                <a:lnTo>
                  <a:pt x="68260" y="14350"/>
                </a:lnTo>
                <a:lnTo>
                  <a:pt x="68260" y="14360"/>
                </a:lnTo>
                <a:lnTo>
                  <a:pt x="68260" y="14370"/>
                </a:lnTo>
                <a:lnTo>
                  <a:pt x="68250" y="14370"/>
                </a:lnTo>
                <a:lnTo>
                  <a:pt x="68250" y="14380"/>
                </a:lnTo>
                <a:lnTo>
                  <a:pt x="68250" y="14390"/>
                </a:lnTo>
                <a:lnTo>
                  <a:pt x="68250" y="14400"/>
                </a:lnTo>
                <a:lnTo>
                  <a:pt x="68250" y="14410"/>
                </a:lnTo>
                <a:lnTo>
                  <a:pt x="68250" y="14420"/>
                </a:lnTo>
                <a:lnTo>
                  <a:pt x="68250" y="14430"/>
                </a:lnTo>
                <a:lnTo>
                  <a:pt x="68250" y="14440"/>
                </a:lnTo>
                <a:lnTo>
                  <a:pt x="68250" y="14450"/>
                </a:lnTo>
                <a:lnTo>
                  <a:pt x="68250" y="14460"/>
                </a:lnTo>
                <a:lnTo>
                  <a:pt x="68250" y="14470"/>
                </a:lnTo>
                <a:lnTo>
                  <a:pt x="68260" y="14470"/>
                </a:lnTo>
                <a:lnTo>
                  <a:pt x="68260" y="14480"/>
                </a:lnTo>
                <a:lnTo>
                  <a:pt x="68260" y="14490"/>
                </a:lnTo>
                <a:lnTo>
                  <a:pt x="68260" y="14500"/>
                </a:lnTo>
                <a:lnTo>
                  <a:pt x="68260" y="14510"/>
                </a:lnTo>
                <a:lnTo>
                  <a:pt x="68260" y="14520"/>
                </a:lnTo>
                <a:lnTo>
                  <a:pt x="68260" y="14530"/>
                </a:lnTo>
                <a:lnTo>
                  <a:pt x="68270" y="14530"/>
                </a:lnTo>
                <a:lnTo>
                  <a:pt x="68270" y="14540"/>
                </a:lnTo>
                <a:lnTo>
                  <a:pt x="68270" y="14550"/>
                </a:lnTo>
                <a:lnTo>
                  <a:pt x="68270" y="14560"/>
                </a:lnTo>
                <a:lnTo>
                  <a:pt x="68270" y="14570"/>
                </a:lnTo>
                <a:lnTo>
                  <a:pt x="68270" y="14560"/>
                </a:lnTo>
                <a:lnTo>
                  <a:pt x="68270" y="14550"/>
                </a:lnTo>
                <a:lnTo>
                  <a:pt x="68260" y="14550"/>
                </a:lnTo>
                <a:lnTo>
                  <a:pt x="68260" y="14560"/>
                </a:lnTo>
                <a:lnTo>
                  <a:pt x="68250" y="14560"/>
                </a:lnTo>
                <a:lnTo>
                  <a:pt x="68250" y="14570"/>
                </a:lnTo>
                <a:lnTo>
                  <a:pt x="68240" y="14570"/>
                </a:lnTo>
                <a:lnTo>
                  <a:pt x="68240" y="14560"/>
                </a:lnTo>
                <a:lnTo>
                  <a:pt x="68240" y="14570"/>
                </a:lnTo>
                <a:lnTo>
                  <a:pt x="68230" y="14570"/>
                </a:lnTo>
                <a:lnTo>
                  <a:pt x="68230" y="14560"/>
                </a:lnTo>
                <a:lnTo>
                  <a:pt x="68220" y="14560"/>
                </a:lnTo>
                <a:lnTo>
                  <a:pt x="68220" y="14550"/>
                </a:lnTo>
                <a:lnTo>
                  <a:pt x="68220" y="14540"/>
                </a:lnTo>
                <a:lnTo>
                  <a:pt x="68220" y="14530"/>
                </a:lnTo>
                <a:lnTo>
                  <a:pt x="68210" y="14530"/>
                </a:lnTo>
                <a:lnTo>
                  <a:pt x="68200" y="14530"/>
                </a:lnTo>
                <a:lnTo>
                  <a:pt x="68190" y="14530"/>
                </a:lnTo>
                <a:lnTo>
                  <a:pt x="68190" y="14520"/>
                </a:lnTo>
                <a:lnTo>
                  <a:pt x="68200" y="14520"/>
                </a:lnTo>
                <a:lnTo>
                  <a:pt x="68200" y="14510"/>
                </a:lnTo>
                <a:lnTo>
                  <a:pt x="68200" y="14500"/>
                </a:lnTo>
                <a:lnTo>
                  <a:pt x="68190" y="14500"/>
                </a:lnTo>
                <a:lnTo>
                  <a:pt x="68180" y="14490"/>
                </a:lnTo>
                <a:lnTo>
                  <a:pt x="68170" y="14490"/>
                </a:lnTo>
                <a:lnTo>
                  <a:pt x="68170" y="14480"/>
                </a:lnTo>
                <a:lnTo>
                  <a:pt x="68160" y="14480"/>
                </a:lnTo>
                <a:lnTo>
                  <a:pt x="68150" y="14480"/>
                </a:lnTo>
                <a:lnTo>
                  <a:pt x="68140" y="14480"/>
                </a:lnTo>
                <a:lnTo>
                  <a:pt x="68130" y="14480"/>
                </a:lnTo>
                <a:lnTo>
                  <a:pt x="68130" y="14490"/>
                </a:lnTo>
                <a:lnTo>
                  <a:pt x="68120" y="14490"/>
                </a:lnTo>
                <a:lnTo>
                  <a:pt x="68110" y="14490"/>
                </a:lnTo>
                <a:lnTo>
                  <a:pt x="68110" y="14500"/>
                </a:lnTo>
                <a:lnTo>
                  <a:pt x="68100" y="14510"/>
                </a:lnTo>
                <a:lnTo>
                  <a:pt x="68090" y="14510"/>
                </a:lnTo>
                <a:lnTo>
                  <a:pt x="68080" y="14510"/>
                </a:lnTo>
                <a:lnTo>
                  <a:pt x="68080" y="14520"/>
                </a:lnTo>
                <a:lnTo>
                  <a:pt x="68070" y="14520"/>
                </a:lnTo>
                <a:lnTo>
                  <a:pt x="68070" y="14530"/>
                </a:lnTo>
                <a:lnTo>
                  <a:pt x="68060" y="14530"/>
                </a:lnTo>
                <a:lnTo>
                  <a:pt x="68060" y="14540"/>
                </a:lnTo>
                <a:lnTo>
                  <a:pt x="68050" y="14550"/>
                </a:lnTo>
                <a:lnTo>
                  <a:pt x="68050" y="14540"/>
                </a:lnTo>
                <a:lnTo>
                  <a:pt x="68060" y="14540"/>
                </a:lnTo>
                <a:lnTo>
                  <a:pt x="68050" y="14540"/>
                </a:lnTo>
                <a:lnTo>
                  <a:pt x="68050" y="14530"/>
                </a:lnTo>
                <a:lnTo>
                  <a:pt x="68040" y="14530"/>
                </a:lnTo>
                <a:lnTo>
                  <a:pt x="68030" y="14530"/>
                </a:lnTo>
                <a:lnTo>
                  <a:pt x="68020" y="14530"/>
                </a:lnTo>
                <a:lnTo>
                  <a:pt x="68020" y="14540"/>
                </a:lnTo>
                <a:lnTo>
                  <a:pt x="68010" y="14540"/>
                </a:lnTo>
                <a:lnTo>
                  <a:pt x="68000" y="14540"/>
                </a:lnTo>
                <a:lnTo>
                  <a:pt x="68000" y="14550"/>
                </a:lnTo>
                <a:lnTo>
                  <a:pt x="67990" y="14550"/>
                </a:lnTo>
                <a:lnTo>
                  <a:pt x="67990" y="14560"/>
                </a:lnTo>
                <a:lnTo>
                  <a:pt x="67980" y="14560"/>
                </a:lnTo>
                <a:lnTo>
                  <a:pt x="67980" y="14570"/>
                </a:lnTo>
                <a:lnTo>
                  <a:pt x="67970" y="14570"/>
                </a:lnTo>
                <a:lnTo>
                  <a:pt x="67960" y="14570"/>
                </a:lnTo>
                <a:lnTo>
                  <a:pt x="67950" y="14570"/>
                </a:lnTo>
                <a:lnTo>
                  <a:pt x="67940" y="14570"/>
                </a:lnTo>
                <a:lnTo>
                  <a:pt x="67930" y="14570"/>
                </a:lnTo>
                <a:lnTo>
                  <a:pt x="67920" y="14570"/>
                </a:lnTo>
                <a:lnTo>
                  <a:pt x="67910" y="14570"/>
                </a:lnTo>
                <a:lnTo>
                  <a:pt x="67900" y="14570"/>
                </a:lnTo>
                <a:lnTo>
                  <a:pt x="67900" y="14580"/>
                </a:lnTo>
                <a:lnTo>
                  <a:pt x="67890" y="14580"/>
                </a:lnTo>
                <a:lnTo>
                  <a:pt x="67880" y="14590"/>
                </a:lnTo>
                <a:lnTo>
                  <a:pt x="67870" y="14590"/>
                </a:lnTo>
                <a:lnTo>
                  <a:pt x="67870" y="14600"/>
                </a:lnTo>
                <a:lnTo>
                  <a:pt x="67870" y="14610"/>
                </a:lnTo>
                <a:lnTo>
                  <a:pt x="67860" y="14610"/>
                </a:lnTo>
                <a:lnTo>
                  <a:pt x="67860" y="14620"/>
                </a:lnTo>
                <a:lnTo>
                  <a:pt x="67860" y="14610"/>
                </a:lnTo>
                <a:lnTo>
                  <a:pt x="67850" y="14610"/>
                </a:lnTo>
                <a:lnTo>
                  <a:pt x="67850" y="14620"/>
                </a:lnTo>
                <a:lnTo>
                  <a:pt x="67840" y="14620"/>
                </a:lnTo>
                <a:lnTo>
                  <a:pt x="67830" y="14640"/>
                </a:lnTo>
                <a:lnTo>
                  <a:pt x="67820" y="14650"/>
                </a:lnTo>
                <a:lnTo>
                  <a:pt x="67810" y="14670"/>
                </a:lnTo>
                <a:lnTo>
                  <a:pt x="67810" y="14690"/>
                </a:lnTo>
                <a:lnTo>
                  <a:pt x="67810" y="14700"/>
                </a:lnTo>
                <a:lnTo>
                  <a:pt x="67800" y="14720"/>
                </a:lnTo>
                <a:lnTo>
                  <a:pt x="67800" y="14740"/>
                </a:lnTo>
                <a:lnTo>
                  <a:pt x="67800" y="14750"/>
                </a:lnTo>
                <a:lnTo>
                  <a:pt x="67800" y="14770"/>
                </a:lnTo>
                <a:lnTo>
                  <a:pt x="67800" y="14780"/>
                </a:lnTo>
                <a:lnTo>
                  <a:pt x="67800" y="14800"/>
                </a:lnTo>
                <a:lnTo>
                  <a:pt x="67790" y="14810"/>
                </a:lnTo>
                <a:lnTo>
                  <a:pt x="67790" y="14830"/>
                </a:lnTo>
                <a:lnTo>
                  <a:pt x="67790" y="14850"/>
                </a:lnTo>
                <a:lnTo>
                  <a:pt x="67780" y="14860"/>
                </a:lnTo>
                <a:lnTo>
                  <a:pt x="67780" y="14880"/>
                </a:lnTo>
                <a:lnTo>
                  <a:pt x="67790" y="14890"/>
                </a:lnTo>
                <a:lnTo>
                  <a:pt x="67790" y="14910"/>
                </a:lnTo>
                <a:lnTo>
                  <a:pt x="67790" y="14920"/>
                </a:lnTo>
                <a:lnTo>
                  <a:pt x="67800" y="14930"/>
                </a:lnTo>
                <a:lnTo>
                  <a:pt x="67790" y="14940"/>
                </a:lnTo>
                <a:lnTo>
                  <a:pt x="67790" y="14950"/>
                </a:lnTo>
                <a:lnTo>
                  <a:pt x="67780" y="14960"/>
                </a:lnTo>
                <a:lnTo>
                  <a:pt x="67770" y="14970"/>
                </a:lnTo>
                <a:lnTo>
                  <a:pt x="67770" y="14980"/>
                </a:lnTo>
                <a:lnTo>
                  <a:pt x="67760" y="14980"/>
                </a:lnTo>
                <a:lnTo>
                  <a:pt x="67750" y="14980"/>
                </a:lnTo>
                <a:lnTo>
                  <a:pt x="67740" y="14990"/>
                </a:lnTo>
                <a:lnTo>
                  <a:pt x="67730" y="14990"/>
                </a:lnTo>
                <a:lnTo>
                  <a:pt x="67710" y="14990"/>
                </a:lnTo>
                <a:lnTo>
                  <a:pt x="67690" y="14990"/>
                </a:lnTo>
                <a:lnTo>
                  <a:pt x="67690" y="14980"/>
                </a:lnTo>
                <a:lnTo>
                  <a:pt x="67690" y="14970"/>
                </a:lnTo>
                <a:lnTo>
                  <a:pt x="67680" y="14960"/>
                </a:lnTo>
                <a:lnTo>
                  <a:pt x="67670" y="14960"/>
                </a:lnTo>
                <a:lnTo>
                  <a:pt x="67660" y="14970"/>
                </a:lnTo>
                <a:lnTo>
                  <a:pt x="67650" y="14970"/>
                </a:lnTo>
                <a:lnTo>
                  <a:pt x="67640" y="14970"/>
                </a:lnTo>
                <a:lnTo>
                  <a:pt x="67630" y="14970"/>
                </a:lnTo>
                <a:lnTo>
                  <a:pt x="67620" y="14970"/>
                </a:lnTo>
                <a:lnTo>
                  <a:pt x="67610" y="14970"/>
                </a:lnTo>
                <a:lnTo>
                  <a:pt x="67600" y="14960"/>
                </a:lnTo>
                <a:lnTo>
                  <a:pt x="67590" y="14950"/>
                </a:lnTo>
                <a:lnTo>
                  <a:pt x="67580" y="14950"/>
                </a:lnTo>
                <a:lnTo>
                  <a:pt x="67570" y="14960"/>
                </a:lnTo>
                <a:lnTo>
                  <a:pt x="67560" y="14950"/>
                </a:lnTo>
                <a:lnTo>
                  <a:pt x="67550" y="14950"/>
                </a:lnTo>
                <a:lnTo>
                  <a:pt x="67540" y="14950"/>
                </a:lnTo>
                <a:lnTo>
                  <a:pt x="67530" y="14950"/>
                </a:lnTo>
                <a:lnTo>
                  <a:pt x="67520" y="14940"/>
                </a:lnTo>
                <a:lnTo>
                  <a:pt x="67510" y="14940"/>
                </a:lnTo>
                <a:lnTo>
                  <a:pt x="67500" y="14930"/>
                </a:lnTo>
                <a:lnTo>
                  <a:pt x="67480" y="14920"/>
                </a:lnTo>
                <a:lnTo>
                  <a:pt x="67470" y="14920"/>
                </a:lnTo>
                <a:lnTo>
                  <a:pt x="67460" y="14920"/>
                </a:lnTo>
                <a:lnTo>
                  <a:pt x="67470" y="14910"/>
                </a:lnTo>
                <a:lnTo>
                  <a:pt x="67480" y="14910"/>
                </a:lnTo>
                <a:lnTo>
                  <a:pt x="67490" y="14910"/>
                </a:lnTo>
                <a:lnTo>
                  <a:pt x="67490" y="14900"/>
                </a:lnTo>
                <a:lnTo>
                  <a:pt x="67490" y="14890"/>
                </a:lnTo>
                <a:lnTo>
                  <a:pt x="67490" y="14880"/>
                </a:lnTo>
                <a:lnTo>
                  <a:pt x="67480" y="14870"/>
                </a:lnTo>
                <a:lnTo>
                  <a:pt x="67470" y="14860"/>
                </a:lnTo>
                <a:lnTo>
                  <a:pt x="67460" y="14860"/>
                </a:lnTo>
                <a:lnTo>
                  <a:pt x="67450" y="14860"/>
                </a:lnTo>
                <a:lnTo>
                  <a:pt x="67440" y="14860"/>
                </a:lnTo>
                <a:lnTo>
                  <a:pt x="67440" y="14850"/>
                </a:lnTo>
                <a:lnTo>
                  <a:pt x="67440" y="14830"/>
                </a:lnTo>
                <a:lnTo>
                  <a:pt x="67470" y="14800"/>
                </a:lnTo>
                <a:lnTo>
                  <a:pt x="67490" y="14790"/>
                </a:lnTo>
                <a:lnTo>
                  <a:pt x="67530" y="14840"/>
                </a:lnTo>
                <a:lnTo>
                  <a:pt x="67570" y="14840"/>
                </a:lnTo>
                <a:lnTo>
                  <a:pt x="67600" y="14860"/>
                </a:lnTo>
                <a:lnTo>
                  <a:pt x="67630" y="14850"/>
                </a:lnTo>
                <a:lnTo>
                  <a:pt x="67660" y="14810"/>
                </a:lnTo>
                <a:lnTo>
                  <a:pt x="67690" y="14800"/>
                </a:lnTo>
                <a:lnTo>
                  <a:pt x="67710" y="14790"/>
                </a:lnTo>
                <a:lnTo>
                  <a:pt x="67680" y="14780"/>
                </a:lnTo>
                <a:lnTo>
                  <a:pt x="67650" y="14760"/>
                </a:lnTo>
                <a:lnTo>
                  <a:pt x="67640" y="14760"/>
                </a:lnTo>
                <a:lnTo>
                  <a:pt x="67630" y="14770"/>
                </a:lnTo>
                <a:lnTo>
                  <a:pt x="67610" y="14780"/>
                </a:lnTo>
                <a:lnTo>
                  <a:pt x="67580" y="14780"/>
                </a:lnTo>
                <a:lnTo>
                  <a:pt x="67570" y="14760"/>
                </a:lnTo>
                <a:lnTo>
                  <a:pt x="67550" y="14760"/>
                </a:lnTo>
                <a:lnTo>
                  <a:pt x="67520" y="14760"/>
                </a:lnTo>
                <a:lnTo>
                  <a:pt x="67550" y="14740"/>
                </a:lnTo>
                <a:lnTo>
                  <a:pt x="67570" y="14730"/>
                </a:lnTo>
                <a:lnTo>
                  <a:pt x="67570" y="14710"/>
                </a:lnTo>
                <a:lnTo>
                  <a:pt x="67520" y="14710"/>
                </a:lnTo>
                <a:lnTo>
                  <a:pt x="67470" y="14710"/>
                </a:lnTo>
                <a:lnTo>
                  <a:pt x="67460" y="14690"/>
                </a:lnTo>
                <a:lnTo>
                  <a:pt x="67440" y="14690"/>
                </a:lnTo>
                <a:lnTo>
                  <a:pt x="67430" y="14630"/>
                </a:lnTo>
                <a:lnTo>
                  <a:pt x="67420" y="14630"/>
                </a:lnTo>
                <a:lnTo>
                  <a:pt x="67410" y="14630"/>
                </a:lnTo>
                <a:lnTo>
                  <a:pt x="67400" y="14630"/>
                </a:lnTo>
                <a:lnTo>
                  <a:pt x="67390" y="14630"/>
                </a:lnTo>
                <a:lnTo>
                  <a:pt x="67390" y="14640"/>
                </a:lnTo>
                <a:lnTo>
                  <a:pt x="67380" y="14650"/>
                </a:lnTo>
                <a:lnTo>
                  <a:pt x="67380" y="14660"/>
                </a:lnTo>
                <a:lnTo>
                  <a:pt x="67370" y="14660"/>
                </a:lnTo>
                <a:lnTo>
                  <a:pt x="67360" y="14670"/>
                </a:lnTo>
                <a:lnTo>
                  <a:pt x="67350" y="14670"/>
                </a:lnTo>
                <a:lnTo>
                  <a:pt x="67350" y="14680"/>
                </a:lnTo>
                <a:lnTo>
                  <a:pt x="67350" y="14690"/>
                </a:lnTo>
                <a:lnTo>
                  <a:pt x="67350" y="14700"/>
                </a:lnTo>
                <a:lnTo>
                  <a:pt x="67360" y="14710"/>
                </a:lnTo>
                <a:lnTo>
                  <a:pt x="67350" y="14710"/>
                </a:lnTo>
                <a:lnTo>
                  <a:pt x="67340" y="14720"/>
                </a:lnTo>
                <a:lnTo>
                  <a:pt x="67340" y="14730"/>
                </a:lnTo>
                <a:lnTo>
                  <a:pt x="67340" y="14740"/>
                </a:lnTo>
                <a:lnTo>
                  <a:pt x="67350" y="14750"/>
                </a:lnTo>
                <a:lnTo>
                  <a:pt x="67360" y="14750"/>
                </a:lnTo>
                <a:lnTo>
                  <a:pt x="67370" y="14750"/>
                </a:lnTo>
                <a:lnTo>
                  <a:pt x="67380" y="14750"/>
                </a:lnTo>
                <a:lnTo>
                  <a:pt x="67390" y="14750"/>
                </a:lnTo>
                <a:lnTo>
                  <a:pt x="67400" y="14750"/>
                </a:lnTo>
                <a:lnTo>
                  <a:pt x="67400" y="14760"/>
                </a:lnTo>
                <a:lnTo>
                  <a:pt x="67400" y="14770"/>
                </a:lnTo>
                <a:lnTo>
                  <a:pt x="67400" y="14780"/>
                </a:lnTo>
                <a:lnTo>
                  <a:pt x="67400" y="14790"/>
                </a:lnTo>
                <a:lnTo>
                  <a:pt x="67410" y="14790"/>
                </a:lnTo>
                <a:lnTo>
                  <a:pt x="67420" y="14790"/>
                </a:lnTo>
                <a:lnTo>
                  <a:pt x="67420" y="14800"/>
                </a:lnTo>
                <a:lnTo>
                  <a:pt x="67430" y="14800"/>
                </a:lnTo>
                <a:lnTo>
                  <a:pt x="67420" y="14810"/>
                </a:lnTo>
                <a:lnTo>
                  <a:pt x="67410" y="14820"/>
                </a:lnTo>
                <a:lnTo>
                  <a:pt x="67400" y="14830"/>
                </a:lnTo>
                <a:lnTo>
                  <a:pt x="67390" y="14840"/>
                </a:lnTo>
                <a:lnTo>
                  <a:pt x="67380" y="14840"/>
                </a:lnTo>
                <a:lnTo>
                  <a:pt x="67360" y="14840"/>
                </a:lnTo>
                <a:lnTo>
                  <a:pt x="67360" y="14850"/>
                </a:lnTo>
                <a:lnTo>
                  <a:pt x="67370" y="14850"/>
                </a:lnTo>
                <a:lnTo>
                  <a:pt x="67380" y="14850"/>
                </a:lnTo>
                <a:lnTo>
                  <a:pt x="67390" y="14850"/>
                </a:lnTo>
                <a:lnTo>
                  <a:pt x="67400" y="14850"/>
                </a:lnTo>
                <a:lnTo>
                  <a:pt x="67410" y="14850"/>
                </a:lnTo>
                <a:lnTo>
                  <a:pt x="67420" y="14850"/>
                </a:lnTo>
                <a:lnTo>
                  <a:pt x="67420" y="14860"/>
                </a:lnTo>
                <a:lnTo>
                  <a:pt x="67410" y="14860"/>
                </a:lnTo>
                <a:lnTo>
                  <a:pt x="67400" y="14860"/>
                </a:lnTo>
                <a:lnTo>
                  <a:pt x="67370" y="14870"/>
                </a:lnTo>
                <a:lnTo>
                  <a:pt x="67360" y="14880"/>
                </a:lnTo>
                <a:lnTo>
                  <a:pt x="67330" y="14890"/>
                </a:lnTo>
                <a:lnTo>
                  <a:pt x="67320" y="14890"/>
                </a:lnTo>
                <a:lnTo>
                  <a:pt x="67310" y="14890"/>
                </a:lnTo>
                <a:lnTo>
                  <a:pt x="67300" y="14890"/>
                </a:lnTo>
                <a:lnTo>
                  <a:pt x="67290" y="14890"/>
                </a:lnTo>
                <a:lnTo>
                  <a:pt x="67280" y="14890"/>
                </a:lnTo>
                <a:lnTo>
                  <a:pt x="67270" y="14890"/>
                </a:lnTo>
                <a:lnTo>
                  <a:pt x="67260" y="14880"/>
                </a:lnTo>
                <a:lnTo>
                  <a:pt x="67250" y="14880"/>
                </a:lnTo>
                <a:lnTo>
                  <a:pt x="67240" y="14880"/>
                </a:lnTo>
                <a:lnTo>
                  <a:pt x="67240" y="14890"/>
                </a:lnTo>
                <a:lnTo>
                  <a:pt x="67220" y="14890"/>
                </a:lnTo>
                <a:lnTo>
                  <a:pt x="67210" y="14900"/>
                </a:lnTo>
                <a:lnTo>
                  <a:pt x="67180" y="14910"/>
                </a:lnTo>
                <a:lnTo>
                  <a:pt x="67180" y="14900"/>
                </a:lnTo>
                <a:lnTo>
                  <a:pt x="67210" y="14890"/>
                </a:lnTo>
                <a:lnTo>
                  <a:pt x="67210" y="14880"/>
                </a:lnTo>
                <a:lnTo>
                  <a:pt x="67220" y="14890"/>
                </a:lnTo>
                <a:lnTo>
                  <a:pt x="67230" y="14890"/>
                </a:lnTo>
                <a:lnTo>
                  <a:pt x="67230" y="14880"/>
                </a:lnTo>
                <a:lnTo>
                  <a:pt x="67220" y="14880"/>
                </a:lnTo>
                <a:lnTo>
                  <a:pt x="67210" y="14880"/>
                </a:lnTo>
                <a:lnTo>
                  <a:pt x="67200" y="14890"/>
                </a:lnTo>
                <a:lnTo>
                  <a:pt x="67200" y="14880"/>
                </a:lnTo>
                <a:lnTo>
                  <a:pt x="67190" y="14890"/>
                </a:lnTo>
                <a:lnTo>
                  <a:pt x="67180" y="14890"/>
                </a:lnTo>
                <a:lnTo>
                  <a:pt x="67170" y="14890"/>
                </a:lnTo>
                <a:lnTo>
                  <a:pt x="67170" y="14900"/>
                </a:lnTo>
                <a:lnTo>
                  <a:pt x="67160" y="14900"/>
                </a:lnTo>
                <a:lnTo>
                  <a:pt x="67150" y="14910"/>
                </a:lnTo>
                <a:lnTo>
                  <a:pt x="67140" y="14910"/>
                </a:lnTo>
                <a:lnTo>
                  <a:pt x="67130" y="14920"/>
                </a:lnTo>
                <a:lnTo>
                  <a:pt x="67120" y="14920"/>
                </a:lnTo>
                <a:lnTo>
                  <a:pt x="67110" y="14920"/>
                </a:lnTo>
                <a:lnTo>
                  <a:pt x="67110" y="14940"/>
                </a:lnTo>
                <a:lnTo>
                  <a:pt x="67100" y="14940"/>
                </a:lnTo>
                <a:lnTo>
                  <a:pt x="67100" y="14950"/>
                </a:lnTo>
                <a:lnTo>
                  <a:pt x="67090" y="14960"/>
                </a:lnTo>
                <a:lnTo>
                  <a:pt x="67080" y="14970"/>
                </a:lnTo>
                <a:lnTo>
                  <a:pt x="67080" y="14990"/>
                </a:lnTo>
                <a:lnTo>
                  <a:pt x="67070" y="15000"/>
                </a:lnTo>
                <a:lnTo>
                  <a:pt x="67060" y="15000"/>
                </a:lnTo>
                <a:lnTo>
                  <a:pt x="67060" y="15010"/>
                </a:lnTo>
                <a:lnTo>
                  <a:pt x="67050" y="15010"/>
                </a:lnTo>
                <a:lnTo>
                  <a:pt x="67040" y="15020"/>
                </a:lnTo>
                <a:lnTo>
                  <a:pt x="67030" y="15020"/>
                </a:lnTo>
                <a:lnTo>
                  <a:pt x="67030" y="15030"/>
                </a:lnTo>
                <a:lnTo>
                  <a:pt x="67020" y="15030"/>
                </a:lnTo>
                <a:lnTo>
                  <a:pt x="67010" y="15030"/>
                </a:lnTo>
                <a:lnTo>
                  <a:pt x="67000" y="15030"/>
                </a:lnTo>
                <a:lnTo>
                  <a:pt x="67000" y="15040"/>
                </a:lnTo>
                <a:lnTo>
                  <a:pt x="67000" y="15050"/>
                </a:lnTo>
                <a:lnTo>
                  <a:pt x="66990" y="15050"/>
                </a:lnTo>
                <a:lnTo>
                  <a:pt x="66980" y="15050"/>
                </a:lnTo>
                <a:lnTo>
                  <a:pt x="66970" y="15060"/>
                </a:lnTo>
                <a:lnTo>
                  <a:pt x="66960" y="15060"/>
                </a:lnTo>
                <a:lnTo>
                  <a:pt x="66950" y="15070"/>
                </a:lnTo>
                <a:lnTo>
                  <a:pt x="66940" y="15070"/>
                </a:lnTo>
                <a:lnTo>
                  <a:pt x="66930" y="15060"/>
                </a:lnTo>
                <a:lnTo>
                  <a:pt x="66920" y="15060"/>
                </a:lnTo>
                <a:lnTo>
                  <a:pt x="66910" y="15060"/>
                </a:lnTo>
                <a:lnTo>
                  <a:pt x="66890" y="15060"/>
                </a:lnTo>
                <a:lnTo>
                  <a:pt x="66880" y="15060"/>
                </a:lnTo>
                <a:lnTo>
                  <a:pt x="66880" y="15050"/>
                </a:lnTo>
                <a:lnTo>
                  <a:pt x="66870" y="15050"/>
                </a:lnTo>
                <a:lnTo>
                  <a:pt x="66860" y="15060"/>
                </a:lnTo>
                <a:lnTo>
                  <a:pt x="66850" y="15060"/>
                </a:lnTo>
                <a:lnTo>
                  <a:pt x="66840" y="15060"/>
                </a:lnTo>
                <a:lnTo>
                  <a:pt x="66840" y="15070"/>
                </a:lnTo>
                <a:lnTo>
                  <a:pt x="66830" y="15070"/>
                </a:lnTo>
                <a:lnTo>
                  <a:pt x="66820" y="15070"/>
                </a:lnTo>
                <a:lnTo>
                  <a:pt x="66810" y="15070"/>
                </a:lnTo>
                <a:lnTo>
                  <a:pt x="66810" y="15080"/>
                </a:lnTo>
                <a:lnTo>
                  <a:pt x="66800" y="15090"/>
                </a:lnTo>
                <a:lnTo>
                  <a:pt x="66790" y="15090"/>
                </a:lnTo>
                <a:lnTo>
                  <a:pt x="66790" y="15100"/>
                </a:lnTo>
                <a:lnTo>
                  <a:pt x="66780" y="15100"/>
                </a:lnTo>
                <a:lnTo>
                  <a:pt x="66770" y="15100"/>
                </a:lnTo>
                <a:lnTo>
                  <a:pt x="66760" y="15100"/>
                </a:lnTo>
                <a:lnTo>
                  <a:pt x="66750" y="15110"/>
                </a:lnTo>
                <a:lnTo>
                  <a:pt x="66740" y="15110"/>
                </a:lnTo>
                <a:lnTo>
                  <a:pt x="66730" y="15110"/>
                </a:lnTo>
                <a:lnTo>
                  <a:pt x="66720" y="15120"/>
                </a:lnTo>
                <a:lnTo>
                  <a:pt x="66710" y="15120"/>
                </a:lnTo>
                <a:lnTo>
                  <a:pt x="66710" y="15130"/>
                </a:lnTo>
                <a:lnTo>
                  <a:pt x="66710" y="15120"/>
                </a:lnTo>
                <a:lnTo>
                  <a:pt x="66720" y="15110"/>
                </a:lnTo>
                <a:lnTo>
                  <a:pt x="66730" y="15110"/>
                </a:lnTo>
                <a:lnTo>
                  <a:pt x="66730" y="15100"/>
                </a:lnTo>
                <a:lnTo>
                  <a:pt x="66740" y="15100"/>
                </a:lnTo>
                <a:lnTo>
                  <a:pt x="66750" y="15100"/>
                </a:lnTo>
                <a:lnTo>
                  <a:pt x="66760" y="15100"/>
                </a:lnTo>
                <a:lnTo>
                  <a:pt x="66770" y="15100"/>
                </a:lnTo>
                <a:lnTo>
                  <a:pt x="66770" y="15090"/>
                </a:lnTo>
                <a:lnTo>
                  <a:pt x="66780" y="15090"/>
                </a:lnTo>
                <a:lnTo>
                  <a:pt x="66780" y="15080"/>
                </a:lnTo>
                <a:lnTo>
                  <a:pt x="66780" y="15090"/>
                </a:lnTo>
                <a:lnTo>
                  <a:pt x="66770" y="15090"/>
                </a:lnTo>
                <a:lnTo>
                  <a:pt x="66780" y="15080"/>
                </a:lnTo>
                <a:lnTo>
                  <a:pt x="66780" y="15070"/>
                </a:lnTo>
                <a:lnTo>
                  <a:pt x="66780" y="15080"/>
                </a:lnTo>
                <a:lnTo>
                  <a:pt x="66770" y="15080"/>
                </a:lnTo>
                <a:lnTo>
                  <a:pt x="66760" y="15080"/>
                </a:lnTo>
                <a:lnTo>
                  <a:pt x="66760" y="15070"/>
                </a:lnTo>
                <a:lnTo>
                  <a:pt x="66770" y="15070"/>
                </a:lnTo>
                <a:lnTo>
                  <a:pt x="66760" y="15070"/>
                </a:lnTo>
                <a:lnTo>
                  <a:pt x="66750" y="15070"/>
                </a:lnTo>
                <a:lnTo>
                  <a:pt x="66740" y="15070"/>
                </a:lnTo>
                <a:lnTo>
                  <a:pt x="66730" y="15060"/>
                </a:lnTo>
                <a:lnTo>
                  <a:pt x="66720" y="15060"/>
                </a:lnTo>
                <a:lnTo>
                  <a:pt x="66720" y="15070"/>
                </a:lnTo>
                <a:lnTo>
                  <a:pt x="66710" y="15070"/>
                </a:lnTo>
                <a:lnTo>
                  <a:pt x="66710" y="15080"/>
                </a:lnTo>
                <a:lnTo>
                  <a:pt x="66710" y="15090"/>
                </a:lnTo>
                <a:lnTo>
                  <a:pt x="66710" y="15080"/>
                </a:lnTo>
                <a:lnTo>
                  <a:pt x="66720" y="15080"/>
                </a:lnTo>
                <a:lnTo>
                  <a:pt x="66720" y="15090"/>
                </a:lnTo>
                <a:lnTo>
                  <a:pt x="66730" y="15090"/>
                </a:lnTo>
                <a:lnTo>
                  <a:pt x="66730" y="15080"/>
                </a:lnTo>
                <a:lnTo>
                  <a:pt x="66740" y="15080"/>
                </a:lnTo>
                <a:lnTo>
                  <a:pt x="66740" y="15090"/>
                </a:lnTo>
                <a:lnTo>
                  <a:pt x="66750" y="15090"/>
                </a:lnTo>
                <a:lnTo>
                  <a:pt x="66750" y="15100"/>
                </a:lnTo>
                <a:lnTo>
                  <a:pt x="66740" y="15100"/>
                </a:lnTo>
                <a:lnTo>
                  <a:pt x="66730" y="15100"/>
                </a:lnTo>
                <a:lnTo>
                  <a:pt x="66720" y="15110"/>
                </a:lnTo>
                <a:lnTo>
                  <a:pt x="66710" y="15110"/>
                </a:lnTo>
                <a:lnTo>
                  <a:pt x="66710" y="15120"/>
                </a:lnTo>
                <a:lnTo>
                  <a:pt x="66700" y="15120"/>
                </a:lnTo>
                <a:lnTo>
                  <a:pt x="66700" y="15130"/>
                </a:lnTo>
                <a:lnTo>
                  <a:pt x="66690" y="15130"/>
                </a:lnTo>
                <a:lnTo>
                  <a:pt x="66680" y="15130"/>
                </a:lnTo>
                <a:lnTo>
                  <a:pt x="66670" y="15130"/>
                </a:lnTo>
                <a:lnTo>
                  <a:pt x="66660" y="15140"/>
                </a:lnTo>
                <a:lnTo>
                  <a:pt x="66650" y="15140"/>
                </a:lnTo>
                <a:lnTo>
                  <a:pt x="66640" y="15140"/>
                </a:lnTo>
                <a:lnTo>
                  <a:pt x="66630" y="15150"/>
                </a:lnTo>
                <a:lnTo>
                  <a:pt x="66620" y="15150"/>
                </a:lnTo>
                <a:lnTo>
                  <a:pt x="66620" y="15140"/>
                </a:lnTo>
                <a:lnTo>
                  <a:pt x="66620" y="15130"/>
                </a:lnTo>
                <a:lnTo>
                  <a:pt x="66620" y="15120"/>
                </a:lnTo>
                <a:lnTo>
                  <a:pt x="66620" y="15110"/>
                </a:lnTo>
                <a:lnTo>
                  <a:pt x="66630" y="15110"/>
                </a:lnTo>
                <a:lnTo>
                  <a:pt x="66640" y="15110"/>
                </a:lnTo>
                <a:lnTo>
                  <a:pt x="66650" y="15110"/>
                </a:lnTo>
                <a:lnTo>
                  <a:pt x="66660" y="15100"/>
                </a:lnTo>
                <a:lnTo>
                  <a:pt x="66670" y="15100"/>
                </a:lnTo>
                <a:lnTo>
                  <a:pt x="66680" y="15090"/>
                </a:lnTo>
                <a:lnTo>
                  <a:pt x="66690" y="15070"/>
                </a:lnTo>
                <a:lnTo>
                  <a:pt x="66690" y="15060"/>
                </a:lnTo>
                <a:lnTo>
                  <a:pt x="66690" y="15050"/>
                </a:lnTo>
                <a:lnTo>
                  <a:pt x="66680" y="15050"/>
                </a:lnTo>
                <a:lnTo>
                  <a:pt x="66680" y="15040"/>
                </a:lnTo>
                <a:lnTo>
                  <a:pt x="66680" y="15030"/>
                </a:lnTo>
                <a:lnTo>
                  <a:pt x="66680" y="15020"/>
                </a:lnTo>
                <a:lnTo>
                  <a:pt x="66670" y="15010"/>
                </a:lnTo>
                <a:lnTo>
                  <a:pt x="66670" y="15000"/>
                </a:lnTo>
                <a:lnTo>
                  <a:pt x="66660" y="15000"/>
                </a:lnTo>
                <a:lnTo>
                  <a:pt x="66660" y="14990"/>
                </a:lnTo>
                <a:lnTo>
                  <a:pt x="66650" y="14980"/>
                </a:lnTo>
                <a:lnTo>
                  <a:pt x="66660" y="14970"/>
                </a:lnTo>
                <a:lnTo>
                  <a:pt x="66650" y="14970"/>
                </a:lnTo>
                <a:lnTo>
                  <a:pt x="66640" y="14970"/>
                </a:lnTo>
                <a:lnTo>
                  <a:pt x="66650" y="14970"/>
                </a:lnTo>
                <a:lnTo>
                  <a:pt x="66640" y="14960"/>
                </a:lnTo>
                <a:lnTo>
                  <a:pt x="66630" y="14960"/>
                </a:lnTo>
                <a:lnTo>
                  <a:pt x="66630" y="14950"/>
                </a:lnTo>
                <a:lnTo>
                  <a:pt x="66620" y="14940"/>
                </a:lnTo>
                <a:lnTo>
                  <a:pt x="66610" y="14930"/>
                </a:lnTo>
                <a:lnTo>
                  <a:pt x="66600" y="14930"/>
                </a:lnTo>
                <a:lnTo>
                  <a:pt x="66600" y="14920"/>
                </a:lnTo>
                <a:lnTo>
                  <a:pt x="66590" y="14920"/>
                </a:lnTo>
                <a:lnTo>
                  <a:pt x="66580" y="14910"/>
                </a:lnTo>
                <a:lnTo>
                  <a:pt x="66570" y="14910"/>
                </a:lnTo>
                <a:lnTo>
                  <a:pt x="66560" y="14900"/>
                </a:lnTo>
                <a:lnTo>
                  <a:pt x="66550" y="14890"/>
                </a:lnTo>
                <a:lnTo>
                  <a:pt x="66540" y="14890"/>
                </a:lnTo>
                <a:lnTo>
                  <a:pt x="66530" y="14900"/>
                </a:lnTo>
                <a:lnTo>
                  <a:pt x="66520" y="14900"/>
                </a:lnTo>
                <a:lnTo>
                  <a:pt x="66520" y="14910"/>
                </a:lnTo>
                <a:lnTo>
                  <a:pt x="66510" y="14910"/>
                </a:lnTo>
                <a:lnTo>
                  <a:pt x="66500" y="14910"/>
                </a:lnTo>
                <a:lnTo>
                  <a:pt x="66490" y="14910"/>
                </a:lnTo>
                <a:lnTo>
                  <a:pt x="66490" y="14900"/>
                </a:lnTo>
                <a:lnTo>
                  <a:pt x="66480" y="14900"/>
                </a:lnTo>
                <a:lnTo>
                  <a:pt x="66470" y="14900"/>
                </a:lnTo>
                <a:lnTo>
                  <a:pt x="66460" y="14900"/>
                </a:lnTo>
                <a:lnTo>
                  <a:pt x="66460" y="14910"/>
                </a:lnTo>
                <a:lnTo>
                  <a:pt x="66450" y="14910"/>
                </a:lnTo>
                <a:lnTo>
                  <a:pt x="66440" y="14900"/>
                </a:lnTo>
                <a:lnTo>
                  <a:pt x="66430" y="14890"/>
                </a:lnTo>
                <a:lnTo>
                  <a:pt x="66420" y="14890"/>
                </a:lnTo>
                <a:lnTo>
                  <a:pt x="66410" y="14890"/>
                </a:lnTo>
                <a:lnTo>
                  <a:pt x="66410" y="14900"/>
                </a:lnTo>
                <a:lnTo>
                  <a:pt x="66400" y="14900"/>
                </a:lnTo>
                <a:lnTo>
                  <a:pt x="66410" y="14890"/>
                </a:lnTo>
                <a:lnTo>
                  <a:pt x="66400" y="14890"/>
                </a:lnTo>
                <a:lnTo>
                  <a:pt x="66390" y="14890"/>
                </a:lnTo>
                <a:lnTo>
                  <a:pt x="66380" y="14890"/>
                </a:lnTo>
                <a:lnTo>
                  <a:pt x="66390" y="14880"/>
                </a:lnTo>
                <a:lnTo>
                  <a:pt x="66380" y="14880"/>
                </a:lnTo>
                <a:lnTo>
                  <a:pt x="66370" y="14880"/>
                </a:lnTo>
                <a:lnTo>
                  <a:pt x="66360" y="14880"/>
                </a:lnTo>
                <a:lnTo>
                  <a:pt x="66350" y="14880"/>
                </a:lnTo>
                <a:lnTo>
                  <a:pt x="66350" y="14890"/>
                </a:lnTo>
                <a:lnTo>
                  <a:pt x="66340" y="14890"/>
                </a:lnTo>
                <a:lnTo>
                  <a:pt x="66330" y="14880"/>
                </a:lnTo>
                <a:lnTo>
                  <a:pt x="66330" y="14870"/>
                </a:lnTo>
                <a:lnTo>
                  <a:pt x="66320" y="14870"/>
                </a:lnTo>
                <a:lnTo>
                  <a:pt x="66310" y="14880"/>
                </a:lnTo>
                <a:lnTo>
                  <a:pt x="66310" y="14870"/>
                </a:lnTo>
                <a:lnTo>
                  <a:pt x="66320" y="14860"/>
                </a:lnTo>
                <a:lnTo>
                  <a:pt x="66320" y="14850"/>
                </a:lnTo>
                <a:lnTo>
                  <a:pt x="66310" y="14850"/>
                </a:lnTo>
                <a:lnTo>
                  <a:pt x="66320" y="14850"/>
                </a:lnTo>
                <a:lnTo>
                  <a:pt x="66330" y="14850"/>
                </a:lnTo>
                <a:lnTo>
                  <a:pt x="66340" y="14850"/>
                </a:lnTo>
                <a:lnTo>
                  <a:pt x="66340" y="14860"/>
                </a:lnTo>
                <a:lnTo>
                  <a:pt x="66350" y="14860"/>
                </a:lnTo>
                <a:lnTo>
                  <a:pt x="66360" y="14860"/>
                </a:lnTo>
                <a:lnTo>
                  <a:pt x="66370" y="14860"/>
                </a:lnTo>
                <a:lnTo>
                  <a:pt x="66370" y="14850"/>
                </a:lnTo>
                <a:lnTo>
                  <a:pt x="66380" y="14850"/>
                </a:lnTo>
                <a:lnTo>
                  <a:pt x="66390" y="14840"/>
                </a:lnTo>
                <a:lnTo>
                  <a:pt x="66390" y="14830"/>
                </a:lnTo>
                <a:lnTo>
                  <a:pt x="66380" y="14830"/>
                </a:lnTo>
                <a:lnTo>
                  <a:pt x="66380" y="14820"/>
                </a:lnTo>
                <a:lnTo>
                  <a:pt x="66390" y="14820"/>
                </a:lnTo>
                <a:lnTo>
                  <a:pt x="66400" y="14820"/>
                </a:lnTo>
                <a:lnTo>
                  <a:pt x="66410" y="14830"/>
                </a:lnTo>
                <a:lnTo>
                  <a:pt x="66410" y="14840"/>
                </a:lnTo>
                <a:lnTo>
                  <a:pt x="66400" y="14850"/>
                </a:lnTo>
                <a:lnTo>
                  <a:pt x="66410" y="14850"/>
                </a:lnTo>
                <a:lnTo>
                  <a:pt x="66400" y="14850"/>
                </a:lnTo>
                <a:lnTo>
                  <a:pt x="66390" y="14850"/>
                </a:lnTo>
                <a:lnTo>
                  <a:pt x="66390" y="14860"/>
                </a:lnTo>
                <a:lnTo>
                  <a:pt x="66380" y="14860"/>
                </a:lnTo>
                <a:lnTo>
                  <a:pt x="66370" y="14860"/>
                </a:lnTo>
                <a:lnTo>
                  <a:pt x="66360" y="14860"/>
                </a:lnTo>
                <a:lnTo>
                  <a:pt x="66350" y="14870"/>
                </a:lnTo>
                <a:lnTo>
                  <a:pt x="66360" y="14870"/>
                </a:lnTo>
                <a:lnTo>
                  <a:pt x="66370" y="14860"/>
                </a:lnTo>
                <a:lnTo>
                  <a:pt x="66380" y="14860"/>
                </a:lnTo>
                <a:lnTo>
                  <a:pt x="66390" y="14860"/>
                </a:lnTo>
                <a:lnTo>
                  <a:pt x="66400" y="14860"/>
                </a:lnTo>
                <a:lnTo>
                  <a:pt x="66410" y="14860"/>
                </a:lnTo>
                <a:lnTo>
                  <a:pt x="66430" y="14860"/>
                </a:lnTo>
                <a:lnTo>
                  <a:pt x="66440" y="14860"/>
                </a:lnTo>
                <a:lnTo>
                  <a:pt x="66430" y="14850"/>
                </a:lnTo>
                <a:lnTo>
                  <a:pt x="66420" y="14840"/>
                </a:lnTo>
                <a:lnTo>
                  <a:pt x="66420" y="14830"/>
                </a:lnTo>
                <a:lnTo>
                  <a:pt x="66420" y="14820"/>
                </a:lnTo>
                <a:lnTo>
                  <a:pt x="66430" y="14820"/>
                </a:lnTo>
                <a:lnTo>
                  <a:pt x="66430" y="14810"/>
                </a:lnTo>
                <a:lnTo>
                  <a:pt x="66420" y="14810"/>
                </a:lnTo>
                <a:lnTo>
                  <a:pt x="66410" y="14810"/>
                </a:lnTo>
                <a:lnTo>
                  <a:pt x="66410" y="14820"/>
                </a:lnTo>
                <a:lnTo>
                  <a:pt x="66400" y="14820"/>
                </a:lnTo>
                <a:lnTo>
                  <a:pt x="66390" y="14820"/>
                </a:lnTo>
                <a:lnTo>
                  <a:pt x="66380" y="14820"/>
                </a:lnTo>
                <a:lnTo>
                  <a:pt x="66370" y="14820"/>
                </a:lnTo>
                <a:lnTo>
                  <a:pt x="66360" y="14810"/>
                </a:lnTo>
                <a:lnTo>
                  <a:pt x="66350" y="14820"/>
                </a:lnTo>
                <a:lnTo>
                  <a:pt x="66340" y="14820"/>
                </a:lnTo>
                <a:lnTo>
                  <a:pt x="66340" y="14830"/>
                </a:lnTo>
                <a:lnTo>
                  <a:pt x="66340" y="14840"/>
                </a:lnTo>
                <a:lnTo>
                  <a:pt x="66330" y="14840"/>
                </a:lnTo>
                <a:lnTo>
                  <a:pt x="66330" y="14850"/>
                </a:lnTo>
                <a:lnTo>
                  <a:pt x="66320" y="14840"/>
                </a:lnTo>
                <a:lnTo>
                  <a:pt x="66310" y="14850"/>
                </a:lnTo>
                <a:lnTo>
                  <a:pt x="66300" y="14850"/>
                </a:lnTo>
                <a:lnTo>
                  <a:pt x="66300" y="14840"/>
                </a:lnTo>
                <a:lnTo>
                  <a:pt x="66310" y="14840"/>
                </a:lnTo>
                <a:lnTo>
                  <a:pt x="66300" y="14820"/>
                </a:lnTo>
                <a:lnTo>
                  <a:pt x="66300" y="14810"/>
                </a:lnTo>
                <a:lnTo>
                  <a:pt x="66290" y="14800"/>
                </a:lnTo>
                <a:lnTo>
                  <a:pt x="66280" y="14790"/>
                </a:lnTo>
                <a:lnTo>
                  <a:pt x="66290" y="14790"/>
                </a:lnTo>
                <a:lnTo>
                  <a:pt x="66290" y="14780"/>
                </a:lnTo>
                <a:lnTo>
                  <a:pt x="66280" y="14780"/>
                </a:lnTo>
                <a:lnTo>
                  <a:pt x="66280" y="14770"/>
                </a:lnTo>
                <a:lnTo>
                  <a:pt x="66270" y="14760"/>
                </a:lnTo>
                <a:lnTo>
                  <a:pt x="66270" y="14750"/>
                </a:lnTo>
                <a:lnTo>
                  <a:pt x="66280" y="14740"/>
                </a:lnTo>
                <a:lnTo>
                  <a:pt x="66270" y="14730"/>
                </a:lnTo>
                <a:lnTo>
                  <a:pt x="66280" y="14730"/>
                </a:lnTo>
                <a:lnTo>
                  <a:pt x="66290" y="14730"/>
                </a:lnTo>
                <a:lnTo>
                  <a:pt x="66310" y="14730"/>
                </a:lnTo>
                <a:lnTo>
                  <a:pt x="66310" y="14720"/>
                </a:lnTo>
                <a:lnTo>
                  <a:pt x="66310" y="14710"/>
                </a:lnTo>
                <a:lnTo>
                  <a:pt x="66300" y="14710"/>
                </a:lnTo>
                <a:lnTo>
                  <a:pt x="66300" y="14700"/>
                </a:lnTo>
                <a:lnTo>
                  <a:pt x="66290" y="14700"/>
                </a:lnTo>
                <a:lnTo>
                  <a:pt x="66280" y="14700"/>
                </a:lnTo>
                <a:lnTo>
                  <a:pt x="66270" y="14700"/>
                </a:lnTo>
                <a:lnTo>
                  <a:pt x="66260" y="14710"/>
                </a:lnTo>
                <a:lnTo>
                  <a:pt x="66260" y="14720"/>
                </a:lnTo>
                <a:lnTo>
                  <a:pt x="66260" y="14730"/>
                </a:lnTo>
                <a:lnTo>
                  <a:pt x="66260" y="14720"/>
                </a:lnTo>
                <a:lnTo>
                  <a:pt x="66250" y="14710"/>
                </a:lnTo>
                <a:lnTo>
                  <a:pt x="66240" y="14700"/>
                </a:lnTo>
                <a:lnTo>
                  <a:pt x="66240" y="14690"/>
                </a:lnTo>
                <a:lnTo>
                  <a:pt x="66240" y="14680"/>
                </a:lnTo>
                <a:lnTo>
                  <a:pt x="66230" y="14670"/>
                </a:lnTo>
                <a:lnTo>
                  <a:pt x="66220" y="14660"/>
                </a:lnTo>
                <a:lnTo>
                  <a:pt x="66210" y="14650"/>
                </a:lnTo>
                <a:lnTo>
                  <a:pt x="66200" y="14640"/>
                </a:lnTo>
                <a:lnTo>
                  <a:pt x="66190" y="14640"/>
                </a:lnTo>
                <a:lnTo>
                  <a:pt x="66190" y="14630"/>
                </a:lnTo>
                <a:lnTo>
                  <a:pt x="66190" y="14620"/>
                </a:lnTo>
                <a:lnTo>
                  <a:pt x="66180" y="14620"/>
                </a:lnTo>
                <a:lnTo>
                  <a:pt x="66180" y="14610"/>
                </a:lnTo>
                <a:lnTo>
                  <a:pt x="66170" y="14610"/>
                </a:lnTo>
                <a:lnTo>
                  <a:pt x="66160" y="14610"/>
                </a:lnTo>
                <a:lnTo>
                  <a:pt x="66160" y="14600"/>
                </a:lnTo>
                <a:lnTo>
                  <a:pt x="66150" y="14590"/>
                </a:lnTo>
                <a:lnTo>
                  <a:pt x="66160" y="14580"/>
                </a:lnTo>
                <a:lnTo>
                  <a:pt x="66150" y="14580"/>
                </a:lnTo>
                <a:lnTo>
                  <a:pt x="66140" y="14570"/>
                </a:lnTo>
                <a:lnTo>
                  <a:pt x="66130" y="14560"/>
                </a:lnTo>
                <a:lnTo>
                  <a:pt x="66120" y="14560"/>
                </a:lnTo>
                <a:lnTo>
                  <a:pt x="66120" y="14550"/>
                </a:lnTo>
                <a:lnTo>
                  <a:pt x="66120" y="14540"/>
                </a:lnTo>
                <a:lnTo>
                  <a:pt x="66120" y="14530"/>
                </a:lnTo>
                <a:lnTo>
                  <a:pt x="66110" y="14530"/>
                </a:lnTo>
                <a:lnTo>
                  <a:pt x="66110" y="14540"/>
                </a:lnTo>
                <a:lnTo>
                  <a:pt x="66100" y="14540"/>
                </a:lnTo>
                <a:lnTo>
                  <a:pt x="66110" y="14550"/>
                </a:lnTo>
                <a:lnTo>
                  <a:pt x="66100" y="14550"/>
                </a:lnTo>
                <a:lnTo>
                  <a:pt x="66100" y="14540"/>
                </a:lnTo>
                <a:lnTo>
                  <a:pt x="66090" y="14530"/>
                </a:lnTo>
                <a:lnTo>
                  <a:pt x="66080" y="14530"/>
                </a:lnTo>
                <a:lnTo>
                  <a:pt x="66080" y="14520"/>
                </a:lnTo>
                <a:lnTo>
                  <a:pt x="66070" y="14520"/>
                </a:lnTo>
                <a:lnTo>
                  <a:pt x="66060" y="14520"/>
                </a:lnTo>
                <a:lnTo>
                  <a:pt x="66070" y="14520"/>
                </a:lnTo>
                <a:lnTo>
                  <a:pt x="66070" y="14510"/>
                </a:lnTo>
                <a:lnTo>
                  <a:pt x="66070" y="14500"/>
                </a:lnTo>
                <a:lnTo>
                  <a:pt x="66080" y="14500"/>
                </a:lnTo>
                <a:lnTo>
                  <a:pt x="66080" y="14510"/>
                </a:lnTo>
                <a:lnTo>
                  <a:pt x="66090" y="14510"/>
                </a:lnTo>
                <a:lnTo>
                  <a:pt x="66090" y="14520"/>
                </a:lnTo>
                <a:lnTo>
                  <a:pt x="66100" y="14520"/>
                </a:lnTo>
                <a:lnTo>
                  <a:pt x="66100" y="14510"/>
                </a:lnTo>
                <a:lnTo>
                  <a:pt x="66100" y="14520"/>
                </a:lnTo>
                <a:lnTo>
                  <a:pt x="66110" y="14520"/>
                </a:lnTo>
                <a:lnTo>
                  <a:pt x="66110" y="14530"/>
                </a:lnTo>
                <a:lnTo>
                  <a:pt x="66110" y="14520"/>
                </a:lnTo>
                <a:lnTo>
                  <a:pt x="66120" y="14520"/>
                </a:lnTo>
                <a:lnTo>
                  <a:pt x="66120" y="14530"/>
                </a:lnTo>
                <a:lnTo>
                  <a:pt x="66120" y="14540"/>
                </a:lnTo>
                <a:lnTo>
                  <a:pt x="66130" y="14540"/>
                </a:lnTo>
                <a:lnTo>
                  <a:pt x="66130" y="14550"/>
                </a:lnTo>
                <a:lnTo>
                  <a:pt x="66140" y="14550"/>
                </a:lnTo>
                <a:lnTo>
                  <a:pt x="66140" y="14560"/>
                </a:lnTo>
                <a:lnTo>
                  <a:pt x="66140" y="14570"/>
                </a:lnTo>
                <a:lnTo>
                  <a:pt x="66150" y="14570"/>
                </a:lnTo>
                <a:lnTo>
                  <a:pt x="66160" y="14570"/>
                </a:lnTo>
                <a:lnTo>
                  <a:pt x="66170" y="14570"/>
                </a:lnTo>
                <a:lnTo>
                  <a:pt x="66180" y="14570"/>
                </a:lnTo>
                <a:lnTo>
                  <a:pt x="66180" y="14560"/>
                </a:lnTo>
                <a:lnTo>
                  <a:pt x="66170" y="14550"/>
                </a:lnTo>
                <a:lnTo>
                  <a:pt x="66160" y="14550"/>
                </a:lnTo>
                <a:lnTo>
                  <a:pt x="66150" y="14550"/>
                </a:lnTo>
                <a:lnTo>
                  <a:pt x="66140" y="14540"/>
                </a:lnTo>
                <a:lnTo>
                  <a:pt x="66130" y="14530"/>
                </a:lnTo>
                <a:lnTo>
                  <a:pt x="66130" y="14520"/>
                </a:lnTo>
                <a:lnTo>
                  <a:pt x="66120" y="14520"/>
                </a:lnTo>
                <a:lnTo>
                  <a:pt x="66110" y="14510"/>
                </a:lnTo>
                <a:lnTo>
                  <a:pt x="66100" y="14500"/>
                </a:lnTo>
                <a:lnTo>
                  <a:pt x="66090" y="14500"/>
                </a:lnTo>
                <a:lnTo>
                  <a:pt x="66090" y="14490"/>
                </a:lnTo>
                <a:lnTo>
                  <a:pt x="66090" y="14480"/>
                </a:lnTo>
                <a:lnTo>
                  <a:pt x="66100" y="14480"/>
                </a:lnTo>
                <a:lnTo>
                  <a:pt x="66090" y="14480"/>
                </a:lnTo>
                <a:lnTo>
                  <a:pt x="66090" y="14470"/>
                </a:lnTo>
                <a:lnTo>
                  <a:pt x="66080" y="14470"/>
                </a:lnTo>
                <a:lnTo>
                  <a:pt x="66080" y="14480"/>
                </a:lnTo>
                <a:lnTo>
                  <a:pt x="66080" y="14490"/>
                </a:lnTo>
                <a:lnTo>
                  <a:pt x="66070" y="14490"/>
                </a:lnTo>
                <a:lnTo>
                  <a:pt x="66070" y="14500"/>
                </a:lnTo>
                <a:lnTo>
                  <a:pt x="66070" y="14510"/>
                </a:lnTo>
                <a:lnTo>
                  <a:pt x="66060" y="14510"/>
                </a:lnTo>
                <a:lnTo>
                  <a:pt x="66050" y="14510"/>
                </a:lnTo>
                <a:lnTo>
                  <a:pt x="66050" y="14500"/>
                </a:lnTo>
                <a:lnTo>
                  <a:pt x="66060" y="14500"/>
                </a:lnTo>
                <a:lnTo>
                  <a:pt x="66060" y="14490"/>
                </a:lnTo>
                <a:lnTo>
                  <a:pt x="66050" y="14490"/>
                </a:lnTo>
                <a:lnTo>
                  <a:pt x="66040" y="14490"/>
                </a:lnTo>
                <a:lnTo>
                  <a:pt x="66040" y="14480"/>
                </a:lnTo>
                <a:lnTo>
                  <a:pt x="66030" y="14480"/>
                </a:lnTo>
                <a:lnTo>
                  <a:pt x="66020" y="14480"/>
                </a:lnTo>
                <a:lnTo>
                  <a:pt x="66010" y="14480"/>
                </a:lnTo>
                <a:lnTo>
                  <a:pt x="66010" y="14470"/>
                </a:lnTo>
                <a:lnTo>
                  <a:pt x="66000" y="14470"/>
                </a:lnTo>
                <a:lnTo>
                  <a:pt x="65990" y="14470"/>
                </a:lnTo>
                <a:lnTo>
                  <a:pt x="65990" y="14480"/>
                </a:lnTo>
                <a:lnTo>
                  <a:pt x="66000" y="14480"/>
                </a:lnTo>
                <a:lnTo>
                  <a:pt x="65990" y="14490"/>
                </a:lnTo>
                <a:lnTo>
                  <a:pt x="65990" y="14480"/>
                </a:lnTo>
                <a:lnTo>
                  <a:pt x="65990" y="14490"/>
                </a:lnTo>
                <a:lnTo>
                  <a:pt x="65980" y="14490"/>
                </a:lnTo>
                <a:lnTo>
                  <a:pt x="65990" y="14480"/>
                </a:lnTo>
                <a:lnTo>
                  <a:pt x="65990" y="14470"/>
                </a:lnTo>
                <a:lnTo>
                  <a:pt x="65980" y="14470"/>
                </a:lnTo>
                <a:lnTo>
                  <a:pt x="65970" y="14470"/>
                </a:lnTo>
                <a:lnTo>
                  <a:pt x="65970" y="14460"/>
                </a:lnTo>
                <a:lnTo>
                  <a:pt x="65960" y="14460"/>
                </a:lnTo>
                <a:lnTo>
                  <a:pt x="65950" y="14460"/>
                </a:lnTo>
                <a:lnTo>
                  <a:pt x="65960" y="14460"/>
                </a:lnTo>
                <a:lnTo>
                  <a:pt x="65960" y="14450"/>
                </a:lnTo>
                <a:lnTo>
                  <a:pt x="65970" y="14440"/>
                </a:lnTo>
                <a:lnTo>
                  <a:pt x="65980" y="14440"/>
                </a:lnTo>
                <a:lnTo>
                  <a:pt x="65970" y="14440"/>
                </a:lnTo>
                <a:lnTo>
                  <a:pt x="65960" y="14440"/>
                </a:lnTo>
                <a:lnTo>
                  <a:pt x="65960" y="14430"/>
                </a:lnTo>
                <a:lnTo>
                  <a:pt x="65950" y="14440"/>
                </a:lnTo>
                <a:lnTo>
                  <a:pt x="65940" y="14440"/>
                </a:lnTo>
                <a:lnTo>
                  <a:pt x="65940" y="14430"/>
                </a:lnTo>
                <a:lnTo>
                  <a:pt x="65940" y="14420"/>
                </a:lnTo>
                <a:lnTo>
                  <a:pt x="65950" y="14420"/>
                </a:lnTo>
                <a:lnTo>
                  <a:pt x="65960" y="14420"/>
                </a:lnTo>
                <a:lnTo>
                  <a:pt x="65960" y="14410"/>
                </a:lnTo>
                <a:lnTo>
                  <a:pt x="65950" y="14410"/>
                </a:lnTo>
                <a:lnTo>
                  <a:pt x="65940" y="14420"/>
                </a:lnTo>
                <a:lnTo>
                  <a:pt x="65940" y="14430"/>
                </a:lnTo>
                <a:lnTo>
                  <a:pt x="65940" y="14440"/>
                </a:lnTo>
                <a:lnTo>
                  <a:pt x="65930" y="14440"/>
                </a:lnTo>
                <a:lnTo>
                  <a:pt x="65940" y="14440"/>
                </a:lnTo>
                <a:lnTo>
                  <a:pt x="65940" y="14450"/>
                </a:lnTo>
                <a:lnTo>
                  <a:pt x="65940" y="14460"/>
                </a:lnTo>
                <a:lnTo>
                  <a:pt x="65930" y="14450"/>
                </a:lnTo>
                <a:lnTo>
                  <a:pt x="65920" y="14450"/>
                </a:lnTo>
                <a:lnTo>
                  <a:pt x="65920" y="14440"/>
                </a:lnTo>
                <a:lnTo>
                  <a:pt x="65910" y="14430"/>
                </a:lnTo>
                <a:lnTo>
                  <a:pt x="65910" y="14410"/>
                </a:lnTo>
                <a:lnTo>
                  <a:pt x="65910" y="14420"/>
                </a:lnTo>
                <a:lnTo>
                  <a:pt x="65920" y="14430"/>
                </a:lnTo>
                <a:lnTo>
                  <a:pt x="65920" y="14420"/>
                </a:lnTo>
                <a:lnTo>
                  <a:pt x="65920" y="14410"/>
                </a:lnTo>
                <a:lnTo>
                  <a:pt x="65910" y="14410"/>
                </a:lnTo>
                <a:lnTo>
                  <a:pt x="65910" y="14400"/>
                </a:lnTo>
                <a:lnTo>
                  <a:pt x="65910" y="14390"/>
                </a:lnTo>
                <a:lnTo>
                  <a:pt x="65910" y="14380"/>
                </a:lnTo>
                <a:lnTo>
                  <a:pt x="65920" y="14370"/>
                </a:lnTo>
                <a:lnTo>
                  <a:pt x="65930" y="14360"/>
                </a:lnTo>
                <a:lnTo>
                  <a:pt x="65930" y="14350"/>
                </a:lnTo>
                <a:lnTo>
                  <a:pt x="65920" y="14360"/>
                </a:lnTo>
                <a:lnTo>
                  <a:pt x="65910" y="14370"/>
                </a:lnTo>
                <a:lnTo>
                  <a:pt x="65900" y="14370"/>
                </a:lnTo>
                <a:lnTo>
                  <a:pt x="65900" y="14380"/>
                </a:lnTo>
                <a:lnTo>
                  <a:pt x="65890" y="14380"/>
                </a:lnTo>
                <a:lnTo>
                  <a:pt x="65880" y="14380"/>
                </a:lnTo>
                <a:lnTo>
                  <a:pt x="65880" y="14390"/>
                </a:lnTo>
                <a:lnTo>
                  <a:pt x="65880" y="14400"/>
                </a:lnTo>
                <a:lnTo>
                  <a:pt x="65890" y="14400"/>
                </a:lnTo>
                <a:lnTo>
                  <a:pt x="65880" y="14400"/>
                </a:lnTo>
                <a:lnTo>
                  <a:pt x="65880" y="14410"/>
                </a:lnTo>
                <a:lnTo>
                  <a:pt x="65870" y="14410"/>
                </a:lnTo>
                <a:lnTo>
                  <a:pt x="65870" y="14420"/>
                </a:lnTo>
                <a:lnTo>
                  <a:pt x="65860" y="14430"/>
                </a:lnTo>
                <a:lnTo>
                  <a:pt x="65850" y="14430"/>
                </a:lnTo>
                <a:lnTo>
                  <a:pt x="65840" y="14440"/>
                </a:lnTo>
                <a:lnTo>
                  <a:pt x="65840" y="14450"/>
                </a:lnTo>
                <a:lnTo>
                  <a:pt x="65840" y="14460"/>
                </a:lnTo>
                <a:lnTo>
                  <a:pt x="65840" y="14470"/>
                </a:lnTo>
                <a:lnTo>
                  <a:pt x="65840" y="14480"/>
                </a:lnTo>
                <a:lnTo>
                  <a:pt x="65850" y="14490"/>
                </a:lnTo>
                <a:lnTo>
                  <a:pt x="65840" y="14500"/>
                </a:lnTo>
                <a:lnTo>
                  <a:pt x="65830" y="14510"/>
                </a:lnTo>
                <a:lnTo>
                  <a:pt x="65830" y="14520"/>
                </a:lnTo>
                <a:lnTo>
                  <a:pt x="65820" y="14530"/>
                </a:lnTo>
                <a:lnTo>
                  <a:pt x="65810" y="14540"/>
                </a:lnTo>
                <a:lnTo>
                  <a:pt x="65810" y="14550"/>
                </a:lnTo>
                <a:lnTo>
                  <a:pt x="65800" y="14550"/>
                </a:lnTo>
                <a:lnTo>
                  <a:pt x="65790" y="14550"/>
                </a:lnTo>
                <a:lnTo>
                  <a:pt x="65780" y="14560"/>
                </a:lnTo>
                <a:lnTo>
                  <a:pt x="65770" y="14570"/>
                </a:lnTo>
                <a:lnTo>
                  <a:pt x="65760" y="14580"/>
                </a:lnTo>
                <a:lnTo>
                  <a:pt x="65750" y="14590"/>
                </a:lnTo>
                <a:lnTo>
                  <a:pt x="65750" y="14600"/>
                </a:lnTo>
                <a:lnTo>
                  <a:pt x="65740" y="14610"/>
                </a:lnTo>
                <a:lnTo>
                  <a:pt x="65730" y="14610"/>
                </a:lnTo>
                <a:lnTo>
                  <a:pt x="65720" y="14610"/>
                </a:lnTo>
                <a:lnTo>
                  <a:pt x="65710" y="14610"/>
                </a:lnTo>
                <a:lnTo>
                  <a:pt x="65700" y="14610"/>
                </a:lnTo>
                <a:lnTo>
                  <a:pt x="65690" y="14610"/>
                </a:lnTo>
                <a:lnTo>
                  <a:pt x="65680" y="14610"/>
                </a:lnTo>
                <a:lnTo>
                  <a:pt x="65670" y="14620"/>
                </a:lnTo>
                <a:lnTo>
                  <a:pt x="65660" y="14640"/>
                </a:lnTo>
                <a:lnTo>
                  <a:pt x="65650" y="14640"/>
                </a:lnTo>
                <a:lnTo>
                  <a:pt x="65630" y="14640"/>
                </a:lnTo>
                <a:lnTo>
                  <a:pt x="65620" y="14640"/>
                </a:lnTo>
                <a:lnTo>
                  <a:pt x="65620" y="14630"/>
                </a:lnTo>
                <a:lnTo>
                  <a:pt x="65610" y="14630"/>
                </a:lnTo>
                <a:lnTo>
                  <a:pt x="65600" y="14620"/>
                </a:lnTo>
                <a:lnTo>
                  <a:pt x="65590" y="14620"/>
                </a:lnTo>
                <a:lnTo>
                  <a:pt x="65580" y="14610"/>
                </a:lnTo>
                <a:lnTo>
                  <a:pt x="65570" y="14610"/>
                </a:lnTo>
                <a:lnTo>
                  <a:pt x="65560" y="14600"/>
                </a:lnTo>
                <a:lnTo>
                  <a:pt x="65550" y="14600"/>
                </a:lnTo>
                <a:lnTo>
                  <a:pt x="65540" y="14600"/>
                </a:lnTo>
                <a:lnTo>
                  <a:pt x="65530" y="14600"/>
                </a:lnTo>
                <a:lnTo>
                  <a:pt x="65520" y="14600"/>
                </a:lnTo>
                <a:lnTo>
                  <a:pt x="65510" y="14600"/>
                </a:lnTo>
                <a:lnTo>
                  <a:pt x="65500" y="14590"/>
                </a:lnTo>
                <a:lnTo>
                  <a:pt x="65490" y="14590"/>
                </a:lnTo>
                <a:lnTo>
                  <a:pt x="65480" y="14590"/>
                </a:lnTo>
                <a:lnTo>
                  <a:pt x="65470" y="14590"/>
                </a:lnTo>
                <a:lnTo>
                  <a:pt x="65460" y="14600"/>
                </a:lnTo>
                <a:lnTo>
                  <a:pt x="65450" y="14600"/>
                </a:lnTo>
                <a:lnTo>
                  <a:pt x="65440" y="14610"/>
                </a:lnTo>
                <a:lnTo>
                  <a:pt x="65430" y="14610"/>
                </a:lnTo>
                <a:lnTo>
                  <a:pt x="65420" y="14610"/>
                </a:lnTo>
                <a:lnTo>
                  <a:pt x="65410" y="14610"/>
                </a:lnTo>
                <a:lnTo>
                  <a:pt x="65390" y="14600"/>
                </a:lnTo>
                <a:lnTo>
                  <a:pt x="65380" y="14600"/>
                </a:lnTo>
                <a:lnTo>
                  <a:pt x="65370" y="14600"/>
                </a:lnTo>
                <a:lnTo>
                  <a:pt x="65360" y="14600"/>
                </a:lnTo>
                <a:lnTo>
                  <a:pt x="65350" y="14590"/>
                </a:lnTo>
                <a:lnTo>
                  <a:pt x="65340" y="14590"/>
                </a:lnTo>
                <a:lnTo>
                  <a:pt x="65330" y="14590"/>
                </a:lnTo>
                <a:lnTo>
                  <a:pt x="65320" y="14580"/>
                </a:lnTo>
                <a:lnTo>
                  <a:pt x="65310" y="14580"/>
                </a:lnTo>
                <a:lnTo>
                  <a:pt x="65300" y="14580"/>
                </a:lnTo>
                <a:lnTo>
                  <a:pt x="65290" y="14580"/>
                </a:lnTo>
                <a:lnTo>
                  <a:pt x="65280" y="14580"/>
                </a:lnTo>
                <a:lnTo>
                  <a:pt x="65270" y="14580"/>
                </a:lnTo>
                <a:lnTo>
                  <a:pt x="65260" y="14580"/>
                </a:lnTo>
                <a:lnTo>
                  <a:pt x="65250" y="14580"/>
                </a:lnTo>
                <a:lnTo>
                  <a:pt x="65240" y="14590"/>
                </a:lnTo>
                <a:lnTo>
                  <a:pt x="65230" y="14590"/>
                </a:lnTo>
                <a:lnTo>
                  <a:pt x="65220" y="14580"/>
                </a:lnTo>
                <a:lnTo>
                  <a:pt x="65210" y="14580"/>
                </a:lnTo>
                <a:lnTo>
                  <a:pt x="65200" y="14580"/>
                </a:lnTo>
                <a:lnTo>
                  <a:pt x="65190" y="14580"/>
                </a:lnTo>
                <a:lnTo>
                  <a:pt x="65190" y="14570"/>
                </a:lnTo>
                <a:lnTo>
                  <a:pt x="65180" y="14570"/>
                </a:lnTo>
                <a:lnTo>
                  <a:pt x="65170" y="14570"/>
                </a:lnTo>
                <a:lnTo>
                  <a:pt x="65160" y="14570"/>
                </a:lnTo>
                <a:lnTo>
                  <a:pt x="65150" y="14570"/>
                </a:lnTo>
                <a:lnTo>
                  <a:pt x="65140" y="14570"/>
                </a:lnTo>
                <a:lnTo>
                  <a:pt x="65130" y="14570"/>
                </a:lnTo>
                <a:lnTo>
                  <a:pt x="65120" y="14570"/>
                </a:lnTo>
                <a:lnTo>
                  <a:pt x="65110" y="14570"/>
                </a:lnTo>
                <a:lnTo>
                  <a:pt x="65100" y="14570"/>
                </a:lnTo>
                <a:lnTo>
                  <a:pt x="65090" y="14570"/>
                </a:lnTo>
                <a:lnTo>
                  <a:pt x="65080" y="14570"/>
                </a:lnTo>
                <a:lnTo>
                  <a:pt x="65070" y="14570"/>
                </a:lnTo>
                <a:lnTo>
                  <a:pt x="65060" y="14560"/>
                </a:lnTo>
                <a:lnTo>
                  <a:pt x="65050" y="14560"/>
                </a:lnTo>
                <a:lnTo>
                  <a:pt x="65040" y="14560"/>
                </a:lnTo>
                <a:lnTo>
                  <a:pt x="65030" y="14550"/>
                </a:lnTo>
                <a:lnTo>
                  <a:pt x="65020" y="14550"/>
                </a:lnTo>
                <a:lnTo>
                  <a:pt x="65020" y="14540"/>
                </a:lnTo>
                <a:lnTo>
                  <a:pt x="65010" y="14530"/>
                </a:lnTo>
                <a:lnTo>
                  <a:pt x="65000" y="14530"/>
                </a:lnTo>
                <a:lnTo>
                  <a:pt x="64990" y="14520"/>
                </a:lnTo>
                <a:lnTo>
                  <a:pt x="64980" y="14510"/>
                </a:lnTo>
                <a:lnTo>
                  <a:pt x="64970" y="14500"/>
                </a:lnTo>
                <a:lnTo>
                  <a:pt x="64960" y="14500"/>
                </a:lnTo>
                <a:lnTo>
                  <a:pt x="64950" y="14500"/>
                </a:lnTo>
                <a:lnTo>
                  <a:pt x="64950" y="14490"/>
                </a:lnTo>
                <a:lnTo>
                  <a:pt x="64940" y="14490"/>
                </a:lnTo>
                <a:lnTo>
                  <a:pt x="64930" y="14490"/>
                </a:lnTo>
                <a:lnTo>
                  <a:pt x="64920" y="14490"/>
                </a:lnTo>
                <a:lnTo>
                  <a:pt x="64910" y="14490"/>
                </a:lnTo>
                <a:lnTo>
                  <a:pt x="64900" y="14490"/>
                </a:lnTo>
                <a:lnTo>
                  <a:pt x="64890" y="14490"/>
                </a:lnTo>
                <a:lnTo>
                  <a:pt x="64880" y="14490"/>
                </a:lnTo>
                <a:lnTo>
                  <a:pt x="64870" y="14490"/>
                </a:lnTo>
                <a:lnTo>
                  <a:pt x="64860" y="14490"/>
                </a:lnTo>
                <a:lnTo>
                  <a:pt x="64850" y="14490"/>
                </a:lnTo>
                <a:lnTo>
                  <a:pt x="64840" y="14490"/>
                </a:lnTo>
                <a:lnTo>
                  <a:pt x="64830" y="14480"/>
                </a:lnTo>
                <a:lnTo>
                  <a:pt x="64820" y="14480"/>
                </a:lnTo>
                <a:lnTo>
                  <a:pt x="64810" y="14490"/>
                </a:lnTo>
                <a:lnTo>
                  <a:pt x="64800" y="14490"/>
                </a:lnTo>
                <a:lnTo>
                  <a:pt x="64790" y="14500"/>
                </a:lnTo>
                <a:lnTo>
                  <a:pt x="64780" y="14500"/>
                </a:lnTo>
                <a:lnTo>
                  <a:pt x="64770" y="14500"/>
                </a:lnTo>
                <a:lnTo>
                  <a:pt x="64770" y="14490"/>
                </a:lnTo>
                <a:lnTo>
                  <a:pt x="64760" y="14490"/>
                </a:lnTo>
                <a:lnTo>
                  <a:pt x="64750" y="14480"/>
                </a:lnTo>
                <a:lnTo>
                  <a:pt x="64740" y="14480"/>
                </a:lnTo>
                <a:lnTo>
                  <a:pt x="64730" y="14470"/>
                </a:lnTo>
                <a:lnTo>
                  <a:pt x="64720" y="14470"/>
                </a:lnTo>
                <a:lnTo>
                  <a:pt x="64710" y="14480"/>
                </a:lnTo>
                <a:lnTo>
                  <a:pt x="64700" y="14470"/>
                </a:lnTo>
                <a:lnTo>
                  <a:pt x="64690" y="14470"/>
                </a:lnTo>
                <a:lnTo>
                  <a:pt x="64680" y="14460"/>
                </a:lnTo>
                <a:lnTo>
                  <a:pt x="64670" y="14450"/>
                </a:lnTo>
                <a:lnTo>
                  <a:pt x="64660" y="14450"/>
                </a:lnTo>
                <a:lnTo>
                  <a:pt x="64650" y="14460"/>
                </a:lnTo>
                <a:lnTo>
                  <a:pt x="64640" y="14460"/>
                </a:lnTo>
                <a:lnTo>
                  <a:pt x="64630" y="14450"/>
                </a:lnTo>
                <a:lnTo>
                  <a:pt x="64620" y="14450"/>
                </a:lnTo>
                <a:lnTo>
                  <a:pt x="64610" y="14450"/>
                </a:lnTo>
                <a:lnTo>
                  <a:pt x="64600" y="14460"/>
                </a:lnTo>
                <a:lnTo>
                  <a:pt x="64590" y="14460"/>
                </a:lnTo>
                <a:lnTo>
                  <a:pt x="64590" y="14450"/>
                </a:lnTo>
                <a:lnTo>
                  <a:pt x="64580" y="14450"/>
                </a:lnTo>
                <a:lnTo>
                  <a:pt x="64570" y="14440"/>
                </a:lnTo>
                <a:lnTo>
                  <a:pt x="64560" y="14440"/>
                </a:lnTo>
                <a:lnTo>
                  <a:pt x="64550" y="14430"/>
                </a:lnTo>
                <a:lnTo>
                  <a:pt x="64530" y="14430"/>
                </a:lnTo>
                <a:lnTo>
                  <a:pt x="64520" y="14430"/>
                </a:lnTo>
                <a:lnTo>
                  <a:pt x="64490" y="14430"/>
                </a:lnTo>
                <a:lnTo>
                  <a:pt x="64480" y="14430"/>
                </a:lnTo>
                <a:lnTo>
                  <a:pt x="64480" y="14420"/>
                </a:lnTo>
                <a:lnTo>
                  <a:pt x="64480" y="14410"/>
                </a:lnTo>
                <a:lnTo>
                  <a:pt x="64460" y="14410"/>
                </a:lnTo>
                <a:lnTo>
                  <a:pt x="64460" y="14420"/>
                </a:lnTo>
                <a:lnTo>
                  <a:pt x="64450" y="14420"/>
                </a:lnTo>
                <a:lnTo>
                  <a:pt x="64440" y="14410"/>
                </a:lnTo>
                <a:lnTo>
                  <a:pt x="64430" y="14410"/>
                </a:lnTo>
                <a:lnTo>
                  <a:pt x="64420" y="14410"/>
                </a:lnTo>
                <a:lnTo>
                  <a:pt x="64410" y="14400"/>
                </a:lnTo>
                <a:lnTo>
                  <a:pt x="64400" y="14400"/>
                </a:lnTo>
                <a:lnTo>
                  <a:pt x="64390" y="14390"/>
                </a:lnTo>
                <a:lnTo>
                  <a:pt x="64380" y="14390"/>
                </a:lnTo>
                <a:lnTo>
                  <a:pt x="64370" y="14380"/>
                </a:lnTo>
                <a:lnTo>
                  <a:pt x="64360" y="14370"/>
                </a:lnTo>
                <a:lnTo>
                  <a:pt x="64360" y="14380"/>
                </a:lnTo>
                <a:lnTo>
                  <a:pt x="64350" y="14380"/>
                </a:lnTo>
                <a:lnTo>
                  <a:pt x="64340" y="14380"/>
                </a:lnTo>
                <a:lnTo>
                  <a:pt x="64330" y="14390"/>
                </a:lnTo>
                <a:lnTo>
                  <a:pt x="64320" y="14390"/>
                </a:lnTo>
                <a:lnTo>
                  <a:pt x="64310" y="14390"/>
                </a:lnTo>
                <a:lnTo>
                  <a:pt x="64310" y="14380"/>
                </a:lnTo>
                <a:lnTo>
                  <a:pt x="64310" y="14370"/>
                </a:lnTo>
                <a:lnTo>
                  <a:pt x="64320" y="14370"/>
                </a:lnTo>
                <a:lnTo>
                  <a:pt x="64320" y="14350"/>
                </a:lnTo>
                <a:lnTo>
                  <a:pt x="64330" y="14340"/>
                </a:lnTo>
                <a:lnTo>
                  <a:pt x="64330" y="14330"/>
                </a:lnTo>
                <a:lnTo>
                  <a:pt x="64320" y="14320"/>
                </a:lnTo>
                <a:lnTo>
                  <a:pt x="64330" y="14320"/>
                </a:lnTo>
                <a:lnTo>
                  <a:pt x="64330" y="14310"/>
                </a:lnTo>
                <a:lnTo>
                  <a:pt x="64340" y="14310"/>
                </a:lnTo>
                <a:lnTo>
                  <a:pt x="64340" y="14300"/>
                </a:lnTo>
                <a:lnTo>
                  <a:pt x="64350" y="14290"/>
                </a:lnTo>
                <a:lnTo>
                  <a:pt x="64360" y="14280"/>
                </a:lnTo>
                <a:lnTo>
                  <a:pt x="64370" y="14270"/>
                </a:lnTo>
                <a:lnTo>
                  <a:pt x="64380" y="14270"/>
                </a:lnTo>
                <a:lnTo>
                  <a:pt x="64380" y="14260"/>
                </a:lnTo>
                <a:lnTo>
                  <a:pt x="64390" y="14260"/>
                </a:lnTo>
                <a:lnTo>
                  <a:pt x="64400" y="14250"/>
                </a:lnTo>
                <a:lnTo>
                  <a:pt x="64410" y="14240"/>
                </a:lnTo>
                <a:lnTo>
                  <a:pt x="64420" y="14240"/>
                </a:lnTo>
                <a:lnTo>
                  <a:pt x="64420" y="14230"/>
                </a:lnTo>
                <a:lnTo>
                  <a:pt x="64430" y="14220"/>
                </a:lnTo>
                <a:lnTo>
                  <a:pt x="64440" y="14220"/>
                </a:lnTo>
                <a:lnTo>
                  <a:pt x="64450" y="14210"/>
                </a:lnTo>
                <a:lnTo>
                  <a:pt x="64460" y="14200"/>
                </a:lnTo>
                <a:lnTo>
                  <a:pt x="64470" y="14190"/>
                </a:lnTo>
                <a:lnTo>
                  <a:pt x="64480" y="14180"/>
                </a:lnTo>
                <a:lnTo>
                  <a:pt x="64490" y="14170"/>
                </a:lnTo>
                <a:lnTo>
                  <a:pt x="64500" y="14150"/>
                </a:lnTo>
                <a:lnTo>
                  <a:pt x="64490" y="14130"/>
                </a:lnTo>
                <a:lnTo>
                  <a:pt x="64500" y="14130"/>
                </a:lnTo>
                <a:lnTo>
                  <a:pt x="64500" y="14120"/>
                </a:lnTo>
                <a:lnTo>
                  <a:pt x="64510" y="14110"/>
                </a:lnTo>
                <a:lnTo>
                  <a:pt x="64510" y="14100"/>
                </a:lnTo>
                <a:lnTo>
                  <a:pt x="64520" y="14090"/>
                </a:lnTo>
                <a:lnTo>
                  <a:pt x="64520" y="14070"/>
                </a:lnTo>
                <a:lnTo>
                  <a:pt x="64530" y="14060"/>
                </a:lnTo>
                <a:lnTo>
                  <a:pt x="64530" y="14050"/>
                </a:lnTo>
                <a:lnTo>
                  <a:pt x="64540" y="14040"/>
                </a:lnTo>
                <a:lnTo>
                  <a:pt x="64540" y="14030"/>
                </a:lnTo>
                <a:lnTo>
                  <a:pt x="64530" y="14010"/>
                </a:lnTo>
                <a:lnTo>
                  <a:pt x="64540" y="14000"/>
                </a:lnTo>
                <a:lnTo>
                  <a:pt x="64530" y="14000"/>
                </a:lnTo>
                <a:lnTo>
                  <a:pt x="64530" y="13990"/>
                </a:lnTo>
                <a:lnTo>
                  <a:pt x="64520" y="13980"/>
                </a:lnTo>
                <a:lnTo>
                  <a:pt x="64510" y="13990"/>
                </a:lnTo>
                <a:lnTo>
                  <a:pt x="64500" y="13990"/>
                </a:lnTo>
                <a:lnTo>
                  <a:pt x="64490" y="13990"/>
                </a:lnTo>
                <a:lnTo>
                  <a:pt x="64490" y="13980"/>
                </a:lnTo>
                <a:lnTo>
                  <a:pt x="64490" y="13970"/>
                </a:lnTo>
                <a:lnTo>
                  <a:pt x="64500" y="13970"/>
                </a:lnTo>
                <a:lnTo>
                  <a:pt x="64500" y="13960"/>
                </a:lnTo>
                <a:lnTo>
                  <a:pt x="64500" y="13950"/>
                </a:lnTo>
                <a:lnTo>
                  <a:pt x="64500" y="13940"/>
                </a:lnTo>
                <a:lnTo>
                  <a:pt x="64490" y="13930"/>
                </a:lnTo>
                <a:lnTo>
                  <a:pt x="64480" y="13920"/>
                </a:lnTo>
                <a:lnTo>
                  <a:pt x="64490" y="13920"/>
                </a:lnTo>
                <a:lnTo>
                  <a:pt x="64490" y="13910"/>
                </a:lnTo>
                <a:lnTo>
                  <a:pt x="64490" y="13900"/>
                </a:lnTo>
                <a:lnTo>
                  <a:pt x="64500" y="13900"/>
                </a:lnTo>
                <a:lnTo>
                  <a:pt x="64510" y="13900"/>
                </a:lnTo>
                <a:lnTo>
                  <a:pt x="64520" y="13900"/>
                </a:lnTo>
                <a:lnTo>
                  <a:pt x="64520" y="13890"/>
                </a:lnTo>
                <a:lnTo>
                  <a:pt x="64530" y="13890"/>
                </a:lnTo>
                <a:lnTo>
                  <a:pt x="64540" y="13880"/>
                </a:lnTo>
                <a:lnTo>
                  <a:pt x="64550" y="13880"/>
                </a:lnTo>
                <a:lnTo>
                  <a:pt x="64550" y="13870"/>
                </a:lnTo>
                <a:lnTo>
                  <a:pt x="64560" y="13870"/>
                </a:lnTo>
                <a:lnTo>
                  <a:pt x="64570" y="13870"/>
                </a:lnTo>
                <a:lnTo>
                  <a:pt x="64580" y="13870"/>
                </a:lnTo>
                <a:lnTo>
                  <a:pt x="64590" y="13860"/>
                </a:lnTo>
                <a:lnTo>
                  <a:pt x="64600" y="13850"/>
                </a:lnTo>
                <a:lnTo>
                  <a:pt x="64610" y="13850"/>
                </a:lnTo>
                <a:lnTo>
                  <a:pt x="64620" y="13860"/>
                </a:lnTo>
                <a:lnTo>
                  <a:pt x="64630" y="13860"/>
                </a:lnTo>
                <a:lnTo>
                  <a:pt x="64630" y="13850"/>
                </a:lnTo>
                <a:lnTo>
                  <a:pt x="64640" y="13840"/>
                </a:lnTo>
                <a:lnTo>
                  <a:pt x="64650" y="13840"/>
                </a:lnTo>
                <a:lnTo>
                  <a:pt x="64660" y="13840"/>
                </a:lnTo>
                <a:lnTo>
                  <a:pt x="64670" y="13850"/>
                </a:lnTo>
                <a:lnTo>
                  <a:pt x="64680" y="13850"/>
                </a:lnTo>
                <a:lnTo>
                  <a:pt x="64690" y="13850"/>
                </a:lnTo>
                <a:lnTo>
                  <a:pt x="64700" y="13860"/>
                </a:lnTo>
                <a:lnTo>
                  <a:pt x="64710" y="13860"/>
                </a:lnTo>
                <a:lnTo>
                  <a:pt x="64720" y="13860"/>
                </a:lnTo>
                <a:lnTo>
                  <a:pt x="64730" y="13860"/>
                </a:lnTo>
                <a:lnTo>
                  <a:pt x="64740" y="13860"/>
                </a:lnTo>
                <a:lnTo>
                  <a:pt x="64750" y="13860"/>
                </a:lnTo>
                <a:lnTo>
                  <a:pt x="64750" y="13850"/>
                </a:lnTo>
                <a:lnTo>
                  <a:pt x="64760" y="13850"/>
                </a:lnTo>
                <a:lnTo>
                  <a:pt x="64760" y="13840"/>
                </a:lnTo>
                <a:lnTo>
                  <a:pt x="64770" y="13840"/>
                </a:lnTo>
                <a:lnTo>
                  <a:pt x="64780" y="13830"/>
                </a:lnTo>
                <a:lnTo>
                  <a:pt x="64790" y="13820"/>
                </a:lnTo>
                <a:lnTo>
                  <a:pt x="64800" y="13820"/>
                </a:lnTo>
                <a:lnTo>
                  <a:pt x="64810" y="13810"/>
                </a:lnTo>
                <a:lnTo>
                  <a:pt x="64820" y="13810"/>
                </a:lnTo>
                <a:lnTo>
                  <a:pt x="64830" y="13810"/>
                </a:lnTo>
                <a:lnTo>
                  <a:pt x="64840" y="13810"/>
                </a:lnTo>
                <a:lnTo>
                  <a:pt x="64850" y="13800"/>
                </a:lnTo>
                <a:lnTo>
                  <a:pt x="64860" y="13800"/>
                </a:lnTo>
                <a:lnTo>
                  <a:pt x="64870" y="13800"/>
                </a:lnTo>
                <a:lnTo>
                  <a:pt x="64880" y="13800"/>
                </a:lnTo>
                <a:lnTo>
                  <a:pt x="64890" y="13800"/>
                </a:lnTo>
                <a:lnTo>
                  <a:pt x="64900" y="13800"/>
                </a:lnTo>
                <a:lnTo>
                  <a:pt x="64910" y="13800"/>
                </a:lnTo>
                <a:lnTo>
                  <a:pt x="64910" y="13810"/>
                </a:lnTo>
                <a:lnTo>
                  <a:pt x="64920" y="13800"/>
                </a:lnTo>
                <a:lnTo>
                  <a:pt x="64930" y="13800"/>
                </a:lnTo>
                <a:lnTo>
                  <a:pt x="64940" y="13800"/>
                </a:lnTo>
                <a:lnTo>
                  <a:pt x="64950" y="13800"/>
                </a:lnTo>
                <a:lnTo>
                  <a:pt x="64950" y="13790"/>
                </a:lnTo>
                <a:lnTo>
                  <a:pt x="64950" y="13770"/>
                </a:lnTo>
                <a:lnTo>
                  <a:pt x="64960" y="13760"/>
                </a:lnTo>
                <a:lnTo>
                  <a:pt x="64970" y="13760"/>
                </a:lnTo>
                <a:lnTo>
                  <a:pt x="64980" y="13760"/>
                </a:lnTo>
                <a:lnTo>
                  <a:pt x="64990" y="13760"/>
                </a:lnTo>
                <a:lnTo>
                  <a:pt x="65000" y="13760"/>
                </a:lnTo>
                <a:lnTo>
                  <a:pt x="65010" y="13760"/>
                </a:lnTo>
                <a:lnTo>
                  <a:pt x="65020" y="13760"/>
                </a:lnTo>
                <a:lnTo>
                  <a:pt x="65030" y="13760"/>
                </a:lnTo>
                <a:lnTo>
                  <a:pt x="65050" y="13760"/>
                </a:lnTo>
                <a:lnTo>
                  <a:pt x="65060" y="13740"/>
                </a:lnTo>
                <a:lnTo>
                  <a:pt x="65060" y="13730"/>
                </a:lnTo>
                <a:lnTo>
                  <a:pt x="65050" y="13730"/>
                </a:lnTo>
                <a:lnTo>
                  <a:pt x="65050" y="13710"/>
                </a:lnTo>
                <a:lnTo>
                  <a:pt x="65060" y="13710"/>
                </a:lnTo>
                <a:lnTo>
                  <a:pt x="65070" y="13710"/>
                </a:lnTo>
                <a:lnTo>
                  <a:pt x="65080" y="13720"/>
                </a:lnTo>
                <a:lnTo>
                  <a:pt x="65090" y="13720"/>
                </a:lnTo>
                <a:lnTo>
                  <a:pt x="65100" y="13730"/>
                </a:lnTo>
                <a:lnTo>
                  <a:pt x="65110" y="13740"/>
                </a:lnTo>
                <a:lnTo>
                  <a:pt x="65120" y="13740"/>
                </a:lnTo>
                <a:lnTo>
                  <a:pt x="65130" y="13750"/>
                </a:lnTo>
                <a:lnTo>
                  <a:pt x="65150" y="13750"/>
                </a:lnTo>
                <a:lnTo>
                  <a:pt x="65160" y="13750"/>
                </a:lnTo>
                <a:lnTo>
                  <a:pt x="65170" y="13760"/>
                </a:lnTo>
                <a:lnTo>
                  <a:pt x="65180" y="13760"/>
                </a:lnTo>
                <a:lnTo>
                  <a:pt x="65190" y="13760"/>
                </a:lnTo>
                <a:lnTo>
                  <a:pt x="65200" y="13760"/>
                </a:lnTo>
                <a:lnTo>
                  <a:pt x="65210" y="13760"/>
                </a:lnTo>
                <a:lnTo>
                  <a:pt x="65230" y="13770"/>
                </a:lnTo>
                <a:lnTo>
                  <a:pt x="65240" y="13770"/>
                </a:lnTo>
                <a:lnTo>
                  <a:pt x="65250" y="13770"/>
                </a:lnTo>
                <a:lnTo>
                  <a:pt x="65260" y="13760"/>
                </a:lnTo>
                <a:lnTo>
                  <a:pt x="65260" y="13750"/>
                </a:lnTo>
                <a:lnTo>
                  <a:pt x="65270" y="13750"/>
                </a:lnTo>
                <a:lnTo>
                  <a:pt x="65280" y="13740"/>
                </a:lnTo>
                <a:lnTo>
                  <a:pt x="65290" y="13740"/>
                </a:lnTo>
                <a:lnTo>
                  <a:pt x="65300" y="13740"/>
                </a:lnTo>
                <a:lnTo>
                  <a:pt x="65310" y="13740"/>
                </a:lnTo>
                <a:lnTo>
                  <a:pt x="65320" y="13740"/>
                </a:lnTo>
                <a:lnTo>
                  <a:pt x="65330" y="13740"/>
                </a:lnTo>
                <a:lnTo>
                  <a:pt x="65340" y="13740"/>
                </a:lnTo>
                <a:lnTo>
                  <a:pt x="65350" y="13740"/>
                </a:lnTo>
                <a:lnTo>
                  <a:pt x="65360" y="13740"/>
                </a:lnTo>
                <a:lnTo>
                  <a:pt x="65370" y="13740"/>
                </a:lnTo>
                <a:lnTo>
                  <a:pt x="65380" y="13740"/>
                </a:lnTo>
                <a:lnTo>
                  <a:pt x="65390" y="13740"/>
                </a:lnTo>
                <a:lnTo>
                  <a:pt x="65400" y="13730"/>
                </a:lnTo>
                <a:lnTo>
                  <a:pt x="65400" y="13720"/>
                </a:lnTo>
                <a:lnTo>
                  <a:pt x="65410" y="13710"/>
                </a:lnTo>
                <a:lnTo>
                  <a:pt x="65410" y="13700"/>
                </a:lnTo>
                <a:lnTo>
                  <a:pt x="65420" y="13700"/>
                </a:lnTo>
                <a:lnTo>
                  <a:pt x="65430" y="13700"/>
                </a:lnTo>
                <a:lnTo>
                  <a:pt x="65440" y="13690"/>
                </a:lnTo>
                <a:lnTo>
                  <a:pt x="65450" y="13690"/>
                </a:lnTo>
                <a:lnTo>
                  <a:pt x="65460" y="13690"/>
                </a:lnTo>
                <a:lnTo>
                  <a:pt x="65480" y="13680"/>
                </a:lnTo>
                <a:lnTo>
                  <a:pt x="65490" y="13680"/>
                </a:lnTo>
                <a:lnTo>
                  <a:pt x="65500" y="13680"/>
                </a:lnTo>
                <a:lnTo>
                  <a:pt x="65520" y="13670"/>
                </a:lnTo>
                <a:lnTo>
                  <a:pt x="65530" y="13670"/>
                </a:lnTo>
                <a:lnTo>
                  <a:pt x="65540" y="13670"/>
                </a:lnTo>
                <a:lnTo>
                  <a:pt x="65550" y="13670"/>
                </a:lnTo>
                <a:lnTo>
                  <a:pt x="65550" y="13650"/>
                </a:lnTo>
                <a:lnTo>
                  <a:pt x="65560" y="13650"/>
                </a:lnTo>
                <a:lnTo>
                  <a:pt x="65570" y="13640"/>
                </a:lnTo>
                <a:lnTo>
                  <a:pt x="65580" y="13640"/>
                </a:lnTo>
                <a:lnTo>
                  <a:pt x="65580" y="13630"/>
                </a:lnTo>
                <a:lnTo>
                  <a:pt x="65590" y="13620"/>
                </a:lnTo>
                <a:lnTo>
                  <a:pt x="65600" y="13620"/>
                </a:lnTo>
                <a:lnTo>
                  <a:pt x="65610" y="13610"/>
                </a:lnTo>
                <a:lnTo>
                  <a:pt x="65620" y="13610"/>
                </a:lnTo>
                <a:lnTo>
                  <a:pt x="65630" y="13610"/>
                </a:lnTo>
                <a:lnTo>
                  <a:pt x="65640" y="13620"/>
                </a:lnTo>
                <a:lnTo>
                  <a:pt x="65650" y="13620"/>
                </a:lnTo>
                <a:lnTo>
                  <a:pt x="65660" y="13610"/>
                </a:lnTo>
                <a:lnTo>
                  <a:pt x="65660" y="13620"/>
                </a:lnTo>
                <a:lnTo>
                  <a:pt x="65670" y="13620"/>
                </a:lnTo>
                <a:lnTo>
                  <a:pt x="65680" y="13610"/>
                </a:lnTo>
                <a:lnTo>
                  <a:pt x="65680" y="13620"/>
                </a:lnTo>
                <a:lnTo>
                  <a:pt x="65690" y="13620"/>
                </a:lnTo>
                <a:lnTo>
                  <a:pt x="65700" y="13620"/>
                </a:lnTo>
                <a:lnTo>
                  <a:pt x="65700" y="13630"/>
                </a:lnTo>
                <a:lnTo>
                  <a:pt x="65710" y="13630"/>
                </a:lnTo>
                <a:lnTo>
                  <a:pt x="65710" y="13620"/>
                </a:lnTo>
                <a:lnTo>
                  <a:pt x="65720" y="13620"/>
                </a:lnTo>
                <a:lnTo>
                  <a:pt x="65720" y="13630"/>
                </a:lnTo>
                <a:lnTo>
                  <a:pt x="65730" y="13630"/>
                </a:lnTo>
                <a:lnTo>
                  <a:pt x="65740" y="13630"/>
                </a:lnTo>
                <a:lnTo>
                  <a:pt x="65750" y="13630"/>
                </a:lnTo>
                <a:lnTo>
                  <a:pt x="65740" y="13640"/>
                </a:lnTo>
                <a:lnTo>
                  <a:pt x="65740" y="13650"/>
                </a:lnTo>
                <a:lnTo>
                  <a:pt x="65740" y="13660"/>
                </a:lnTo>
                <a:lnTo>
                  <a:pt x="65750" y="13660"/>
                </a:lnTo>
                <a:lnTo>
                  <a:pt x="65750" y="13670"/>
                </a:lnTo>
                <a:lnTo>
                  <a:pt x="65750" y="13680"/>
                </a:lnTo>
                <a:lnTo>
                  <a:pt x="65750" y="13690"/>
                </a:lnTo>
                <a:lnTo>
                  <a:pt x="65740" y="13700"/>
                </a:lnTo>
                <a:lnTo>
                  <a:pt x="65740" y="13710"/>
                </a:lnTo>
                <a:lnTo>
                  <a:pt x="65740" y="13720"/>
                </a:lnTo>
                <a:lnTo>
                  <a:pt x="65740" y="13730"/>
                </a:lnTo>
                <a:lnTo>
                  <a:pt x="65740" y="13740"/>
                </a:lnTo>
                <a:lnTo>
                  <a:pt x="65730" y="13750"/>
                </a:lnTo>
                <a:lnTo>
                  <a:pt x="65730" y="13760"/>
                </a:lnTo>
                <a:lnTo>
                  <a:pt x="65720" y="13770"/>
                </a:lnTo>
                <a:lnTo>
                  <a:pt x="65710" y="13780"/>
                </a:lnTo>
                <a:lnTo>
                  <a:pt x="65710" y="13790"/>
                </a:lnTo>
                <a:lnTo>
                  <a:pt x="65700" y="13800"/>
                </a:lnTo>
                <a:lnTo>
                  <a:pt x="65700" y="13810"/>
                </a:lnTo>
                <a:lnTo>
                  <a:pt x="65690" y="13820"/>
                </a:lnTo>
                <a:lnTo>
                  <a:pt x="65680" y="13820"/>
                </a:lnTo>
                <a:lnTo>
                  <a:pt x="65670" y="13830"/>
                </a:lnTo>
                <a:lnTo>
                  <a:pt x="65680" y="13840"/>
                </a:lnTo>
                <a:lnTo>
                  <a:pt x="65680" y="13850"/>
                </a:lnTo>
                <a:lnTo>
                  <a:pt x="65690" y="13860"/>
                </a:lnTo>
                <a:lnTo>
                  <a:pt x="65700" y="13870"/>
                </a:lnTo>
                <a:lnTo>
                  <a:pt x="65700" y="13880"/>
                </a:lnTo>
                <a:lnTo>
                  <a:pt x="65720" y="13890"/>
                </a:lnTo>
                <a:lnTo>
                  <a:pt x="65720" y="13900"/>
                </a:lnTo>
                <a:lnTo>
                  <a:pt x="65730" y="13910"/>
                </a:lnTo>
                <a:lnTo>
                  <a:pt x="65740" y="13920"/>
                </a:lnTo>
                <a:lnTo>
                  <a:pt x="65750" y="13940"/>
                </a:lnTo>
                <a:lnTo>
                  <a:pt x="65760" y="13950"/>
                </a:lnTo>
                <a:lnTo>
                  <a:pt x="65770" y="13960"/>
                </a:lnTo>
                <a:lnTo>
                  <a:pt x="65780" y="13970"/>
                </a:lnTo>
                <a:lnTo>
                  <a:pt x="65790" y="13980"/>
                </a:lnTo>
                <a:lnTo>
                  <a:pt x="65800" y="13980"/>
                </a:lnTo>
                <a:lnTo>
                  <a:pt x="65810" y="13990"/>
                </a:lnTo>
                <a:lnTo>
                  <a:pt x="65840" y="14020"/>
                </a:lnTo>
                <a:lnTo>
                  <a:pt x="65860" y="14030"/>
                </a:lnTo>
                <a:lnTo>
                  <a:pt x="65870" y="14050"/>
                </a:lnTo>
                <a:lnTo>
                  <a:pt x="65890" y="14060"/>
                </a:lnTo>
                <a:lnTo>
                  <a:pt x="65900" y="14070"/>
                </a:lnTo>
                <a:lnTo>
                  <a:pt x="65910" y="14080"/>
                </a:lnTo>
                <a:lnTo>
                  <a:pt x="65920" y="14080"/>
                </a:lnTo>
                <a:lnTo>
                  <a:pt x="65930" y="14090"/>
                </a:lnTo>
                <a:lnTo>
                  <a:pt x="65940" y="14100"/>
                </a:lnTo>
                <a:lnTo>
                  <a:pt x="65950" y="14100"/>
                </a:lnTo>
                <a:lnTo>
                  <a:pt x="65960" y="14110"/>
                </a:lnTo>
                <a:lnTo>
                  <a:pt x="65980" y="14130"/>
                </a:lnTo>
                <a:lnTo>
                  <a:pt x="66000" y="14150"/>
                </a:lnTo>
                <a:lnTo>
                  <a:pt x="66030" y="14160"/>
                </a:lnTo>
                <a:lnTo>
                  <a:pt x="66040" y="14170"/>
                </a:lnTo>
                <a:lnTo>
                  <a:pt x="66060" y="14180"/>
                </a:lnTo>
                <a:lnTo>
                  <a:pt x="66080" y="14190"/>
                </a:lnTo>
                <a:lnTo>
                  <a:pt x="66100" y="14200"/>
                </a:lnTo>
                <a:lnTo>
                  <a:pt x="66130" y="14210"/>
                </a:lnTo>
                <a:lnTo>
                  <a:pt x="66140" y="14220"/>
                </a:lnTo>
                <a:lnTo>
                  <a:pt x="66150" y="14230"/>
                </a:lnTo>
                <a:lnTo>
                  <a:pt x="66160" y="14230"/>
                </a:lnTo>
                <a:lnTo>
                  <a:pt x="66180" y="14230"/>
                </a:lnTo>
                <a:lnTo>
                  <a:pt x="66200" y="14250"/>
                </a:lnTo>
                <a:lnTo>
                  <a:pt x="66230" y="14260"/>
                </a:lnTo>
                <a:lnTo>
                  <a:pt x="66240" y="14260"/>
                </a:lnTo>
                <a:lnTo>
                  <a:pt x="66260" y="14270"/>
                </a:lnTo>
                <a:lnTo>
                  <a:pt x="66270" y="14270"/>
                </a:lnTo>
                <a:lnTo>
                  <a:pt x="66280" y="14270"/>
                </a:lnTo>
                <a:lnTo>
                  <a:pt x="66300" y="14280"/>
                </a:lnTo>
                <a:lnTo>
                  <a:pt x="66310" y="14280"/>
                </a:lnTo>
                <a:lnTo>
                  <a:pt x="66320" y="14280"/>
                </a:lnTo>
                <a:lnTo>
                  <a:pt x="66330" y="14280"/>
                </a:lnTo>
                <a:lnTo>
                  <a:pt x="66350" y="14290"/>
                </a:lnTo>
                <a:lnTo>
                  <a:pt x="66370" y="14290"/>
                </a:lnTo>
                <a:lnTo>
                  <a:pt x="66390" y="14300"/>
                </a:lnTo>
                <a:lnTo>
                  <a:pt x="66400" y="14300"/>
                </a:lnTo>
                <a:lnTo>
                  <a:pt x="66410" y="14300"/>
                </a:lnTo>
                <a:lnTo>
                  <a:pt x="66430" y="14300"/>
                </a:lnTo>
                <a:lnTo>
                  <a:pt x="66450" y="14310"/>
                </a:lnTo>
                <a:lnTo>
                  <a:pt x="66460" y="14310"/>
                </a:lnTo>
                <a:lnTo>
                  <a:pt x="66470" y="14310"/>
                </a:lnTo>
                <a:lnTo>
                  <a:pt x="66490" y="14310"/>
                </a:lnTo>
                <a:lnTo>
                  <a:pt x="66510" y="14320"/>
                </a:lnTo>
                <a:lnTo>
                  <a:pt x="66520" y="14320"/>
                </a:lnTo>
                <a:lnTo>
                  <a:pt x="66530" y="14320"/>
                </a:lnTo>
                <a:lnTo>
                  <a:pt x="66550" y="14320"/>
                </a:lnTo>
                <a:lnTo>
                  <a:pt x="66570" y="14320"/>
                </a:lnTo>
                <a:lnTo>
                  <a:pt x="66590" y="14320"/>
                </a:lnTo>
                <a:lnTo>
                  <a:pt x="66610" y="14320"/>
                </a:lnTo>
                <a:lnTo>
                  <a:pt x="66620" y="14320"/>
                </a:lnTo>
                <a:lnTo>
                  <a:pt x="66640" y="14310"/>
                </a:lnTo>
                <a:lnTo>
                  <a:pt x="66650" y="14310"/>
                </a:lnTo>
                <a:lnTo>
                  <a:pt x="66660" y="14310"/>
                </a:lnTo>
                <a:lnTo>
                  <a:pt x="66670" y="14310"/>
                </a:lnTo>
                <a:lnTo>
                  <a:pt x="66690" y="14310"/>
                </a:lnTo>
                <a:lnTo>
                  <a:pt x="66700" y="14310"/>
                </a:lnTo>
                <a:lnTo>
                  <a:pt x="66720" y="14300"/>
                </a:lnTo>
                <a:lnTo>
                  <a:pt x="66730" y="14300"/>
                </a:lnTo>
                <a:lnTo>
                  <a:pt x="66750" y="14300"/>
                </a:lnTo>
                <a:lnTo>
                  <a:pt x="66770" y="14290"/>
                </a:lnTo>
                <a:lnTo>
                  <a:pt x="66780" y="14280"/>
                </a:lnTo>
                <a:lnTo>
                  <a:pt x="66800" y="14280"/>
                </a:lnTo>
                <a:lnTo>
                  <a:pt x="66810" y="14270"/>
                </a:lnTo>
                <a:lnTo>
                  <a:pt x="66830" y="14260"/>
                </a:lnTo>
                <a:lnTo>
                  <a:pt x="66840" y="14250"/>
                </a:lnTo>
                <a:lnTo>
                  <a:pt x="66850" y="14250"/>
                </a:lnTo>
                <a:lnTo>
                  <a:pt x="66860" y="14240"/>
                </a:lnTo>
                <a:lnTo>
                  <a:pt x="66870" y="14230"/>
                </a:lnTo>
                <a:lnTo>
                  <a:pt x="66870" y="14220"/>
                </a:lnTo>
                <a:lnTo>
                  <a:pt x="66880" y="14210"/>
                </a:lnTo>
                <a:lnTo>
                  <a:pt x="66890" y="14200"/>
                </a:lnTo>
                <a:lnTo>
                  <a:pt x="66900" y="14190"/>
                </a:lnTo>
                <a:lnTo>
                  <a:pt x="66900" y="14180"/>
                </a:lnTo>
                <a:lnTo>
                  <a:pt x="66900" y="14170"/>
                </a:lnTo>
                <a:lnTo>
                  <a:pt x="66900" y="14160"/>
                </a:lnTo>
                <a:lnTo>
                  <a:pt x="66900" y="14150"/>
                </a:lnTo>
                <a:lnTo>
                  <a:pt x="66900" y="14140"/>
                </a:lnTo>
                <a:lnTo>
                  <a:pt x="66890" y="14130"/>
                </a:lnTo>
                <a:lnTo>
                  <a:pt x="66890" y="14120"/>
                </a:lnTo>
                <a:lnTo>
                  <a:pt x="66890" y="14110"/>
                </a:lnTo>
                <a:lnTo>
                  <a:pt x="66890" y="14100"/>
                </a:lnTo>
                <a:lnTo>
                  <a:pt x="66890" y="14090"/>
                </a:lnTo>
                <a:lnTo>
                  <a:pt x="66890" y="14080"/>
                </a:lnTo>
                <a:lnTo>
                  <a:pt x="66890" y="14070"/>
                </a:lnTo>
                <a:lnTo>
                  <a:pt x="66890" y="14060"/>
                </a:lnTo>
                <a:lnTo>
                  <a:pt x="66900" y="14060"/>
                </a:lnTo>
                <a:lnTo>
                  <a:pt x="66900" y="14050"/>
                </a:lnTo>
                <a:lnTo>
                  <a:pt x="66910" y="14040"/>
                </a:lnTo>
                <a:lnTo>
                  <a:pt x="66910" y="14030"/>
                </a:lnTo>
                <a:lnTo>
                  <a:pt x="66920" y="14020"/>
                </a:lnTo>
                <a:lnTo>
                  <a:pt x="66930" y="14020"/>
                </a:lnTo>
                <a:lnTo>
                  <a:pt x="66930" y="14010"/>
                </a:lnTo>
                <a:lnTo>
                  <a:pt x="66940" y="14000"/>
                </a:lnTo>
                <a:lnTo>
                  <a:pt x="66940" y="13990"/>
                </a:lnTo>
                <a:lnTo>
                  <a:pt x="66950" y="13980"/>
                </a:lnTo>
                <a:lnTo>
                  <a:pt x="66950" y="13970"/>
                </a:lnTo>
                <a:lnTo>
                  <a:pt x="66950" y="13960"/>
                </a:lnTo>
                <a:lnTo>
                  <a:pt x="66950" y="13940"/>
                </a:lnTo>
                <a:lnTo>
                  <a:pt x="66950" y="13930"/>
                </a:lnTo>
                <a:lnTo>
                  <a:pt x="66940" y="13930"/>
                </a:lnTo>
                <a:lnTo>
                  <a:pt x="66950" y="13920"/>
                </a:lnTo>
                <a:lnTo>
                  <a:pt x="66950" y="13910"/>
                </a:lnTo>
                <a:lnTo>
                  <a:pt x="66950" y="13900"/>
                </a:lnTo>
                <a:lnTo>
                  <a:pt x="66950" y="13890"/>
                </a:lnTo>
                <a:lnTo>
                  <a:pt x="66950" y="13880"/>
                </a:lnTo>
                <a:lnTo>
                  <a:pt x="66950" y="13870"/>
                </a:lnTo>
                <a:lnTo>
                  <a:pt x="66940" y="13860"/>
                </a:lnTo>
                <a:lnTo>
                  <a:pt x="66940" y="13850"/>
                </a:lnTo>
                <a:lnTo>
                  <a:pt x="66950" y="13850"/>
                </a:lnTo>
                <a:lnTo>
                  <a:pt x="66950" y="13830"/>
                </a:lnTo>
                <a:lnTo>
                  <a:pt x="66950" y="13820"/>
                </a:lnTo>
                <a:lnTo>
                  <a:pt x="66950" y="13810"/>
                </a:lnTo>
                <a:lnTo>
                  <a:pt x="66940" y="13810"/>
                </a:lnTo>
                <a:lnTo>
                  <a:pt x="66940" y="13800"/>
                </a:lnTo>
                <a:lnTo>
                  <a:pt x="66940" y="13790"/>
                </a:lnTo>
                <a:lnTo>
                  <a:pt x="66950" y="13790"/>
                </a:lnTo>
                <a:lnTo>
                  <a:pt x="66960" y="13780"/>
                </a:lnTo>
                <a:lnTo>
                  <a:pt x="66950" y="13780"/>
                </a:lnTo>
                <a:lnTo>
                  <a:pt x="66950" y="13770"/>
                </a:lnTo>
                <a:lnTo>
                  <a:pt x="66960" y="13770"/>
                </a:lnTo>
                <a:lnTo>
                  <a:pt x="66960" y="13760"/>
                </a:lnTo>
                <a:lnTo>
                  <a:pt x="66950" y="13760"/>
                </a:lnTo>
                <a:lnTo>
                  <a:pt x="66960" y="13750"/>
                </a:lnTo>
                <a:lnTo>
                  <a:pt x="66960" y="13740"/>
                </a:lnTo>
                <a:lnTo>
                  <a:pt x="66960" y="13730"/>
                </a:lnTo>
                <a:lnTo>
                  <a:pt x="66970" y="13730"/>
                </a:lnTo>
                <a:lnTo>
                  <a:pt x="66980" y="13740"/>
                </a:lnTo>
                <a:lnTo>
                  <a:pt x="66990" y="13740"/>
                </a:lnTo>
                <a:lnTo>
                  <a:pt x="67000" y="13740"/>
                </a:lnTo>
                <a:lnTo>
                  <a:pt x="67010" y="13740"/>
                </a:lnTo>
                <a:lnTo>
                  <a:pt x="67020" y="13730"/>
                </a:lnTo>
                <a:lnTo>
                  <a:pt x="67030" y="13720"/>
                </a:lnTo>
                <a:lnTo>
                  <a:pt x="67030" y="13730"/>
                </a:lnTo>
                <a:lnTo>
                  <a:pt x="67040" y="13730"/>
                </a:lnTo>
                <a:lnTo>
                  <a:pt x="67050" y="13740"/>
                </a:lnTo>
                <a:lnTo>
                  <a:pt x="67070" y="13730"/>
                </a:lnTo>
                <a:lnTo>
                  <a:pt x="67090" y="13730"/>
                </a:lnTo>
                <a:lnTo>
                  <a:pt x="67100" y="13720"/>
                </a:lnTo>
                <a:lnTo>
                  <a:pt x="67130" y="13720"/>
                </a:lnTo>
                <a:lnTo>
                  <a:pt x="67140" y="13710"/>
                </a:lnTo>
                <a:lnTo>
                  <a:pt x="67150" y="13710"/>
                </a:lnTo>
                <a:lnTo>
                  <a:pt x="67160" y="13700"/>
                </a:lnTo>
                <a:lnTo>
                  <a:pt x="67170" y="13690"/>
                </a:lnTo>
                <a:lnTo>
                  <a:pt x="67180" y="13690"/>
                </a:lnTo>
                <a:lnTo>
                  <a:pt x="67200" y="13680"/>
                </a:lnTo>
                <a:lnTo>
                  <a:pt x="67210" y="13670"/>
                </a:lnTo>
                <a:lnTo>
                  <a:pt x="67230" y="13660"/>
                </a:lnTo>
                <a:lnTo>
                  <a:pt x="67230" y="13650"/>
                </a:lnTo>
                <a:lnTo>
                  <a:pt x="67230" y="13630"/>
                </a:lnTo>
                <a:lnTo>
                  <a:pt x="67220" y="13620"/>
                </a:lnTo>
                <a:lnTo>
                  <a:pt x="67220" y="13610"/>
                </a:lnTo>
                <a:lnTo>
                  <a:pt x="67210" y="13620"/>
                </a:lnTo>
                <a:lnTo>
                  <a:pt x="67200" y="13620"/>
                </a:lnTo>
                <a:lnTo>
                  <a:pt x="67190" y="13620"/>
                </a:lnTo>
                <a:lnTo>
                  <a:pt x="67190" y="13610"/>
                </a:lnTo>
                <a:lnTo>
                  <a:pt x="67190" y="13600"/>
                </a:lnTo>
                <a:lnTo>
                  <a:pt x="67200" y="13600"/>
                </a:lnTo>
                <a:lnTo>
                  <a:pt x="67200" y="13580"/>
                </a:lnTo>
                <a:lnTo>
                  <a:pt x="67210" y="13580"/>
                </a:lnTo>
                <a:lnTo>
                  <a:pt x="67210" y="13570"/>
                </a:lnTo>
                <a:lnTo>
                  <a:pt x="67210" y="13560"/>
                </a:lnTo>
                <a:lnTo>
                  <a:pt x="67210" y="13550"/>
                </a:lnTo>
                <a:lnTo>
                  <a:pt x="67200" y="13550"/>
                </a:lnTo>
                <a:lnTo>
                  <a:pt x="67190" y="13550"/>
                </a:lnTo>
                <a:lnTo>
                  <a:pt x="67180" y="13550"/>
                </a:lnTo>
                <a:lnTo>
                  <a:pt x="67170" y="13550"/>
                </a:lnTo>
                <a:lnTo>
                  <a:pt x="67160" y="13530"/>
                </a:lnTo>
                <a:lnTo>
                  <a:pt x="67160" y="13520"/>
                </a:lnTo>
                <a:lnTo>
                  <a:pt x="67170" y="13500"/>
                </a:lnTo>
                <a:lnTo>
                  <a:pt x="67170" y="13490"/>
                </a:lnTo>
                <a:lnTo>
                  <a:pt x="67180" y="13490"/>
                </a:lnTo>
                <a:lnTo>
                  <a:pt x="67190" y="13480"/>
                </a:lnTo>
                <a:lnTo>
                  <a:pt x="67190" y="13470"/>
                </a:lnTo>
                <a:lnTo>
                  <a:pt x="67200" y="13460"/>
                </a:lnTo>
                <a:lnTo>
                  <a:pt x="67200" y="13450"/>
                </a:lnTo>
                <a:lnTo>
                  <a:pt x="67210" y="13450"/>
                </a:lnTo>
                <a:lnTo>
                  <a:pt x="67220" y="13450"/>
                </a:lnTo>
                <a:lnTo>
                  <a:pt x="67230" y="13450"/>
                </a:lnTo>
                <a:lnTo>
                  <a:pt x="67240" y="13450"/>
                </a:lnTo>
                <a:lnTo>
                  <a:pt x="67250" y="13450"/>
                </a:lnTo>
                <a:lnTo>
                  <a:pt x="67250" y="13440"/>
                </a:lnTo>
                <a:lnTo>
                  <a:pt x="67240" y="13430"/>
                </a:lnTo>
                <a:lnTo>
                  <a:pt x="67250" y="13420"/>
                </a:lnTo>
                <a:lnTo>
                  <a:pt x="67260" y="13430"/>
                </a:lnTo>
                <a:lnTo>
                  <a:pt x="67260" y="13440"/>
                </a:lnTo>
                <a:lnTo>
                  <a:pt x="67270" y="13440"/>
                </a:lnTo>
                <a:lnTo>
                  <a:pt x="67280" y="13440"/>
                </a:lnTo>
                <a:lnTo>
                  <a:pt x="67290" y="13440"/>
                </a:lnTo>
                <a:lnTo>
                  <a:pt x="67300" y="13440"/>
                </a:lnTo>
                <a:lnTo>
                  <a:pt x="67310" y="13440"/>
                </a:lnTo>
                <a:lnTo>
                  <a:pt x="67330" y="13440"/>
                </a:lnTo>
                <a:lnTo>
                  <a:pt x="67340" y="13430"/>
                </a:lnTo>
                <a:lnTo>
                  <a:pt x="67350" y="13440"/>
                </a:lnTo>
                <a:lnTo>
                  <a:pt x="67360" y="13440"/>
                </a:lnTo>
                <a:lnTo>
                  <a:pt x="67370" y="13440"/>
                </a:lnTo>
                <a:lnTo>
                  <a:pt x="67380" y="13440"/>
                </a:lnTo>
                <a:lnTo>
                  <a:pt x="67390" y="13440"/>
                </a:lnTo>
                <a:lnTo>
                  <a:pt x="67400" y="13430"/>
                </a:lnTo>
                <a:lnTo>
                  <a:pt x="67400" y="13420"/>
                </a:lnTo>
                <a:lnTo>
                  <a:pt x="67400" y="13410"/>
                </a:lnTo>
                <a:lnTo>
                  <a:pt x="67410" y="13410"/>
                </a:lnTo>
                <a:lnTo>
                  <a:pt x="67420" y="13410"/>
                </a:lnTo>
                <a:lnTo>
                  <a:pt x="67420" y="13400"/>
                </a:lnTo>
                <a:lnTo>
                  <a:pt x="67430" y="13400"/>
                </a:lnTo>
                <a:lnTo>
                  <a:pt x="67440" y="13400"/>
                </a:lnTo>
                <a:lnTo>
                  <a:pt x="67450" y="13400"/>
                </a:lnTo>
                <a:lnTo>
                  <a:pt x="67460" y="13400"/>
                </a:lnTo>
                <a:lnTo>
                  <a:pt x="67470" y="13400"/>
                </a:lnTo>
                <a:lnTo>
                  <a:pt x="67480" y="13400"/>
                </a:lnTo>
                <a:lnTo>
                  <a:pt x="67490" y="13390"/>
                </a:lnTo>
                <a:lnTo>
                  <a:pt x="67500" y="13380"/>
                </a:lnTo>
                <a:lnTo>
                  <a:pt x="67490" y="13370"/>
                </a:lnTo>
                <a:lnTo>
                  <a:pt x="67490" y="13360"/>
                </a:lnTo>
                <a:lnTo>
                  <a:pt x="67480" y="13360"/>
                </a:lnTo>
                <a:lnTo>
                  <a:pt x="67480" y="13350"/>
                </a:lnTo>
                <a:lnTo>
                  <a:pt x="67480" y="13340"/>
                </a:lnTo>
                <a:lnTo>
                  <a:pt x="67490" y="13340"/>
                </a:lnTo>
                <a:lnTo>
                  <a:pt x="67500" y="13350"/>
                </a:lnTo>
                <a:lnTo>
                  <a:pt x="67510" y="13350"/>
                </a:lnTo>
                <a:lnTo>
                  <a:pt x="67520" y="13360"/>
                </a:lnTo>
                <a:lnTo>
                  <a:pt x="67530" y="13360"/>
                </a:lnTo>
                <a:lnTo>
                  <a:pt x="67540" y="13350"/>
                </a:lnTo>
                <a:lnTo>
                  <a:pt x="67560" y="13340"/>
                </a:lnTo>
                <a:lnTo>
                  <a:pt x="67560" y="13330"/>
                </a:lnTo>
                <a:lnTo>
                  <a:pt x="67570" y="13330"/>
                </a:lnTo>
                <a:lnTo>
                  <a:pt x="67570" y="13320"/>
                </a:lnTo>
                <a:lnTo>
                  <a:pt x="67580" y="13320"/>
                </a:lnTo>
                <a:lnTo>
                  <a:pt x="67580" y="13310"/>
                </a:lnTo>
                <a:lnTo>
                  <a:pt x="67570" y="13310"/>
                </a:lnTo>
                <a:lnTo>
                  <a:pt x="67570" y="13300"/>
                </a:lnTo>
                <a:lnTo>
                  <a:pt x="67580" y="13290"/>
                </a:lnTo>
                <a:lnTo>
                  <a:pt x="67590" y="13280"/>
                </a:lnTo>
                <a:lnTo>
                  <a:pt x="67610" y="13280"/>
                </a:lnTo>
                <a:lnTo>
                  <a:pt x="67620" y="13280"/>
                </a:lnTo>
                <a:lnTo>
                  <a:pt x="67630" y="13270"/>
                </a:lnTo>
                <a:lnTo>
                  <a:pt x="67630" y="13260"/>
                </a:lnTo>
                <a:lnTo>
                  <a:pt x="67620" y="13260"/>
                </a:lnTo>
                <a:lnTo>
                  <a:pt x="67620" y="13250"/>
                </a:lnTo>
                <a:lnTo>
                  <a:pt x="67630" y="13250"/>
                </a:lnTo>
                <a:lnTo>
                  <a:pt x="67640" y="13250"/>
                </a:lnTo>
                <a:lnTo>
                  <a:pt x="67650" y="13240"/>
                </a:lnTo>
                <a:lnTo>
                  <a:pt x="67650" y="13230"/>
                </a:lnTo>
                <a:lnTo>
                  <a:pt x="67660" y="13230"/>
                </a:lnTo>
                <a:lnTo>
                  <a:pt x="67670" y="13220"/>
                </a:lnTo>
                <a:lnTo>
                  <a:pt x="67660" y="13210"/>
                </a:lnTo>
                <a:lnTo>
                  <a:pt x="67660" y="13200"/>
                </a:lnTo>
                <a:lnTo>
                  <a:pt x="67670" y="13200"/>
                </a:lnTo>
                <a:lnTo>
                  <a:pt x="67670" y="13190"/>
                </a:lnTo>
                <a:lnTo>
                  <a:pt x="67680" y="13180"/>
                </a:lnTo>
                <a:lnTo>
                  <a:pt x="67680" y="13170"/>
                </a:lnTo>
                <a:lnTo>
                  <a:pt x="67670" y="13160"/>
                </a:lnTo>
                <a:lnTo>
                  <a:pt x="67670" y="13150"/>
                </a:lnTo>
                <a:lnTo>
                  <a:pt x="67680" y="13150"/>
                </a:lnTo>
                <a:lnTo>
                  <a:pt x="67690" y="13150"/>
                </a:lnTo>
                <a:lnTo>
                  <a:pt x="67700" y="13150"/>
                </a:lnTo>
                <a:lnTo>
                  <a:pt x="67710" y="13140"/>
                </a:lnTo>
                <a:lnTo>
                  <a:pt x="67720" y="13130"/>
                </a:lnTo>
                <a:lnTo>
                  <a:pt x="67730" y="13140"/>
                </a:lnTo>
                <a:lnTo>
                  <a:pt x="67740" y="13140"/>
                </a:lnTo>
                <a:lnTo>
                  <a:pt x="67750" y="13130"/>
                </a:lnTo>
                <a:lnTo>
                  <a:pt x="67760" y="13130"/>
                </a:lnTo>
                <a:lnTo>
                  <a:pt x="67770" y="13120"/>
                </a:lnTo>
                <a:lnTo>
                  <a:pt x="67770" y="13110"/>
                </a:lnTo>
                <a:lnTo>
                  <a:pt x="67780" y="13110"/>
                </a:lnTo>
                <a:lnTo>
                  <a:pt x="67770" y="13100"/>
                </a:lnTo>
                <a:lnTo>
                  <a:pt x="67770" y="13090"/>
                </a:lnTo>
                <a:lnTo>
                  <a:pt x="67780" y="13090"/>
                </a:lnTo>
                <a:lnTo>
                  <a:pt x="67780" y="13080"/>
                </a:lnTo>
                <a:lnTo>
                  <a:pt x="67780" y="13070"/>
                </a:lnTo>
                <a:lnTo>
                  <a:pt x="67780" y="13060"/>
                </a:lnTo>
                <a:lnTo>
                  <a:pt x="67770" y="13060"/>
                </a:lnTo>
                <a:lnTo>
                  <a:pt x="67770" y="13050"/>
                </a:lnTo>
                <a:lnTo>
                  <a:pt x="67780" y="13050"/>
                </a:lnTo>
                <a:lnTo>
                  <a:pt x="67780" y="13040"/>
                </a:lnTo>
                <a:lnTo>
                  <a:pt x="67780" y="13030"/>
                </a:lnTo>
                <a:lnTo>
                  <a:pt x="67780" y="13020"/>
                </a:lnTo>
                <a:lnTo>
                  <a:pt x="67790" y="13010"/>
                </a:lnTo>
                <a:lnTo>
                  <a:pt x="67800" y="13010"/>
                </a:lnTo>
                <a:lnTo>
                  <a:pt x="67810" y="13000"/>
                </a:lnTo>
                <a:lnTo>
                  <a:pt x="67820" y="12990"/>
                </a:lnTo>
                <a:lnTo>
                  <a:pt x="67830" y="12990"/>
                </a:lnTo>
                <a:lnTo>
                  <a:pt x="67840" y="12990"/>
                </a:lnTo>
                <a:lnTo>
                  <a:pt x="67830" y="12980"/>
                </a:lnTo>
                <a:lnTo>
                  <a:pt x="67840" y="12980"/>
                </a:lnTo>
                <a:lnTo>
                  <a:pt x="67840" y="12970"/>
                </a:lnTo>
                <a:lnTo>
                  <a:pt x="67850" y="12980"/>
                </a:lnTo>
                <a:lnTo>
                  <a:pt x="67850" y="12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