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Lara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Venezuela • State Map | Fully Editable Vector Shape</a:t>
            </a:r>
          </a:p>
        </p:txBody>
      </p:sp>
      <p:sp>
        <p:nvSpPr>
          <p:cNvPr id="101" name="Lara"/>
          <p:cNvSpPr/>
          <p:nvPr/>
        </p:nvSpPr>
        <p:spPr>
          <a:xfrm>
            <a:off x="3280705" y="1325880"/>
            <a:ext cx="5630285" cy="4937760"/>
          </a:xfrm>
          <a:custGeom>
            <a:avLst/>
            <a:gdLst/>
            <a:ahLst/>
            <a:cxnLst/>
            <a:rect l="0" t="0" r="100000" b="87700"/>
            <a:pathLst>
              <a:path w="100000" h="87700">
                <a:moveTo>
                  <a:pt x="33860" y="22050"/>
                </a:moveTo>
                <a:lnTo>
                  <a:pt x="33850" y="22060"/>
                </a:lnTo>
                <a:lnTo>
                  <a:pt x="33850" y="22070"/>
                </a:lnTo>
                <a:lnTo>
                  <a:pt x="33850" y="22080"/>
                </a:lnTo>
                <a:lnTo>
                  <a:pt x="33840" y="22080"/>
                </a:lnTo>
                <a:lnTo>
                  <a:pt x="33830" y="22080"/>
                </a:lnTo>
                <a:lnTo>
                  <a:pt x="33830" y="22090"/>
                </a:lnTo>
                <a:lnTo>
                  <a:pt x="33840" y="22090"/>
                </a:lnTo>
                <a:lnTo>
                  <a:pt x="33850" y="22100"/>
                </a:lnTo>
                <a:lnTo>
                  <a:pt x="33860" y="22110"/>
                </a:lnTo>
                <a:lnTo>
                  <a:pt x="33860" y="22120"/>
                </a:lnTo>
                <a:lnTo>
                  <a:pt x="33860" y="22130"/>
                </a:lnTo>
                <a:lnTo>
                  <a:pt x="33850" y="22140"/>
                </a:lnTo>
                <a:lnTo>
                  <a:pt x="33850" y="22160"/>
                </a:lnTo>
                <a:lnTo>
                  <a:pt x="33850" y="22170"/>
                </a:lnTo>
                <a:lnTo>
                  <a:pt x="33850" y="22180"/>
                </a:lnTo>
                <a:lnTo>
                  <a:pt x="33860" y="22180"/>
                </a:lnTo>
                <a:lnTo>
                  <a:pt x="33860" y="22190"/>
                </a:lnTo>
                <a:lnTo>
                  <a:pt x="33850" y="22190"/>
                </a:lnTo>
                <a:lnTo>
                  <a:pt x="33840" y="22190"/>
                </a:lnTo>
                <a:lnTo>
                  <a:pt x="33840" y="22200"/>
                </a:lnTo>
                <a:lnTo>
                  <a:pt x="33840" y="22210"/>
                </a:lnTo>
                <a:lnTo>
                  <a:pt x="33840" y="22220"/>
                </a:lnTo>
                <a:lnTo>
                  <a:pt x="33840" y="22230"/>
                </a:lnTo>
                <a:lnTo>
                  <a:pt x="33840" y="22250"/>
                </a:lnTo>
                <a:lnTo>
                  <a:pt x="33840" y="22260"/>
                </a:lnTo>
                <a:lnTo>
                  <a:pt x="33840" y="22270"/>
                </a:lnTo>
                <a:lnTo>
                  <a:pt x="33850" y="22270"/>
                </a:lnTo>
                <a:lnTo>
                  <a:pt x="33850" y="22280"/>
                </a:lnTo>
                <a:lnTo>
                  <a:pt x="33860" y="22280"/>
                </a:lnTo>
                <a:lnTo>
                  <a:pt x="33860" y="22290"/>
                </a:lnTo>
                <a:lnTo>
                  <a:pt x="33860" y="22280"/>
                </a:lnTo>
                <a:lnTo>
                  <a:pt x="33870" y="22280"/>
                </a:lnTo>
                <a:lnTo>
                  <a:pt x="33860" y="22290"/>
                </a:lnTo>
                <a:lnTo>
                  <a:pt x="33860" y="22300"/>
                </a:lnTo>
                <a:lnTo>
                  <a:pt x="33850" y="22300"/>
                </a:lnTo>
                <a:lnTo>
                  <a:pt x="33850" y="22310"/>
                </a:lnTo>
                <a:lnTo>
                  <a:pt x="33850" y="22320"/>
                </a:lnTo>
                <a:lnTo>
                  <a:pt x="33860" y="22330"/>
                </a:lnTo>
                <a:lnTo>
                  <a:pt x="33870" y="22340"/>
                </a:lnTo>
                <a:lnTo>
                  <a:pt x="33860" y="22350"/>
                </a:lnTo>
                <a:lnTo>
                  <a:pt x="33860" y="22360"/>
                </a:lnTo>
                <a:lnTo>
                  <a:pt x="33860" y="22370"/>
                </a:lnTo>
                <a:lnTo>
                  <a:pt x="33860" y="22380"/>
                </a:lnTo>
                <a:lnTo>
                  <a:pt x="33860" y="22390"/>
                </a:lnTo>
                <a:lnTo>
                  <a:pt x="33860" y="22400"/>
                </a:lnTo>
                <a:lnTo>
                  <a:pt x="33860" y="22410"/>
                </a:lnTo>
                <a:lnTo>
                  <a:pt x="33860" y="22420"/>
                </a:lnTo>
                <a:lnTo>
                  <a:pt x="33860" y="22430"/>
                </a:lnTo>
                <a:lnTo>
                  <a:pt x="33850" y="22430"/>
                </a:lnTo>
                <a:lnTo>
                  <a:pt x="33840" y="22440"/>
                </a:lnTo>
                <a:lnTo>
                  <a:pt x="33830" y="22440"/>
                </a:lnTo>
                <a:lnTo>
                  <a:pt x="33820" y="22440"/>
                </a:lnTo>
                <a:lnTo>
                  <a:pt x="33810" y="22440"/>
                </a:lnTo>
                <a:lnTo>
                  <a:pt x="33800" y="22430"/>
                </a:lnTo>
                <a:lnTo>
                  <a:pt x="33790" y="22430"/>
                </a:lnTo>
                <a:lnTo>
                  <a:pt x="33780" y="22430"/>
                </a:lnTo>
                <a:lnTo>
                  <a:pt x="33790" y="22440"/>
                </a:lnTo>
                <a:lnTo>
                  <a:pt x="33800" y="22440"/>
                </a:lnTo>
                <a:lnTo>
                  <a:pt x="33810" y="22450"/>
                </a:lnTo>
                <a:lnTo>
                  <a:pt x="33810" y="22460"/>
                </a:lnTo>
                <a:lnTo>
                  <a:pt x="33810" y="22470"/>
                </a:lnTo>
                <a:lnTo>
                  <a:pt x="33800" y="22470"/>
                </a:lnTo>
                <a:lnTo>
                  <a:pt x="33790" y="22470"/>
                </a:lnTo>
                <a:lnTo>
                  <a:pt x="33800" y="22480"/>
                </a:lnTo>
                <a:lnTo>
                  <a:pt x="33780" y="22540"/>
                </a:lnTo>
                <a:lnTo>
                  <a:pt x="33750" y="22570"/>
                </a:lnTo>
                <a:lnTo>
                  <a:pt x="33720" y="22570"/>
                </a:lnTo>
                <a:lnTo>
                  <a:pt x="33680" y="22590"/>
                </a:lnTo>
                <a:lnTo>
                  <a:pt x="33660" y="22590"/>
                </a:lnTo>
                <a:lnTo>
                  <a:pt x="33620" y="22600"/>
                </a:lnTo>
                <a:lnTo>
                  <a:pt x="33590" y="22610"/>
                </a:lnTo>
                <a:lnTo>
                  <a:pt x="33560" y="22620"/>
                </a:lnTo>
                <a:lnTo>
                  <a:pt x="33550" y="22640"/>
                </a:lnTo>
                <a:lnTo>
                  <a:pt x="33520" y="22650"/>
                </a:lnTo>
                <a:lnTo>
                  <a:pt x="33500" y="22660"/>
                </a:lnTo>
                <a:lnTo>
                  <a:pt x="33480" y="22660"/>
                </a:lnTo>
                <a:lnTo>
                  <a:pt x="33460" y="22680"/>
                </a:lnTo>
                <a:lnTo>
                  <a:pt x="33440" y="22690"/>
                </a:lnTo>
                <a:lnTo>
                  <a:pt x="33430" y="22700"/>
                </a:lnTo>
                <a:lnTo>
                  <a:pt x="33410" y="22720"/>
                </a:lnTo>
                <a:lnTo>
                  <a:pt x="33390" y="22720"/>
                </a:lnTo>
                <a:lnTo>
                  <a:pt x="33380" y="22720"/>
                </a:lnTo>
                <a:lnTo>
                  <a:pt x="33370" y="22720"/>
                </a:lnTo>
                <a:lnTo>
                  <a:pt x="33350" y="22720"/>
                </a:lnTo>
                <a:lnTo>
                  <a:pt x="33340" y="22730"/>
                </a:lnTo>
                <a:lnTo>
                  <a:pt x="33330" y="22760"/>
                </a:lnTo>
                <a:lnTo>
                  <a:pt x="33320" y="22780"/>
                </a:lnTo>
                <a:lnTo>
                  <a:pt x="33320" y="22810"/>
                </a:lnTo>
                <a:lnTo>
                  <a:pt x="33320" y="22820"/>
                </a:lnTo>
                <a:lnTo>
                  <a:pt x="33320" y="22830"/>
                </a:lnTo>
                <a:lnTo>
                  <a:pt x="33320" y="22840"/>
                </a:lnTo>
                <a:lnTo>
                  <a:pt x="33320" y="22860"/>
                </a:lnTo>
                <a:lnTo>
                  <a:pt x="33320" y="22880"/>
                </a:lnTo>
                <a:lnTo>
                  <a:pt x="33310" y="22890"/>
                </a:lnTo>
                <a:lnTo>
                  <a:pt x="33300" y="22900"/>
                </a:lnTo>
                <a:lnTo>
                  <a:pt x="33280" y="22910"/>
                </a:lnTo>
                <a:lnTo>
                  <a:pt x="33280" y="22920"/>
                </a:lnTo>
                <a:lnTo>
                  <a:pt x="33260" y="22930"/>
                </a:lnTo>
                <a:lnTo>
                  <a:pt x="33240" y="22940"/>
                </a:lnTo>
                <a:lnTo>
                  <a:pt x="33220" y="22940"/>
                </a:lnTo>
                <a:lnTo>
                  <a:pt x="33210" y="22940"/>
                </a:lnTo>
                <a:lnTo>
                  <a:pt x="33180" y="22940"/>
                </a:lnTo>
                <a:lnTo>
                  <a:pt x="33160" y="22940"/>
                </a:lnTo>
                <a:lnTo>
                  <a:pt x="33140" y="22940"/>
                </a:lnTo>
                <a:lnTo>
                  <a:pt x="33130" y="22950"/>
                </a:lnTo>
                <a:lnTo>
                  <a:pt x="33110" y="22940"/>
                </a:lnTo>
                <a:lnTo>
                  <a:pt x="33100" y="22940"/>
                </a:lnTo>
                <a:lnTo>
                  <a:pt x="33090" y="22950"/>
                </a:lnTo>
                <a:lnTo>
                  <a:pt x="33070" y="22960"/>
                </a:lnTo>
                <a:lnTo>
                  <a:pt x="33070" y="22970"/>
                </a:lnTo>
                <a:lnTo>
                  <a:pt x="33060" y="22980"/>
                </a:lnTo>
                <a:lnTo>
                  <a:pt x="33050" y="22990"/>
                </a:lnTo>
                <a:lnTo>
                  <a:pt x="33020" y="23020"/>
                </a:lnTo>
                <a:lnTo>
                  <a:pt x="33010" y="23020"/>
                </a:lnTo>
                <a:lnTo>
                  <a:pt x="32980" y="23020"/>
                </a:lnTo>
                <a:lnTo>
                  <a:pt x="32960" y="23030"/>
                </a:lnTo>
                <a:lnTo>
                  <a:pt x="32850" y="23070"/>
                </a:lnTo>
                <a:lnTo>
                  <a:pt x="32830" y="23080"/>
                </a:lnTo>
                <a:lnTo>
                  <a:pt x="32810" y="23080"/>
                </a:lnTo>
                <a:lnTo>
                  <a:pt x="32730" y="23110"/>
                </a:lnTo>
                <a:lnTo>
                  <a:pt x="32700" y="23120"/>
                </a:lnTo>
                <a:lnTo>
                  <a:pt x="32670" y="23130"/>
                </a:lnTo>
                <a:lnTo>
                  <a:pt x="32650" y="23140"/>
                </a:lnTo>
                <a:lnTo>
                  <a:pt x="32630" y="23140"/>
                </a:lnTo>
                <a:lnTo>
                  <a:pt x="32600" y="23130"/>
                </a:lnTo>
                <a:lnTo>
                  <a:pt x="32590" y="23130"/>
                </a:lnTo>
                <a:lnTo>
                  <a:pt x="32510" y="23160"/>
                </a:lnTo>
                <a:lnTo>
                  <a:pt x="32490" y="23160"/>
                </a:lnTo>
                <a:lnTo>
                  <a:pt x="32490" y="23170"/>
                </a:lnTo>
                <a:lnTo>
                  <a:pt x="32480" y="23170"/>
                </a:lnTo>
                <a:lnTo>
                  <a:pt x="32480" y="23160"/>
                </a:lnTo>
                <a:lnTo>
                  <a:pt x="32480" y="23170"/>
                </a:lnTo>
                <a:lnTo>
                  <a:pt x="32470" y="23170"/>
                </a:lnTo>
                <a:lnTo>
                  <a:pt x="32460" y="23170"/>
                </a:lnTo>
                <a:lnTo>
                  <a:pt x="32450" y="23160"/>
                </a:lnTo>
                <a:lnTo>
                  <a:pt x="32440" y="23170"/>
                </a:lnTo>
                <a:lnTo>
                  <a:pt x="32430" y="23170"/>
                </a:lnTo>
                <a:lnTo>
                  <a:pt x="32420" y="23170"/>
                </a:lnTo>
                <a:lnTo>
                  <a:pt x="32410" y="23170"/>
                </a:lnTo>
                <a:lnTo>
                  <a:pt x="32410" y="23180"/>
                </a:lnTo>
                <a:lnTo>
                  <a:pt x="32390" y="23180"/>
                </a:lnTo>
                <a:lnTo>
                  <a:pt x="32380" y="23180"/>
                </a:lnTo>
                <a:lnTo>
                  <a:pt x="32370" y="23170"/>
                </a:lnTo>
                <a:lnTo>
                  <a:pt x="32360" y="23170"/>
                </a:lnTo>
                <a:lnTo>
                  <a:pt x="32350" y="23180"/>
                </a:lnTo>
                <a:lnTo>
                  <a:pt x="32330" y="23170"/>
                </a:lnTo>
                <a:lnTo>
                  <a:pt x="32320" y="23170"/>
                </a:lnTo>
                <a:lnTo>
                  <a:pt x="32300" y="23170"/>
                </a:lnTo>
                <a:lnTo>
                  <a:pt x="32280" y="23160"/>
                </a:lnTo>
                <a:lnTo>
                  <a:pt x="32260" y="23160"/>
                </a:lnTo>
                <a:lnTo>
                  <a:pt x="32250" y="23160"/>
                </a:lnTo>
                <a:lnTo>
                  <a:pt x="32240" y="23160"/>
                </a:lnTo>
                <a:lnTo>
                  <a:pt x="32230" y="23150"/>
                </a:lnTo>
                <a:lnTo>
                  <a:pt x="32220" y="23150"/>
                </a:lnTo>
                <a:lnTo>
                  <a:pt x="32210" y="23150"/>
                </a:lnTo>
                <a:lnTo>
                  <a:pt x="32190" y="23150"/>
                </a:lnTo>
                <a:lnTo>
                  <a:pt x="32180" y="23140"/>
                </a:lnTo>
                <a:lnTo>
                  <a:pt x="32170" y="23130"/>
                </a:lnTo>
                <a:lnTo>
                  <a:pt x="32160" y="23130"/>
                </a:lnTo>
                <a:lnTo>
                  <a:pt x="32150" y="23130"/>
                </a:lnTo>
                <a:lnTo>
                  <a:pt x="32140" y="23120"/>
                </a:lnTo>
                <a:lnTo>
                  <a:pt x="32120" y="23120"/>
                </a:lnTo>
                <a:lnTo>
                  <a:pt x="32110" y="23120"/>
                </a:lnTo>
                <a:lnTo>
                  <a:pt x="32100" y="23110"/>
                </a:lnTo>
                <a:lnTo>
                  <a:pt x="32100" y="23100"/>
                </a:lnTo>
                <a:lnTo>
                  <a:pt x="32090" y="23100"/>
                </a:lnTo>
                <a:lnTo>
                  <a:pt x="32080" y="23100"/>
                </a:lnTo>
                <a:lnTo>
                  <a:pt x="32070" y="23100"/>
                </a:lnTo>
                <a:lnTo>
                  <a:pt x="32060" y="23090"/>
                </a:lnTo>
                <a:lnTo>
                  <a:pt x="32050" y="23090"/>
                </a:lnTo>
                <a:lnTo>
                  <a:pt x="32050" y="23080"/>
                </a:lnTo>
                <a:lnTo>
                  <a:pt x="32040" y="23070"/>
                </a:lnTo>
                <a:lnTo>
                  <a:pt x="32030" y="23070"/>
                </a:lnTo>
                <a:lnTo>
                  <a:pt x="32030" y="23060"/>
                </a:lnTo>
                <a:lnTo>
                  <a:pt x="32030" y="23050"/>
                </a:lnTo>
                <a:lnTo>
                  <a:pt x="32030" y="23040"/>
                </a:lnTo>
                <a:lnTo>
                  <a:pt x="32030" y="23030"/>
                </a:lnTo>
                <a:lnTo>
                  <a:pt x="32030" y="23020"/>
                </a:lnTo>
                <a:lnTo>
                  <a:pt x="32020" y="23010"/>
                </a:lnTo>
                <a:lnTo>
                  <a:pt x="32020" y="23000"/>
                </a:lnTo>
                <a:lnTo>
                  <a:pt x="32020" y="22990"/>
                </a:lnTo>
                <a:lnTo>
                  <a:pt x="32010" y="22980"/>
                </a:lnTo>
                <a:lnTo>
                  <a:pt x="32000" y="22970"/>
                </a:lnTo>
                <a:lnTo>
                  <a:pt x="32000" y="22960"/>
                </a:lnTo>
                <a:lnTo>
                  <a:pt x="32000" y="22950"/>
                </a:lnTo>
                <a:lnTo>
                  <a:pt x="31990" y="22940"/>
                </a:lnTo>
                <a:lnTo>
                  <a:pt x="31980" y="22940"/>
                </a:lnTo>
                <a:lnTo>
                  <a:pt x="31970" y="22940"/>
                </a:lnTo>
                <a:lnTo>
                  <a:pt x="31950" y="22940"/>
                </a:lnTo>
                <a:lnTo>
                  <a:pt x="31940" y="22940"/>
                </a:lnTo>
                <a:lnTo>
                  <a:pt x="31940" y="22930"/>
                </a:lnTo>
                <a:lnTo>
                  <a:pt x="31930" y="22920"/>
                </a:lnTo>
                <a:lnTo>
                  <a:pt x="31930" y="22910"/>
                </a:lnTo>
                <a:lnTo>
                  <a:pt x="31920" y="22910"/>
                </a:lnTo>
                <a:lnTo>
                  <a:pt x="31910" y="22910"/>
                </a:lnTo>
                <a:lnTo>
                  <a:pt x="31860" y="22740"/>
                </a:lnTo>
                <a:lnTo>
                  <a:pt x="31860" y="22720"/>
                </a:lnTo>
                <a:lnTo>
                  <a:pt x="31850" y="22720"/>
                </a:lnTo>
                <a:lnTo>
                  <a:pt x="31840" y="22710"/>
                </a:lnTo>
                <a:lnTo>
                  <a:pt x="31830" y="22710"/>
                </a:lnTo>
                <a:lnTo>
                  <a:pt x="31820" y="22700"/>
                </a:lnTo>
                <a:lnTo>
                  <a:pt x="31810" y="22690"/>
                </a:lnTo>
                <a:lnTo>
                  <a:pt x="31820" y="22680"/>
                </a:lnTo>
                <a:lnTo>
                  <a:pt x="31820" y="22670"/>
                </a:lnTo>
                <a:lnTo>
                  <a:pt x="31860" y="22630"/>
                </a:lnTo>
                <a:lnTo>
                  <a:pt x="31870" y="22630"/>
                </a:lnTo>
                <a:lnTo>
                  <a:pt x="31870" y="22620"/>
                </a:lnTo>
                <a:lnTo>
                  <a:pt x="31880" y="22620"/>
                </a:lnTo>
                <a:lnTo>
                  <a:pt x="31890" y="22620"/>
                </a:lnTo>
                <a:lnTo>
                  <a:pt x="31890" y="22610"/>
                </a:lnTo>
                <a:lnTo>
                  <a:pt x="31900" y="22610"/>
                </a:lnTo>
                <a:lnTo>
                  <a:pt x="31910" y="22610"/>
                </a:lnTo>
                <a:lnTo>
                  <a:pt x="31920" y="22620"/>
                </a:lnTo>
                <a:lnTo>
                  <a:pt x="31920" y="22610"/>
                </a:lnTo>
                <a:lnTo>
                  <a:pt x="31930" y="22600"/>
                </a:lnTo>
                <a:lnTo>
                  <a:pt x="31930" y="22590"/>
                </a:lnTo>
                <a:lnTo>
                  <a:pt x="31940" y="22590"/>
                </a:lnTo>
                <a:lnTo>
                  <a:pt x="31940" y="22580"/>
                </a:lnTo>
                <a:lnTo>
                  <a:pt x="31940" y="22570"/>
                </a:lnTo>
                <a:lnTo>
                  <a:pt x="31950" y="22560"/>
                </a:lnTo>
                <a:lnTo>
                  <a:pt x="31950" y="22550"/>
                </a:lnTo>
                <a:lnTo>
                  <a:pt x="31940" y="22540"/>
                </a:lnTo>
                <a:lnTo>
                  <a:pt x="31940" y="22530"/>
                </a:lnTo>
                <a:lnTo>
                  <a:pt x="31940" y="22520"/>
                </a:lnTo>
                <a:lnTo>
                  <a:pt x="31940" y="22510"/>
                </a:lnTo>
                <a:lnTo>
                  <a:pt x="31930" y="22500"/>
                </a:lnTo>
                <a:lnTo>
                  <a:pt x="31930" y="22490"/>
                </a:lnTo>
                <a:lnTo>
                  <a:pt x="31930" y="22470"/>
                </a:lnTo>
                <a:lnTo>
                  <a:pt x="31920" y="22470"/>
                </a:lnTo>
                <a:lnTo>
                  <a:pt x="31910" y="22460"/>
                </a:lnTo>
                <a:lnTo>
                  <a:pt x="31900" y="22450"/>
                </a:lnTo>
                <a:lnTo>
                  <a:pt x="31890" y="22440"/>
                </a:lnTo>
                <a:lnTo>
                  <a:pt x="31880" y="22430"/>
                </a:lnTo>
                <a:lnTo>
                  <a:pt x="31870" y="22430"/>
                </a:lnTo>
                <a:lnTo>
                  <a:pt x="31860" y="22420"/>
                </a:lnTo>
                <a:lnTo>
                  <a:pt x="31850" y="22400"/>
                </a:lnTo>
                <a:lnTo>
                  <a:pt x="31850" y="22390"/>
                </a:lnTo>
                <a:lnTo>
                  <a:pt x="31850" y="22380"/>
                </a:lnTo>
                <a:lnTo>
                  <a:pt x="31850" y="22360"/>
                </a:lnTo>
                <a:lnTo>
                  <a:pt x="31850" y="22350"/>
                </a:lnTo>
                <a:lnTo>
                  <a:pt x="31840" y="22340"/>
                </a:lnTo>
                <a:lnTo>
                  <a:pt x="31840" y="22320"/>
                </a:lnTo>
                <a:lnTo>
                  <a:pt x="31840" y="22310"/>
                </a:lnTo>
                <a:lnTo>
                  <a:pt x="31840" y="22290"/>
                </a:lnTo>
                <a:lnTo>
                  <a:pt x="31840" y="22280"/>
                </a:lnTo>
                <a:lnTo>
                  <a:pt x="31840" y="22260"/>
                </a:lnTo>
                <a:lnTo>
                  <a:pt x="31850" y="22270"/>
                </a:lnTo>
                <a:lnTo>
                  <a:pt x="31860" y="22270"/>
                </a:lnTo>
                <a:lnTo>
                  <a:pt x="31860" y="22260"/>
                </a:lnTo>
                <a:lnTo>
                  <a:pt x="31860" y="22250"/>
                </a:lnTo>
                <a:lnTo>
                  <a:pt x="31860" y="22240"/>
                </a:lnTo>
                <a:lnTo>
                  <a:pt x="31860" y="22230"/>
                </a:lnTo>
                <a:lnTo>
                  <a:pt x="31860" y="22220"/>
                </a:lnTo>
                <a:lnTo>
                  <a:pt x="31870" y="22210"/>
                </a:lnTo>
                <a:lnTo>
                  <a:pt x="31880" y="22200"/>
                </a:lnTo>
                <a:lnTo>
                  <a:pt x="31890" y="22190"/>
                </a:lnTo>
                <a:lnTo>
                  <a:pt x="31900" y="22190"/>
                </a:lnTo>
                <a:lnTo>
                  <a:pt x="31910" y="22180"/>
                </a:lnTo>
                <a:lnTo>
                  <a:pt x="31910" y="22170"/>
                </a:lnTo>
                <a:lnTo>
                  <a:pt x="31910" y="22160"/>
                </a:lnTo>
                <a:lnTo>
                  <a:pt x="31910" y="22150"/>
                </a:lnTo>
                <a:lnTo>
                  <a:pt x="31900" y="22130"/>
                </a:lnTo>
                <a:lnTo>
                  <a:pt x="31900" y="22120"/>
                </a:lnTo>
                <a:lnTo>
                  <a:pt x="31900" y="22110"/>
                </a:lnTo>
                <a:lnTo>
                  <a:pt x="31850" y="22090"/>
                </a:lnTo>
                <a:lnTo>
                  <a:pt x="31840" y="22070"/>
                </a:lnTo>
                <a:lnTo>
                  <a:pt x="31840" y="22050"/>
                </a:lnTo>
                <a:lnTo>
                  <a:pt x="31800" y="22030"/>
                </a:lnTo>
                <a:lnTo>
                  <a:pt x="31800" y="22040"/>
                </a:lnTo>
                <a:lnTo>
                  <a:pt x="31810" y="22050"/>
                </a:lnTo>
                <a:lnTo>
                  <a:pt x="31800" y="22050"/>
                </a:lnTo>
                <a:lnTo>
                  <a:pt x="31790" y="22050"/>
                </a:lnTo>
                <a:lnTo>
                  <a:pt x="31790" y="22060"/>
                </a:lnTo>
                <a:lnTo>
                  <a:pt x="31780" y="22060"/>
                </a:lnTo>
                <a:lnTo>
                  <a:pt x="31780" y="22070"/>
                </a:lnTo>
                <a:lnTo>
                  <a:pt x="31790" y="22080"/>
                </a:lnTo>
                <a:lnTo>
                  <a:pt x="31790" y="22090"/>
                </a:lnTo>
                <a:lnTo>
                  <a:pt x="31790" y="22100"/>
                </a:lnTo>
                <a:lnTo>
                  <a:pt x="31780" y="22120"/>
                </a:lnTo>
                <a:lnTo>
                  <a:pt x="31770" y="22120"/>
                </a:lnTo>
                <a:lnTo>
                  <a:pt x="31760" y="22130"/>
                </a:lnTo>
                <a:lnTo>
                  <a:pt x="31740" y="22130"/>
                </a:lnTo>
                <a:lnTo>
                  <a:pt x="31740" y="22140"/>
                </a:lnTo>
                <a:lnTo>
                  <a:pt x="31740" y="22160"/>
                </a:lnTo>
                <a:lnTo>
                  <a:pt x="31730" y="22170"/>
                </a:lnTo>
                <a:lnTo>
                  <a:pt x="31730" y="22180"/>
                </a:lnTo>
                <a:lnTo>
                  <a:pt x="31730" y="22190"/>
                </a:lnTo>
                <a:lnTo>
                  <a:pt x="31730" y="22210"/>
                </a:lnTo>
                <a:lnTo>
                  <a:pt x="31730" y="22220"/>
                </a:lnTo>
                <a:lnTo>
                  <a:pt x="31720" y="22250"/>
                </a:lnTo>
                <a:lnTo>
                  <a:pt x="31710" y="22260"/>
                </a:lnTo>
                <a:lnTo>
                  <a:pt x="31700" y="22260"/>
                </a:lnTo>
                <a:lnTo>
                  <a:pt x="31690" y="22270"/>
                </a:lnTo>
                <a:lnTo>
                  <a:pt x="31680" y="22270"/>
                </a:lnTo>
                <a:lnTo>
                  <a:pt x="31670" y="22280"/>
                </a:lnTo>
                <a:lnTo>
                  <a:pt x="31660" y="22290"/>
                </a:lnTo>
                <a:lnTo>
                  <a:pt x="31650" y="22300"/>
                </a:lnTo>
                <a:lnTo>
                  <a:pt x="31650" y="22310"/>
                </a:lnTo>
                <a:lnTo>
                  <a:pt x="31650" y="22320"/>
                </a:lnTo>
                <a:lnTo>
                  <a:pt x="31660" y="22330"/>
                </a:lnTo>
                <a:lnTo>
                  <a:pt x="31650" y="22350"/>
                </a:lnTo>
                <a:lnTo>
                  <a:pt x="31640" y="22350"/>
                </a:lnTo>
                <a:lnTo>
                  <a:pt x="31640" y="22360"/>
                </a:lnTo>
                <a:lnTo>
                  <a:pt x="31630" y="22360"/>
                </a:lnTo>
                <a:lnTo>
                  <a:pt x="31630" y="22370"/>
                </a:lnTo>
                <a:lnTo>
                  <a:pt x="31630" y="22380"/>
                </a:lnTo>
                <a:lnTo>
                  <a:pt x="31630" y="22390"/>
                </a:lnTo>
                <a:lnTo>
                  <a:pt x="31630" y="22400"/>
                </a:lnTo>
                <a:lnTo>
                  <a:pt x="31620" y="22410"/>
                </a:lnTo>
                <a:lnTo>
                  <a:pt x="31620" y="22420"/>
                </a:lnTo>
                <a:lnTo>
                  <a:pt x="31620" y="22430"/>
                </a:lnTo>
                <a:lnTo>
                  <a:pt x="31600" y="22430"/>
                </a:lnTo>
                <a:lnTo>
                  <a:pt x="31610" y="22440"/>
                </a:lnTo>
                <a:lnTo>
                  <a:pt x="31610" y="22450"/>
                </a:lnTo>
                <a:lnTo>
                  <a:pt x="31590" y="22450"/>
                </a:lnTo>
                <a:lnTo>
                  <a:pt x="31580" y="22450"/>
                </a:lnTo>
                <a:lnTo>
                  <a:pt x="31570" y="22460"/>
                </a:lnTo>
                <a:lnTo>
                  <a:pt x="31570" y="22470"/>
                </a:lnTo>
                <a:lnTo>
                  <a:pt x="31570" y="22480"/>
                </a:lnTo>
                <a:lnTo>
                  <a:pt x="31560" y="22480"/>
                </a:lnTo>
                <a:lnTo>
                  <a:pt x="31560" y="22490"/>
                </a:lnTo>
                <a:lnTo>
                  <a:pt x="31550" y="22490"/>
                </a:lnTo>
                <a:lnTo>
                  <a:pt x="31540" y="22500"/>
                </a:lnTo>
                <a:lnTo>
                  <a:pt x="31530" y="22500"/>
                </a:lnTo>
                <a:lnTo>
                  <a:pt x="31520" y="22490"/>
                </a:lnTo>
                <a:lnTo>
                  <a:pt x="31510" y="22490"/>
                </a:lnTo>
                <a:lnTo>
                  <a:pt x="31510" y="22500"/>
                </a:lnTo>
                <a:lnTo>
                  <a:pt x="31500" y="22500"/>
                </a:lnTo>
                <a:lnTo>
                  <a:pt x="31490" y="22500"/>
                </a:lnTo>
                <a:lnTo>
                  <a:pt x="31480" y="22490"/>
                </a:lnTo>
                <a:lnTo>
                  <a:pt x="31470" y="22490"/>
                </a:lnTo>
                <a:lnTo>
                  <a:pt x="31460" y="22490"/>
                </a:lnTo>
                <a:lnTo>
                  <a:pt x="31450" y="22500"/>
                </a:lnTo>
                <a:lnTo>
                  <a:pt x="31460" y="22520"/>
                </a:lnTo>
                <a:lnTo>
                  <a:pt x="31450" y="22520"/>
                </a:lnTo>
                <a:lnTo>
                  <a:pt x="31450" y="22530"/>
                </a:lnTo>
                <a:lnTo>
                  <a:pt x="31450" y="22540"/>
                </a:lnTo>
                <a:lnTo>
                  <a:pt x="31450" y="22550"/>
                </a:lnTo>
                <a:lnTo>
                  <a:pt x="31450" y="22560"/>
                </a:lnTo>
                <a:lnTo>
                  <a:pt x="31450" y="22570"/>
                </a:lnTo>
                <a:lnTo>
                  <a:pt x="31450" y="22580"/>
                </a:lnTo>
                <a:lnTo>
                  <a:pt x="31420" y="22610"/>
                </a:lnTo>
                <a:lnTo>
                  <a:pt x="31410" y="22620"/>
                </a:lnTo>
                <a:lnTo>
                  <a:pt x="31410" y="22630"/>
                </a:lnTo>
                <a:lnTo>
                  <a:pt x="31400" y="22630"/>
                </a:lnTo>
                <a:lnTo>
                  <a:pt x="31390" y="22620"/>
                </a:lnTo>
                <a:lnTo>
                  <a:pt x="31380" y="22630"/>
                </a:lnTo>
                <a:lnTo>
                  <a:pt x="31380" y="22640"/>
                </a:lnTo>
                <a:lnTo>
                  <a:pt x="31380" y="22650"/>
                </a:lnTo>
                <a:lnTo>
                  <a:pt x="31360" y="22660"/>
                </a:lnTo>
                <a:lnTo>
                  <a:pt x="31360" y="22670"/>
                </a:lnTo>
                <a:lnTo>
                  <a:pt x="31360" y="22680"/>
                </a:lnTo>
                <a:lnTo>
                  <a:pt x="31360" y="22690"/>
                </a:lnTo>
                <a:lnTo>
                  <a:pt x="31360" y="22700"/>
                </a:lnTo>
                <a:lnTo>
                  <a:pt x="31360" y="22710"/>
                </a:lnTo>
                <a:lnTo>
                  <a:pt x="31370" y="22710"/>
                </a:lnTo>
                <a:lnTo>
                  <a:pt x="31370" y="22720"/>
                </a:lnTo>
                <a:lnTo>
                  <a:pt x="31370" y="22730"/>
                </a:lnTo>
                <a:lnTo>
                  <a:pt x="31370" y="22740"/>
                </a:lnTo>
                <a:lnTo>
                  <a:pt x="31380" y="22740"/>
                </a:lnTo>
                <a:lnTo>
                  <a:pt x="31380" y="22750"/>
                </a:lnTo>
                <a:lnTo>
                  <a:pt x="31390" y="22750"/>
                </a:lnTo>
                <a:lnTo>
                  <a:pt x="31390" y="22770"/>
                </a:lnTo>
                <a:lnTo>
                  <a:pt x="31380" y="22780"/>
                </a:lnTo>
                <a:lnTo>
                  <a:pt x="31380" y="22790"/>
                </a:lnTo>
                <a:lnTo>
                  <a:pt x="31390" y="22790"/>
                </a:lnTo>
                <a:lnTo>
                  <a:pt x="31400" y="22800"/>
                </a:lnTo>
                <a:lnTo>
                  <a:pt x="31400" y="22810"/>
                </a:lnTo>
                <a:lnTo>
                  <a:pt x="31400" y="22820"/>
                </a:lnTo>
                <a:lnTo>
                  <a:pt x="31400" y="22830"/>
                </a:lnTo>
                <a:lnTo>
                  <a:pt x="31400" y="22840"/>
                </a:lnTo>
                <a:lnTo>
                  <a:pt x="31390" y="22850"/>
                </a:lnTo>
                <a:lnTo>
                  <a:pt x="31390" y="22860"/>
                </a:lnTo>
                <a:lnTo>
                  <a:pt x="31380" y="22860"/>
                </a:lnTo>
                <a:lnTo>
                  <a:pt x="31370" y="22870"/>
                </a:lnTo>
                <a:lnTo>
                  <a:pt x="31370" y="22880"/>
                </a:lnTo>
                <a:lnTo>
                  <a:pt x="31370" y="22890"/>
                </a:lnTo>
                <a:lnTo>
                  <a:pt x="31360" y="22890"/>
                </a:lnTo>
                <a:lnTo>
                  <a:pt x="31360" y="22910"/>
                </a:lnTo>
                <a:lnTo>
                  <a:pt x="31350" y="22920"/>
                </a:lnTo>
                <a:lnTo>
                  <a:pt x="31350" y="22930"/>
                </a:lnTo>
                <a:lnTo>
                  <a:pt x="31350" y="22940"/>
                </a:lnTo>
                <a:lnTo>
                  <a:pt x="31360" y="22950"/>
                </a:lnTo>
                <a:lnTo>
                  <a:pt x="31350" y="22960"/>
                </a:lnTo>
                <a:lnTo>
                  <a:pt x="31340" y="22970"/>
                </a:lnTo>
                <a:lnTo>
                  <a:pt x="31330" y="22970"/>
                </a:lnTo>
                <a:lnTo>
                  <a:pt x="31340" y="22990"/>
                </a:lnTo>
                <a:lnTo>
                  <a:pt x="31340" y="23000"/>
                </a:lnTo>
                <a:lnTo>
                  <a:pt x="31330" y="23020"/>
                </a:lnTo>
                <a:lnTo>
                  <a:pt x="31320" y="23030"/>
                </a:lnTo>
                <a:lnTo>
                  <a:pt x="31310" y="23030"/>
                </a:lnTo>
                <a:lnTo>
                  <a:pt x="31300" y="23020"/>
                </a:lnTo>
                <a:lnTo>
                  <a:pt x="31290" y="23020"/>
                </a:lnTo>
                <a:lnTo>
                  <a:pt x="31290" y="23030"/>
                </a:lnTo>
                <a:lnTo>
                  <a:pt x="31280" y="23030"/>
                </a:lnTo>
                <a:lnTo>
                  <a:pt x="31270" y="23040"/>
                </a:lnTo>
                <a:lnTo>
                  <a:pt x="31260" y="23050"/>
                </a:lnTo>
                <a:lnTo>
                  <a:pt x="31250" y="23050"/>
                </a:lnTo>
                <a:lnTo>
                  <a:pt x="31240" y="23040"/>
                </a:lnTo>
                <a:lnTo>
                  <a:pt x="31230" y="23040"/>
                </a:lnTo>
                <a:lnTo>
                  <a:pt x="31220" y="23050"/>
                </a:lnTo>
                <a:lnTo>
                  <a:pt x="31210" y="23070"/>
                </a:lnTo>
                <a:lnTo>
                  <a:pt x="31210" y="23080"/>
                </a:lnTo>
                <a:lnTo>
                  <a:pt x="31200" y="23120"/>
                </a:lnTo>
                <a:lnTo>
                  <a:pt x="31250" y="23200"/>
                </a:lnTo>
                <a:lnTo>
                  <a:pt x="31230" y="23340"/>
                </a:lnTo>
                <a:lnTo>
                  <a:pt x="31200" y="23390"/>
                </a:lnTo>
                <a:lnTo>
                  <a:pt x="31200" y="23440"/>
                </a:lnTo>
                <a:lnTo>
                  <a:pt x="31160" y="23480"/>
                </a:lnTo>
                <a:lnTo>
                  <a:pt x="31080" y="23520"/>
                </a:lnTo>
                <a:lnTo>
                  <a:pt x="31040" y="23580"/>
                </a:lnTo>
                <a:lnTo>
                  <a:pt x="31050" y="23610"/>
                </a:lnTo>
                <a:lnTo>
                  <a:pt x="31060" y="23640"/>
                </a:lnTo>
                <a:lnTo>
                  <a:pt x="31130" y="23680"/>
                </a:lnTo>
                <a:lnTo>
                  <a:pt x="31130" y="23690"/>
                </a:lnTo>
                <a:lnTo>
                  <a:pt x="31120" y="23740"/>
                </a:lnTo>
                <a:lnTo>
                  <a:pt x="31050" y="23730"/>
                </a:lnTo>
                <a:lnTo>
                  <a:pt x="30950" y="23710"/>
                </a:lnTo>
                <a:lnTo>
                  <a:pt x="30930" y="23710"/>
                </a:lnTo>
                <a:lnTo>
                  <a:pt x="30760" y="23770"/>
                </a:lnTo>
                <a:lnTo>
                  <a:pt x="30750" y="23790"/>
                </a:lnTo>
                <a:lnTo>
                  <a:pt x="30750" y="23810"/>
                </a:lnTo>
                <a:lnTo>
                  <a:pt x="30750" y="23820"/>
                </a:lnTo>
                <a:lnTo>
                  <a:pt x="30750" y="23830"/>
                </a:lnTo>
                <a:lnTo>
                  <a:pt x="30760" y="23830"/>
                </a:lnTo>
                <a:lnTo>
                  <a:pt x="30760" y="23840"/>
                </a:lnTo>
                <a:lnTo>
                  <a:pt x="30750" y="23840"/>
                </a:lnTo>
                <a:lnTo>
                  <a:pt x="30750" y="23850"/>
                </a:lnTo>
                <a:lnTo>
                  <a:pt x="30760" y="23860"/>
                </a:lnTo>
                <a:lnTo>
                  <a:pt x="30750" y="23870"/>
                </a:lnTo>
                <a:lnTo>
                  <a:pt x="30760" y="23890"/>
                </a:lnTo>
                <a:lnTo>
                  <a:pt x="30760" y="23900"/>
                </a:lnTo>
                <a:lnTo>
                  <a:pt x="30760" y="23920"/>
                </a:lnTo>
                <a:lnTo>
                  <a:pt x="30760" y="23930"/>
                </a:lnTo>
                <a:lnTo>
                  <a:pt x="30750" y="23930"/>
                </a:lnTo>
                <a:lnTo>
                  <a:pt x="30760" y="23940"/>
                </a:lnTo>
                <a:lnTo>
                  <a:pt x="30770" y="23950"/>
                </a:lnTo>
                <a:lnTo>
                  <a:pt x="30760" y="23950"/>
                </a:lnTo>
                <a:lnTo>
                  <a:pt x="30750" y="23950"/>
                </a:lnTo>
                <a:lnTo>
                  <a:pt x="30750" y="23960"/>
                </a:lnTo>
                <a:lnTo>
                  <a:pt x="30750" y="23970"/>
                </a:lnTo>
                <a:lnTo>
                  <a:pt x="30750" y="23980"/>
                </a:lnTo>
                <a:lnTo>
                  <a:pt x="30750" y="23990"/>
                </a:lnTo>
                <a:lnTo>
                  <a:pt x="30740" y="24000"/>
                </a:lnTo>
                <a:lnTo>
                  <a:pt x="30740" y="24010"/>
                </a:lnTo>
                <a:lnTo>
                  <a:pt x="30740" y="24020"/>
                </a:lnTo>
                <a:lnTo>
                  <a:pt x="30730" y="24020"/>
                </a:lnTo>
                <a:lnTo>
                  <a:pt x="30730" y="24030"/>
                </a:lnTo>
                <a:lnTo>
                  <a:pt x="30610" y="24050"/>
                </a:lnTo>
                <a:lnTo>
                  <a:pt x="30550" y="24050"/>
                </a:lnTo>
                <a:lnTo>
                  <a:pt x="30470" y="24070"/>
                </a:lnTo>
                <a:lnTo>
                  <a:pt x="30400" y="24060"/>
                </a:lnTo>
                <a:lnTo>
                  <a:pt x="30340" y="24010"/>
                </a:lnTo>
                <a:lnTo>
                  <a:pt x="30320" y="24030"/>
                </a:lnTo>
                <a:lnTo>
                  <a:pt x="30300" y="24090"/>
                </a:lnTo>
                <a:lnTo>
                  <a:pt x="30270" y="24080"/>
                </a:lnTo>
                <a:lnTo>
                  <a:pt x="30250" y="24090"/>
                </a:lnTo>
                <a:lnTo>
                  <a:pt x="30200" y="24090"/>
                </a:lnTo>
                <a:lnTo>
                  <a:pt x="30180" y="24120"/>
                </a:lnTo>
                <a:lnTo>
                  <a:pt x="30130" y="24110"/>
                </a:lnTo>
                <a:lnTo>
                  <a:pt x="30080" y="24140"/>
                </a:lnTo>
                <a:lnTo>
                  <a:pt x="30010" y="24120"/>
                </a:lnTo>
                <a:lnTo>
                  <a:pt x="29960" y="24130"/>
                </a:lnTo>
                <a:lnTo>
                  <a:pt x="29940" y="24140"/>
                </a:lnTo>
                <a:lnTo>
                  <a:pt x="29930" y="24170"/>
                </a:lnTo>
                <a:lnTo>
                  <a:pt x="29880" y="24210"/>
                </a:lnTo>
                <a:lnTo>
                  <a:pt x="29830" y="24170"/>
                </a:lnTo>
                <a:lnTo>
                  <a:pt x="29760" y="24170"/>
                </a:lnTo>
                <a:lnTo>
                  <a:pt x="29680" y="24130"/>
                </a:lnTo>
                <a:lnTo>
                  <a:pt x="29670" y="24110"/>
                </a:lnTo>
                <a:lnTo>
                  <a:pt x="29670" y="24070"/>
                </a:lnTo>
                <a:lnTo>
                  <a:pt x="29600" y="24000"/>
                </a:lnTo>
                <a:lnTo>
                  <a:pt x="29570" y="23980"/>
                </a:lnTo>
                <a:lnTo>
                  <a:pt x="29550" y="23980"/>
                </a:lnTo>
                <a:lnTo>
                  <a:pt x="29550" y="23990"/>
                </a:lnTo>
                <a:lnTo>
                  <a:pt x="29540" y="24010"/>
                </a:lnTo>
                <a:lnTo>
                  <a:pt x="29540" y="24030"/>
                </a:lnTo>
                <a:lnTo>
                  <a:pt x="29540" y="24060"/>
                </a:lnTo>
                <a:lnTo>
                  <a:pt x="29540" y="24080"/>
                </a:lnTo>
                <a:lnTo>
                  <a:pt x="29550" y="24100"/>
                </a:lnTo>
                <a:lnTo>
                  <a:pt x="29550" y="24120"/>
                </a:lnTo>
                <a:lnTo>
                  <a:pt x="29550" y="24130"/>
                </a:lnTo>
                <a:lnTo>
                  <a:pt x="29540" y="24190"/>
                </a:lnTo>
                <a:lnTo>
                  <a:pt x="29530" y="24220"/>
                </a:lnTo>
                <a:lnTo>
                  <a:pt x="29510" y="24260"/>
                </a:lnTo>
                <a:lnTo>
                  <a:pt x="29510" y="24290"/>
                </a:lnTo>
                <a:lnTo>
                  <a:pt x="29520" y="24300"/>
                </a:lnTo>
                <a:lnTo>
                  <a:pt x="29520" y="24320"/>
                </a:lnTo>
                <a:lnTo>
                  <a:pt x="29530" y="24330"/>
                </a:lnTo>
                <a:lnTo>
                  <a:pt x="29530" y="24350"/>
                </a:lnTo>
                <a:lnTo>
                  <a:pt x="29540" y="24360"/>
                </a:lnTo>
                <a:lnTo>
                  <a:pt x="29540" y="24380"/>
                </a:lnTo>
                <a:lnTo>
                  <a:pt x="29550" y="24400"/>
                </a:lnTo>
                <a:lnTo>
                  <a:pt x="29560" y="24420"/>
                </a:lnTo>
                <a:lnTo>
                  <a:pt x="29560" y="24440"/>
                </a:lnTo>
                <a:lnTo>
                  <a:pt x="29560" y="24460"/>
                </a:lnTo>
                <a:lnTo>
                  <a:pt x="29560" y="24470"/>
                </a:lnTo>
                <a:lnTo>
                  <a:pt x="29560" y="24490"/>
                </a:lnTo>
                <a:lnTo>
                  <a:pt x="29550" y="24510"/>
                </a:lnTo>
                <a:lnTo>
                  <a:pt x="29540" y="24520"/>
                </a:lnTo>
                <a:lnTo>
                  <a:pt x="29530" y="24530"/>
                </a:lnTo>
                <a:lnTo>
                  <a:pt x="29540" y="24550"/>
                </a:lnTo>
                <a:lnTo>
                  <a:pt x="29530" y="24580"/>
                </a:lnTo>
                <a:lnTo>
                  <a:pt x="29530" y="24590"/>
                </a:lnTo>
                <a:lnTo>
                  <a:pt x="29530" y="24620"/>
                </a:lnTo>
                <a:lnTo>
                  <a:pt x="29520" y="24630"/>
                </a:lnTo>
                <a:lnTo>
                  <a:pt x="29520" y="24640"/>
                </a:lnTo>
                <a:lnTo>
                  <a:pt x="29510" y="24640"/>
                </a:lnTo>
                <a:lnTo>
                  <a:pt x="29510" y="24650"/>
                </a:lnTo>
                <a:lnTo>
                  <a:pt x="29500" y="24660"/>
                </a:lnTo>
                <a:lnTo>
                  <a:pt x="29490" y="24660"/>
                </a:lnTo>
                <a:lnTo>
                  <a:pt x="29480" y="24680"/>
                </a:lnTo>
                <a:lnTo>
                  <a:pt x="29470" y="24690"/>
                </a:lnTo>
                <a:lnTo>
                  <a:pt x="29470" y="24710"/>
                </a:lnTo>
                <a:lnTo>
                  <a:pt x="29470" y="24720"/>
                </a:lnTo>
                <a:lnTo>
                  <a:pt x="29470" y="24730"/>
                </a:lnTo>
                <a:lnTo>
                  <a:pt x="29460" y="24730"/>
                </a:lnTo>
                <a:lnTo>
                  <a:pt x="29460" y="24740"/>
                </a:lnTo>
                <a:lnTo>
                  <a:pt x="29460" y="24750"/>
                </a:lnTo>
                <a:lnTo>
                  <a:pt x="29460" y="24770"/>
                </a:lnTo>
                <a:lnTo>
                  <a:pt x="29450" y="24780"/>
                </a:lnTo>
                <a:lnTo>
                  <a:pt x="29440" y="24790"/>
                </a:lnTo>
                <a:lnTo>
                  <a:pt x="29440" y="24800"/>
                </a:lnTo>
                <a:lnTo>
                  <a:pt x="29430" y="24810"/>
                </a:lnTo>
                <a:lnTo>
                  <a:pt x="29430" y="24830"/>
                </a:lnTo>
                <a:lnTo>
                  <a:pt x="29420" y="24830"/>
                </a:lnTo>
                <a:lnTo>
                  <a:pt x="29420" y="24850"/>
                </a:lnTo>
                <a:lnTo>
                  <a:pt x="29420" y="24860"/>
                </a:lnTo>
                <a:lnTo>
                  <a:pt x="29420" y="24870"/>
                </a:lnTo>
                <a:lnTo>
                  <a:pt x="29410" y="24890"/>
                </a:lnTo>
                <a:lnTo>
                  <a:pt x="29410" y="24900"/>
                </a:lnTo>
                <a:lnTo>
                  <a:pt x="29410" y="24910"/>
                </a:lnTo>
                <a:lnTo>
                  <a:pt x="29400" y="24920"/>
                </a:lnTo>
                <a:lnTo>
                  <a:pt x="29400" y="24930"/>
                </a:lnTo>
                <a:lnTo>
                  <a:pt x="29390" y="24940"/>
                </a:lnTo>
                <a:lnTo>
                  <a:pt x="29390" y="24950"/>
                </a:lnTo>
                <a:lnTo>
                  <a:pt x="29380" y="24960"/>
                </a:lnTo>
                <a:lnTo>
                  <a:pt x="29370" y="24970"/>
                </a:lnTo>
                <a:lnTo>
                  <a:pt x="29360" y="24970"/>
                </a:lnTo>
                <a:lnTo>
                  <a:pt x="29360" y="24980"/>
                </a:lnTo>
                <a:lnTo>
                  <a:pt x="29360" y="24990"/>
                </a:lnTo>
                <a:lnTo>
                  <a:pt x="29350" y="24990"/>
                </a:lnTo>
                <a:lnTo>
                  <a:pt x="29350" y="25000"/>
                </a:lnTo>
                <a:lnTo>
                  <a:pt x="29340" y="25010"/>
                </a:lnTo>
                <a:lnTo>
                  <a:pt x="29330" y="25020"/>
                </a:lnTo>
                <a:lnTo>
                  <a:pt x="29330" y="25040"/>
                </a:lnTo>
                <a:lnTo>
                  <a:pt x="29330" y="25050"/>
                </a:lnTo>
                <a:lnTo>
                  <a:pt x="29310" y="25030"/>
                </a:lnTo>
                <a:lnTo>
                  <a:pt x="29300" y="25010"/>
                </a:lnTo>
                <a:lnTo>
                  <a:pt x="29290" y="25000"/>
                </a:lnTo>
                <a:lnTo>
                  <a:pt x="29280" y="24990"/>
                </a:lnTo>
                <a:lnTo>
                  <a:pt x="29280" y="25000"/>
                </a:lnTo>
                <a:lnTo>
                  <a:pt x="29280" y="25010"/>
                </a:lnTo>
                <a:lnTo>
                  <a:pt x="29270" y="25010"/>
                </a:lnTo>
                <a:lnTo>
                  <a:pt x="29260" y="25020"/>
                </a:lnTo>
                <a:lnTo>
                  <a:pt x="29250" y="25020"/>
                </a:lnTo>
                <a:lnTo>
                  <a:pt x="29250" y="25030"/>
                </a:lnTo>
                <a:lnTo>
                  <a:pt x="29240" y="25030"/>
                </a:lnTo>
                <a:lnTo>
                  <a:pt x="29230" y="25030"/>
                </a:lnTo>
                <a:lnTo>
                  <a:pt x="29230" y="25020"/>
                </a:lnTo>
                <a:lnTo>
                  <a:pt x="29220" y="25010"/>
                </a:lnTo>
                <a:lnTo>
                  <a:pt x="29210" y="25020"/>
                </a:lnTo>
                <a:lnTo>
                  <a:pt x="29210" y="25030"/>
                </a:lnTo>
                <a:lnTo>
                  <a:pt x="29200" y="25030"/>
                </a:lnTo>
                <a:lnTo>
                  <a:pt x="29190" y="25020"/>
                </a:lnTo>
                <a:lnTo>
                  <a:pt x="29190" y="25030"/>
                </a:lnTo>
                <a:lnTo>
                  <a:pt x="29180" y="25030"/>
                </a:lnTo>
                <a:lnTo>
                  <a:pt x="29170" y="25030"/>
                </a:lnTo>
                <a:lnTo>
                  <a:pt x="29180" y="25020"/>
                </a:lnTo>
                <a:lnTo>
                  <a:pt x="29170" y="25010"/>
                </a:lnTo>
                <a:lnTo>
                  <a:pt x="29170" y="25000"/>
                </a:lnTo>
                <a:lnTo>
                  <a:pt x="29160" y="25000"/>
                </a:lnTo>
                <a:lnTo>
                  <a:pt x="29150" y="25000"/>
                </a:lnTo>
                <a:lnTo>
                  <a:pt x="29140" y="25010"/>
                </a:lnTo>
                <a:lnTo>
                  <a:pt x="29130" y="25010"/>
                </a:lnTo>
                <a:lnTo>
                  <a:pt x="29040" y="25000"/>
                </a:lnTo>
                <a:lnTo>
                  <a:pt x="29030" y="25000"/>
                </a:lnTo>
                <a:lnTo>
                  <a:pt x="29000" y="25000"/>
                </a:lnTo>
                <a:lnTo>
                  <a:pt x="28980" y="25000"/>
                </a:lnTo>
                <a:lnTo>
                  <a:pt x="28960" y="25000"/>
                </a:lnTo>
                <a:lnTo>
                  <a:pt x="28930" y="25000"/>
                </a:lnTo>
                <a:lnTo>
                  <a:pt x="28900" y="24990"/>
                </a:lnTo>
                <a:lnTo>
                  <a:pt x="28890" y="24990"/>
                </a:lnTo>
                <a:lnTo>
                  <a:pt x="28860" y="24960"/>
                </a:lnTo>
                <a:lnTo>
                  <a:pt x="28850" y="24950"/>
                </a:lnTo>
                <a:lnTo>
                  <a:pt x="28810" y="24940"/>
                </a:lnTo>
                <a:lnTo>
                  <a:pt x="28790" y="24920"/>
                </a:lnTo>
                <a:lnTo>
                  <a:pt x="28790" y="24900"/>
                </a:lnTo>
                <a:lnTo>
                  <a:pt x="28800" y="24890"/>
                </a:lnTo>
                <a:lnTo>
                  <a:pt x="28810" y="24870"/>
                </a:lnTo>
                <a:lnTo>
                  <a:pt x="28820" y="24860"/>
                </a:lnTo>
                <a:lnTo>
                  <a:pt x="28830" y="24840"/>
                </a:lnTo>
                <a:lnTo>
                  <a:pt x="28830" y="24810"/>
                </a:lnTo>
                <a:lnTo>
                  <a:pt x="28820" y="24800"/>
                </a:lnTo>
                <a:lnTo>
                  <a:pt x="28800" y="24800"/>
                </a:lnTo>
                <a:lnTo>
                  <a:pt x="28790" y="24790"/>
                </a:lnTo>
                <a:lnTo>
                  <a:pt x="28770" y="24790"/>
                </a:lnTo>
                <a:lnTo>
                  <a:pt x="28750" y="24790"/>
                </a:lnTo>
                <a:lnTo>
                  <a:pt x="28730" y="24780"/>
                </a:lnTo>
                <a:lnTo>
                  <a:pt x="28720" y="24780"/>
                </a:lnTo>
                <a:lnTo>
                  <a:pt x="28700" y="24770"/>
                </a:lnTo>
                <a:lnTo>
                  <a:pt x="28670" y="24790"/>
                </a:lnTo>
                <a:lnTo>
                  <a:pt x="28670" y="24810"/>
                </a:lnTo>
                <a:lnTo>
                  <a:pt x="28670" y="24840"/>
                </a:lnTo>
                <a:lnTo>
                  <a:pt x="28670" y="24860"/>
                </a:lnTo>
                <a:lnTo>
                  <a:pt x="28660" y="24870"/>
                </a:lnTo>
                <a:lnTo>
                  <a:pt x="28630" y="24870"/>
                </a:lnTo>
                <a:lnTo>
                  <a:pt x="28610" y="24880"/>
                </a:lnTo>
                <a:lnTo>
                  <a:pt x="28580" y="24880"/>
                </a:lnTo>
                <a:lnTo>
                  <a:pt x="28550" y="24880"/>
                </a:lnTo>
                <a:lnTo>
                  <a:pt x="28520" y="24870"/>
                </a:lnTo>
                <a:lnTo>
                  <a:pt x="28480" y="24880"/>
                </a:lnTo>
                <a:lnTo>
                  <a:pt x="28450" y="24880"/>
                </a:lnTo>
                <a:lnTo>
                  <a:pt x="28420" y="24900"/>
                </a:lnTo>
                <a:lnTo>
                  <a:pt x="28400" y="24920"/>
                </a:lnTo>
                <a:lnTo>
                  <a:pt x="28380" y="24940"/>
                </a:lnTo>
                <a:lnTo>
                  <a:pt x="28360" y="24960"/>
                </a:lnTo>
                <a:lnTo>
                  <a:pt x="28320" y="24980"/>
                </a:lnTo>
                <a:lnTo>
                  <a:pt x="28290" y="24990"/>
                </a:lnTo>
                <a:lnTo>
                  <a:pt x="28270" y="24990"/>
                </a:lnTo>
                <a:lnTo>
                  <a:pt x="28260" y="24990"/>
                </a:lnTo>
                <a:lnTo>
                  <a:pt x="28250" y="24980"/>
                </a:lnTo>
                <a:lnTo>
                  <a:pt x="28240" y="24980"/>
                </a:lnTo>
                <a:lnTo>
                  <a:pt x="28230" y="24990"/>
                </a:lnTo>
                <a:lnTo>
                  <a:pt x="28220" y="25000"/>
                </a:lnTo>
                <a:lnTo>
                  <a:pt x="28210" y="25000"/>
                </a:lnTo>
                <a:lnTo>
                  <a:pt x="28200" y="25000"/>
                </a:lnTo>
                <a:lnTo>
                  <a:pt x="28190" y="25000"/>
                </a:lnTo>
                <a:lnTo>
                  <a:pt x="28170" y="25010"/>
                </a:lnTo>
                <a:lnTo>
                  <a:pt x="28160" y="25010"/>
                </a:lnTo>
                <a:lnTo>
                  <a:pt x="28150" y="25020"/>
                </a:lnTo>
                <a:lnTo>
                  <a:pt x="28130" y="25020"/>
                </a:lnTo>
                <a:lnTo>
                  <a:pt x="28120" y="25020"/>
                </a:lnTo>
                <a:lnTo>
                  <a:pt x="28110" y="25030"/>
                </a:lnTo>
                <a:lnTo>
                  <a:pt x="28100" y="25030"/>
                </a:lnTo>
                <a:lnTo>
                  <a:pt x="28090" y="25030"/>
                </a:lnTo>
                <a:lnTo>
                  <a:pt x="28080" y="25030"/>
                </a:lnTo>
                <a:lnTo>
                  <a:pt x="28080" y="25020"/>
                </a:lnTo>
                <a:lnTo>
                  <a:pt x="28070" y="25020"/>
                </a:lnTo>
                <a:lnTo>
                  <a:pt x="28070" y="25010"/>
                </a:lnTo>
                <a:lnTo>
                  <a:pt x="28060" y="25000"/>
                </a:lnTo>
                <a:lnTo>
                  <a:pt x="28050" y="25000"/>
                </a:lnTo>
                <a:lnTo>
                  <a:pt x="28030" y="25000"/>
                </a:lnTo>
                <a:lnTo>
                  <a:pt x="28020" y="25000"/>
                </a:lnTo>
                <a:lnTo>
                  <a:pt x="28010" y="25000"/>
                </a:lnTo>
                <a:lnTo>
                  <a:pt x="28010" y="25010"/>
                </a:lnTo>
                <a:lnTo>
                  <a:pt x="28000" y="25010"/>
                </a:lnTo>
                <a:lnTo>
                  <a:pt x="27990" y="25010"/>
                </a:lnTo>
                <a:lnTo>
                  <a:pt x="27980" y="25010"/>
                </a:lnTo>
                <a:lnTo>
                  <a:pt x="27970" y="25010"/>
                </a:lnTo>
                <a:lnTo>
                  <a:pt x="27960" y="25000"/>
                </a:lnTo>
                <a:lnTo>
                  <a:pt x="27960" y="24990"/>
                </a:lnTo>
                <a:lnTo>
                  <a:pt x="27950" y="24990"/>
                </a:lnTo>
                <a:lnTo>
                  <a:pt x="27950" y="24980"/>
                </a:lnTo>
                <a:lnTo>
                  <a:pt x="27940" y="24970"/>
                </a:lnTo>
                <a:lnTo>
                  <a:pt x="27940" y="24960"/>
                </a:lnTo>
                <a:lnTo>
                  <a:pt x="27930" y="24950"/>
                </a:lnTo>
                <a:lnTo>
                  <a:pt x="27920" y="24950"/>
                </a:lnTo>
                <a:lnTo>
                  <a:pt x="27920" y="24940"/>
                </a:lnTo>
                <a:lnTo>
                  <a:pt x="27910" y="24940"/>
                </a:lnTo>
                <a:lnTo>
                  <a:pt x="27900" y="24940"/>
                </a:lnTo>
                <a:lnTo>
                  <a:pt x="27900" y="24950"/>
                </a:lnTo>
                <a:lnTo>
                  <a:pt x="27890" y="24950"/>
                </a:lnTo>
                <a:lnTo>
                  <a:pt x="27890" y="24960"/>
                </a:lnTo>
                <a:lnTo>
                  <a:pt x="27890" y="24970"/>
                </a:lnTo>
                <a:lnTo>
                  <a:pt x="27880" y="24970"/>
                </a:lnTo>
                <a:lnTo>
                  <a:pt x="27870" y="24980"/>
                </a:lnTo>
                <a:lnTo>
                  <a:pt x="27860" y="24970"/>
                </a:lnTo>
                <a:lnTo>
                  <a:pt x="27860" y="24960"/>
                </a:lnTo>
                <a:lnTo>
                  <a:pt x="27850" y="24960"/>
                </a:lnTo>
                <a:lnTo>
                  <a:pt x="27840" y="24960"/>
                </a:lnTo>
                <a:lnTo>
                  <a:pt x="27840" y="24970"/>
                </a:lnTo>
                <a:lnTo>
                  <a:pt x="27830" y="24970"/>
                </a:lnTo>
                <a:lnTo>
                  <a:pt x="27830" y="24980"/>
                </a:lnTo>
                <a:lnTo>
                  <a:pt x="27820" y="24980"/>
                </a:lnTo>
                <a:lnTo>
                  <a:pt x="27810" y="24980"/>
                </a:lnTo>
                <a:lnTo>
                  <a:pt x="27800" y="24980"/>
                </a:lnTo>
                <a:lnTo>
                  <a:pt x="27790" y="24980"/>
                </a:lnTo>
                <a:lnTo>
                  <a:pt x="27780" y="24980"/>
                </a:lnTo>
                <a:lnTo>
                  <a:pt x="27770" y="24980"/>
                </a:lnTo>
                <a:lnTo>
                  <a:pt x="27770" y="24990"/>
                </a:lnTo>
                <a:lnTo>
                  <a:pt x="27760" y="24990"/>
                </a:lnTo>
                <a:lnTo>
                  <a:pt x="27750" y="24990"/>
                </a:lnTo>
                <a:lnTo>
                  <a:pt x="27740" y="24990"/>
                </a:lnTo>
                <a:lnTo>
                  <a:pt x="27730" y="24990"/>
                </a:lnTo>
                <a:lnTo>
                  <a:pt x="27720" y="24990"/>
                </a:lnTo>
                <a:lnTo>
                  <a:pt x="27700" y="24990"/>
                </a:lnTo>
                <a:lnTo>
                  <a:pt x="27700" y="24980"/>
                </a:lnTo>
                <a:lnTo>
                  <a:pt x="27690" y="24970"/>
                </a:lnTo>
                <a:lnTo>
                  <a:pt x="27680" y="24960"/>
                </a:lnTo>
                <a:lnTo>
                  <a:pt x="27680" y="24950"/>
                </a:lnTo>
                <a:lnTo>
                  <a:pt x="27680" y="24940"/>
                </a:lnTo>
                <a:lnTo>
                  <a:pt x="27680" y="24930"/>
                </a:lnTo>
                <a:lnTo>
                  <a:pt x="27690" y="24920"/>
                </a:lnTo>
                <a:lnTo>
                  <a:pt x="27700" y="24910"/>
                </a:lnTo>
                <a:lnTo>
                  <a:pt x="27710" y="24890"/>
                </a:lnTo>
                <a:lnTo>
                  <a:pt x="27720" y="24870"/>
                </a:lnTo>
                <a:lnTo>
                  <a:pt x="27720" y="24860"/>
                </a:lnTo>
                <a:lnTo>
                  <a:pt x="27720" y="24830"/>
                </a:lnTo>
                <a:lnTo>
                  <a:pt x="27730" y="24810"/>
                </a:lnTo>
                <a:lnTo>
                  <a:pt x="27720" y="24790"/>
                </a:lnTo>
                <a:lnTo>
                  <a:pt x="27720" y="24770"/>
                </a:lnTo>
                <a:lnTo>
                  <a:pt x="27730" y="24750"/>
                </a:lnTo>
                <a:lnTo>
                  <a:pt x="27740" y="24730"/>
                </a:lnTo>
                <a:lnTo>
                  <a:pt x="27760" y="24700"/>
                </a:lnTo>
                <a:lnTo>
                  <a:pt x="27770" y="24690"/>
                </a:lnTo>
                <a:lnTo>
                  <a:pt x="27780" y="24670"/>
                </a:lnTo>
                <a:lnTo>
                  <a:pt x="27800" y="24650"/>
                </a:lnTo>
                <a:lnTo>
                  <a:pt x="27840" y="24600"/>
                </a:lnTo>
                <a:lnTo>
                  <a:pt x="27850" y="24590"/>
                </a:lnTo>
                <a:lnTo>
                  <a:pt x="27870" y="24590"/>
                </a:lnTo>
                <a:lnTo>
                  <a:pt x="27880" y="24580"/>
                </a:lnTo>
                <a:lnTo>
                  <a:pt x="27890" y="24570"/>
                </a:lnTo>
                <a:lnTo>
                  <a:pt x="27900" y="24560"/>
                </a:lnTo>
                <a:lnTo>
                  <a:pt x="27910" y="24550"/>
                </a:lnTo>
                <a:lnTo>
                  <a:pt x="27910" y="24540"/>
                </a:lnTo>
                <a:lnTo>
                  <a:pt x="27920" y="24530"/>
                </a:lnTo>
                <a:lnTo>
                  <a:pt x="27930" y="24520"/>
                </a:lnTo>
                <a:lnTo>
                  <a:pt x="27950" y="24520"/>
                </a:lnTo>
                <a:lnTo>
                  <a:pt x="27970" y="24520"/>
                </a:lnTo>
                <a:lnTo>
                  <a:pt x="27990" y="24520"/>
                </a:lnTo>
                <a:lnTo>
                  <a:pt x="27990" y="24510"/>
                </a:lnTo>
                <a:lnTo>
                  <a:pt x="27990" y="24490"/>
                </a:lnTo>
                <a:lnTo>
                  <a:pt x="28000" y="24480"/>
                </a:lnTo>
                <a:lnTo>
                  <a:pt x="28000" y="24470"/>
                </a:lnTo>
                <a:lnTo>
                  <a:pt x="28010" y="24460"/>
                </a:lnTo>
                <a:lnTo>
                  <a:pt x="28030" y="24430"/>
                </a:lnTo>
                <a:lnTo>
                  <a:pt x="28040" y="24410"/>
                </a:lnTo>
                <a:lnTo>
                  <a:pt x="28050" y="24380"/>
                </a:lnTo>
                <a:lnTo>
                  <a:pt x="28060" y="24370"/>
                </a:lnTo>
                <a:lnTo>
                  <a:pt x="28070" y="24360"/>
                </a:lnTo>
                <a:lnTo>
                  <a:pt x="28080" y="24350"/>
                </a:lnTo>
                <a:lnTo>
                  <a:pt x="28080" y="24340"/>
                </a:lnTo>
                <a:lnTo>
                  <a:pt x="28090" y="24330"/>
                </a:lnTo>
                <a:lnTo>
                  <a:pt x="28090" y="24320"/>
                </a:lnTo>
                <a:lnTo>
                  <a:pt x="28100" y="24310"/>
                </a:lnTo>
                <a:lnTo>
                  <a:pt x="28110" y="24300"/>
                </a:lnTo>
                <a:lnTo>
                  <a:pt x="28110" y="24290"/>
                </a:lnTo>
                <a:lnTo>
                  <a:pt x="28120" y="24280"/>
                </a:lnTo>
                <a:lnTo>
                  <a:pt x="28130" y="24270"/>
                </a:lnTo>
                <a:lnTo>
                  <a:pt x="28130" y="24250"/>
                </a:lnTo>
                <a:lnTo>
                  <a:pt x="28140" y="24230"/>
                </a:lnTo>
                <a:lnTo>
                  <a:pt x="28140" y="24210"/>
                </a:lnTo>
                <a:lnTo>
                  <a:pt x="28140" y="24200"/>
                </a:lnTo>
                <a:lnTo>
                  <a:pt x="28130" y="24160"/>
                </a:lnTo>
                <a:lnTo>
                  <a:pt x="28130" y="24140"/>
                </a:lnTo>
                <a:lnTo>
                  <a:pt x="28130" y="24120"/>
                </a:lnTo>
                <a:lnTo>
                  <a:pt x="28130" y="24100"/>
                </a:lnTo>
                <a:lnTo>
                  <a:pt x="28130" y="24080"/>
                </a:lnTo>
                <a:lnTo>
                  <a:pt x="28130" y="24070"/>
                </a:lnTo>
                <a:lnTo>
                  <a:pt x="28130" y="24060"/>
                </a:lnTo>
                <a:lnTo>
                  <a:pt x="28140" y="24050"/>
                </a:lnTo>
                <a:lnTo>
                  <a:pt x="28160" y="24040"/>
                </a:lnTo>
                <a:lnTo>
                  <a:pt x="28170" y="24030"/>
                </a:lnTo>
                <a:lnTo>
                  <a:pt x="28180" y="24030"/>
                </a:lnTo>
                <a:lnTo>
                  <a:pt x="28180" y="24010"/>
                </a:lnTo>
                <a:lnTo>
                  <a:pt x="28160" y="24000"/>
                </a:lnTo>
                <a:lnTo>
                  <a:pt x="28140" y="23990"/>
                </a:lnTo>
                <a:lnTo>
                  <a:pt x="28140" y="23970"/>
                </a:lnTo>
                <a:lnTo>
                  <a:pt x="28140" y="23940"/>
                </a:lnTo>
                <a:lnTo>
                  <a:pt x="28130" y="23930"/>
                </a:lnTo>
                <a:lnTo>
                  <a:pt x="28130" y="23920"/>
                </a:lnTo>
                <a:lnTo>
                  <a:pt x="28120" y="23910"/>
                </a:lnTo>
                <a:lnTo>
                  <a:pt x="28090" y="23910"/>
                </a:lnTo>
                <a:lnTo>
                  <a:pt x="28060" y="23910"/>
                </a:lnTo>
                <a:lnTo>
                  <a:pt x="28030" y="23920"/>
                </a:lnTo>
                <a:lnTo>
                  <a:pt x="28020" y="23920"/>
                </a:lnTo>
                <a:lnTo>
                  <a:pt x="28010" y="23930"/>
                </a:lnTo>
                <a:lnTo>
                  <a:pt x="28000" y="23940"/>
                </a:lnTo>
                <a:lnTo>
                  <a:pt x="27980" y="23960"/>
                </a:lnTo>
                <a:lnTo>
                  <a:pt x="27950" y="23980"/>
                </a:lnTo>
                <a:lnTo>
                  <a:pt x="27930" y="23990"/>
                </a:lnTo>
                <a:lnTo>
                  <a:pt x="27910" y="24020"/>
                </a:lnTo>
                <a:lnTo>
                  <a:pt x="27900" y="24040"/>
                </a:lnTo>
                <a:lnTo>
                  <a:pt x="27890" y="24050"/>
                </a:lnTo>
                <a:lnTo>
                  <a:pt x="27860" y="24050"/>
                </a:lnTo>
                <a:lnTo>
                  <a:pt x="27830" y="24050"/>
                </a:lnTo>
                <a:lnTo>
                  <a:pt x="27820" y="24050"/>
                </a:lnTo>
                <a:lnTo>
                  <a:pt x="27790" y="24060"/>
                </a:lnTo>
                <a:lnTo>
                  <a:pt x="27760" y="24050"/>
                </a:lnTo>
                <a:lnTo>
                  <a:pt x="27720" y="24050"/>
                </a:lnTo>
                <a:lnTo>
                  <a:pt x="27700" y="24050"/>
                </a:lnTo>
                <a:lnTo>
                  <a:pt x="27670" y="24050"/>
                </a:lnTo>
                <a:lnTo>
                  <a:pt x="27640" y="24060"/>
                </a:lnTo>
                <a:lnTo>
                  <a:pt x="27610" y="24060"/>
                </a:lnTo>
                <a:lnTo>
                  <a:pt x="27580" y="24070"/>
                </a:lnTo>
                <a:lnTo>
                  <a:pt x="27560" y="24070"/>
                </a:lnTo>
                <a:lnTo>
                  <a:pt x="27530" y="24070"/>
                </a:lnTo>
                <a:lnTo>
                  <a:pt x="27490" y="24060"/>
                </a:lnTo>
                <a:lnTo>
                  <a:pt x="27460" y="24050"/>
                </a:lnTo>
                <a:lnTo>
                  <a:pt x="27440" y="24040"/>
                </a:lnTo>
                <a:lnTo>
                  <a:pt x="27410" y="24030"/>
                </a:lnTo>
                <a:lnTo>
                  <a:pt x="27400" y="24020"/>
                </a:lnTo>
                <a:lnTo>
                  <a:pt x="27380" y="24000"/>
                </a:lnTo>
                <a:lnTo>
                  <a:pt x="27360" y="24000"/>
                </a:lnTo>
                <a:lnTo>
                  <a:pt x="27350" y="24000"/>
                </a:lnTo>
                <a:lnTo>
                  <a:pt x="27340" y="24010"/>
                </a:lnTo>
                <a:lnTo>
                  <a:pt x="27330" y="24020"/>
                </a:lnTo>
                <a:lnTo>
                  <a:pt x="27320" y="24020"/>
                </a:lnTo>
                <a:lnTo>
                  <a:pt x="27310" y="24020"/>
                </a:lnTo>
                <a:lnTo>
                  <a:pt x="27300" y="24030"/>
                </a:lnTo>
                <a:lnTo>
                  <a:pt x="27280" y="24050"/>
                </a:lnTo>
                <a:lnTo>
                  <a:pt x="27250" y="24070"/>
                </a:lnTo>
                <a:lnTo>
                  <a:pt x="27240" y="24080"/>
                </a:lnTo>
                <a:lnTo>
                  <a:pt x="27230" y="24090"/>
                </a:lnTo>
                <a:lnTo>
                  <a:pt x="27190" y="24100"/>
                </a:lnTo>
                <a:lnTo>
                  <a:pt x="27170" y="24120"/>
                </a:lnTo>
                <a:lnTo>
                  <a:pt x="27150" y="24150"/>
                </a:lnTo>
                <a:lnTo>
                  <a:pt x="27100" y="24260"/>
                </a:lnTo>
                <a:lnTo>
                  <a:pt x="27090" y="24270"/>
                </a:lnTo>
                <a:lnTo>
                  <a:pt x="27070" y="24280"/>
                </a:lnTo>
                <a:lnTo>
                  <a:pt x="27060" y="24300"/>
                </a:lnTo>
                <a:lnTo>
                  <a:pt x="27050" y="24320"/>
                </a:lnTo>
                <a:lnTo>
                  <a:pt x="27030" y="24320"/>
                </a:lnTo>
                <a:lnTo>
                  <a:pt x="27010" y="24350"/>
                </a:lnTo>
                <a:lnTo>
                  <a:pt x="26990" y="24360"/>
                </a:lnTo>
                <a:lnTo>
                  <a:pt x="26980" y="24370"/>
                </a:lnTo>
                <a:lnTo>
                  <a:pt x="26970" y="24370"/>
                </a:lnTo>
                <a:lnTo>
                  <a:pt x="26960" y="24370"/>
                </a:lnTo>
                <a:lnTo>
                  <a:pt x="26950" y="24370"/>
                </a:lnTo>
                <a:lnTo>
                  <a:pt x="26940" y="24380"/>
                </a:lnTo>
                <a:lnTo>
                  <a:pt x="26930" y="24410"/>
                </a:lnTo>
                <a:lnTo>
                  <a:pt x="26940" y="24430"/>
                </a:lnTo>
                <a:lnTo>
                  <a:pt x="26940" y="24440"/>
                </a:lnTo>
                <a:lnTo>
                  <a:pt x="26930" y="24460"/>
                </a:lnTo>
                <a:lnTo>
                  <a:pt x="26930" y="24480"/>
                </a:lnTo>
                <a:lnTo>
                  <a:pt x="26920" y="24490"/>
                </a:lnTo>
                <a:lnTo>
                  <a:pt x="26900" y="24510"/>
                </a:lnTo>
                <a:lnTo>
                  <a:pt x="26890" y="24530"/>
                </a:lnTo>
                <a:lnTo>
                  <a:pt x="26890" y="24570"/>
                </a:lnTo>
                <a:lnTo>
                  <a:pt x="26890" y="24590"/>
                </a:lnTo>
                <a:lnTo>
                  <a:pt x="26900" y="24600"/>
                </a:lnTo>
                <a:lnTo>
                  <a:pt x="26910" y="24600"/>
                </a:lnTo>
                <a:lnTo>
                  <a:pt x="26960" y="24610"/>
                </a:lnTo>
                <a:lnTo>
                  <a:pt x="26980" y="24600"/>
                </a:lnTo>
                <a:lnTo>
                  <a:pt x="26990" y="24600"/>
                </a:lnTo>
                <a:lnTo>
                  <a:pt x="27010" y="24600"/>
                </a:lnTo>
                <a:lnTo>
                  <a:pt x="27010" y="24610"/>
                </a:lnTo>
                <a:lnTo>
                  <a:pt x="27020" y="24630"/>
                </a:lnTo>
                <a:lnTo>
                  <a:pt x="27020" y="24650"/>
                </a:lnTo>
                <a:lnTo>
                  <a:pt x="27030" y="24650"/>
                </a:lnTo>
                <a:lnTo>
                  <a:pt x="27050" y="24650"/>
                </a:lnTo>
                <a:lnTo>
                  <a:pt x="27070" y="24650"/>
                </a:lnTo>
                <a:lnTo>
                  <a:pt x="27080" y="24650"/>
                </a:lnTo>
                <a:lnTo>
                  <a:pt x="27080" y="24660"/>
                </a:lnTo>
                <a:lnTo>
                  <a:pt x="27070" y="24680"/>
                </a:lnTo>
                <a:lnTo>
                  <a:pt x="27060" y="24700"/>
                </a:lnTo>
                <a:lnTo>
                  <a:pt x="27050" y="24710"/>
                </a:lnTo>
                <a:lnTo>
                  <a:pt x="27030" y="24710"/>
                </a:lnTo>
                <a:lnTo>
                  <a:pt x="27020" y="24720"/>
                </a:lnTo>
                <a:lnTo>
                  <a:pt x="27010" y="24730"/>
                </a:lnTo>
                <a:lnTo>
                  <a:pt x="26980" y="24750"/>
                </a:lnTo>
                <a:lnTo>
                  <a:pt x="26970" y="24760"/>
                </a:lnTo>
                <a:lnTo>
                  <a:pt x="26930" y="24800"/>
                </a:lnTo>
                <a:lnTo>
                  <a:pt x="26900" y="24820"/>
                </a:lnTo>
                <a:lnTo>
                  <a:pt x="26890" y="24830"/>
                </a:lnTo>
                <a:lnTo>
                  <a:pt x="26880" y="24850"/>
                </a:lnTo>
                <a:lnTo>
                  <a:pt x="26870" y="24860"/>
                </a:lnTo>
                <a:lnTo>
                  <a:pt x="26850" y="24870"/>
                </a:lnTo>
                <a:lnTo>
                  <a:pt x="26860" y="24890"/>
                </a:lnTo>
                <a:lnTo>
                  <a:pt x="26840" y="24900"/>
                </a:lnTo>
                <a:lnTo>
                  <a:pt x="26830" y="24910"/>
                </a:lnTo>
                <a:lnTo>
                  <a:pt x="26810" y="24920"/>
                </a:lnTo>
                <a:lnTo>
                  <a:pt x="26800" y="24930"/>
                </a:lnTo>
                <a:lnTo>
                  <a:pt x="26800" y="24940"/>
                </a:lnTo>
                <a:lnTo>
                  <a:pt x="26790" y="24940"/>
                </a:lnTo>
                <a:lnTo>
                  <a:pt x="26780" y="24920"/>
                </a:lnTo>
                <a:lnTo>
                  <a:pt x="26760" y="24920"/>
                </a:lnTo>
                <a:lnTo>
                  <a:pt x="26750" y="24910"/>
                </a:lnTo>
                <a:lnTo>
                  <a:pt x="26740" y="24900"/>
                </a:lnTo>
                <a:lnTo>
                  <a:pt x="26730" y="24880"/>
                </a:lnTo>
                <a:lnTo>
                  <a:pt x="26730" y="24870"/>
                </a:lnTo>
                <a:lnTo>
                  <a:pt x="26740" y="24850"/>
                </a:lnTo>
                <a:lnTo>
                  <a:pt x="26730" y="24840"/>
                </a:lnTo>
                <a:lnTo>
                  <a:pt x="26710" y="24850"/>
                </a:lnTo>
                <a:lnTo>
                  <a:pt x="26690" y="24850"/>
                </a:lnTo>
                <a:lnTo>
                  <a:pt x="26670" y="24840"/>
                </a:lnTo>
                <a:lnTo>
                  <a:pt x="26650" y="24840"/>
                </a:lnTo>
                <a:lnTo>
                  <a:pt x="26640" y="24850"/>
                </a:lnTo>
                <a:lnTo>
                  <a:pt x="26630" y="24840"/>
                </a:lnTo>
                <a:lnTo>
                  <a:pt x="26610" y="24830"/>
                </a:lnTo>
                <a:lnTo>
                  <a:pt x="26590" y="24840"/>
                </a:lnTo>
                <a:lnTo>
                  <a:pt x="26560" y="24840"/>
                </a:lnTo>
                <a:lnTo>
                  <a:pt x="26540" y="24850"/>
                </a:lnTo>
                <a:lnTo>
                  <a:pt x="26520" y="24860"/>
                </a:lnTo>
                <a:lnTo>
                  <a:pt x="26510" y="24850"/>
                </a:lnTo>
                <a:lnTo>
                  <a:pt x="26500" y="24840"/>
                </a:lnTo>
                <a:lnTo>
                  <a:pt x="26490" y="24830"/>
                </a:lnTo>
                <a:lnTo>
                  <a:pt x="26470" y="24820"/>
                </a:lnTo>
                <a:lnTo>
                  <a:pt x="26460" y="24810"/>
                </a:lnTo>
                <a:lnTo>
                  <a:pt x="26450" y="24790"/>
                </a:lnTo>
                <a:lnTo>
                  <a:pt x="26450" y="24780"/>
                </a:lnTo>
                <a:lnTo>
                  <a:pt x="26450" y="24760"/>
                </a:lnTo>
                <a:lnTo>
                  <a:pt x="26460" y="24740"/>
                </a:lnTo>
                <a:lnTo>
                  <a:pt x="26460" y="24730"/>
                </a:lnTo>
                <a:lnTo>
                  <a:pt x="26470" y="24720"/>
                </a:lnTo>
                <a:lnTo>
                  <a:pt x="26480" y="24710"/>
                </a:lnTo>
                <a:lnTo>
                  <a:pt x="26490" y="24690"/>
                </a:lnTo>
                <a:lnTo>
                  <a:pt x="26490" y="24680"/>
                </a:lnTo>
                <a:lnTo>
                  <a:pt x="26480" y="24660"/>
                </a:lnTo>
                <a:lnTo>
                  <a:pt x="26480" y="24650"/>
                </a:lnTo>
                <a:lnTo>
                  <a:pt x="26470" y="24650"/>
                </a:lnTo>
                <a:lnTo>
                  <a:pt x="26470" y="24630"/>
                </a:lnTo>
                <a:lnTo>
                  <a:pt x="26470" y="24610"/>
                </a:lnTo>
                <a:lnTo>
                  <a:pt x="26470" y="24590"/>
                </a:lnTo>
                <a:lnTo>
                  <a:pt x="26490" y="24560"/>
                </a:lnTo>
                <a:lnTo>
                  <a:pt x="26500" y="24520"/>
                </a:lnTo>
                <a:lnTo>
                  <a:pt x="26500" y="24510"/>
                </a:lnTo>
                <a:lnTo>
                  <a:pt x="26500" y="24490"/>
                </a:lnTo>
                <a:lnTo>
                  <a:pt x="26500" y="24470"/>
                </a:lnTo>
                <a:lnTo>
                  <a:pt x="26500" y="24450"/>
                </a:lnTo>
                <a:lnTo>
                  <a:pt x="26490" y="24450"/>
                </a:lnTo>
                <a:lnTo>
                  <a:pt x="26490" y="24440"/>
                </a:lnTo>
                <a:lnTo>
                  <a:pt x="26480" y="24420"/>
                </a:lnTo>
                <a:lnTo>
                  <a:pt x="26480" y="24410"/>
                </a:lnTo>
                <a:lnTo>
                  <a:pt x="26470" y="24410"/>
                </a:lnTo>
                <a:lnTo>
                  <a:pt x="26470" y="24400"/>
                </a:lnTo>
                <a:lnTo>
                  <a:pt x="26460" y="24390"/>
                </a:lnTo>
                <a:lnTo>
                  <a:pt x="26450" y="24380"/>
                </a:lnTo>
                <a:lnTo>
                  <a:pt x="26440" y="24380"/>
                </a:lnTo>
                <a:lnTo>
                  <a:pt x="26420" y="24380"/>
                </a:lnTo>
                <a:lnTo>
                  <a:pt x="26410" y="24380"/>
                </a:lnTo>
                <a:lnTo>
                  <a:pt x="26400" y="24380"/>
                </a:lnTo>
                <a:lnTo>
                  <a:pt x="26390" y="24380"/>
                </a:lnTo>
                <a:lnTo>
                  <a:pt x="26370" y="24380"/>
                </a:lnTo>
                <a:lnTo>
                  <a:pt x="26360" y="24370"/>
                </a:lnTo>
                <a:lnTo>
                  <a:pt x="26350" y="24360"/>
                </a:lnTo>
                <a:lnTo>
                  <a:pt x="26330" y="24340"/>
                </a:lnTo>
                <a:lnTo>
                  <a:pt x="26330" y="24330"/>
                </a:lnTo>
                <a:lnTo>
                  <a:pt x="26330" y="24310"/>
                </a:lnTo>
                <a:lnTo>
                  <a:pt x="26330" y="24300"/>
                </a:lnTo>
                <a:lnTo>
                  <a:pt x="26330" y="24290"/>
                </a:lnTo>
                <a:lnTo>
                  <a:pt x="26330" y="24280"/>
                </a:lnTo>
                <a:lnTo>
                  <a:pt x="26330" y="24270"/>
                </a:lnTo>
                <a:lnTo>
                  <a:pt x="26330" y="24260"/>
                </a:lnTo>
                <a:lnTo>
                  <a:pt x="26320" y="24250"/>
                </a:lnTo>
                <a:lnTo>
                  <a:pt x="26310" y="24240"/>
                </a:lnTo>
                <a:lnTo>
                  <a:pt x="26300" y="24240"/>
                </a:lnTo>
                <a:lnTo>
                  <a:pt x="26290" y="24230"/>
                </a:lnTo>
                <a:lnTo>
                  <a:pt x="26290" y="24220"/>
                </a:lnTo>
                <a:lnTo>
                  <a:pt x="26290" y="24210"/>
                </a:lnTo>
                <a:lnTo>
                  <a:pt x="26280" y="24200"/>
                </a:lnTo>
                <a:lnTo>
                  <a:pt x="26270" y="24190"/>
                </a:lnTo>
                <a:lnTo>
                  <a:pt x="26260" y="24180"/>
                </a:lnTo>
                <a:lnTo>
                  <a:pt x="26270" y="24170"/>
                </a:lnTo>
                <a:lnTo>
                  <a:pt x="26270" y="24160"/>
                </a:lnTo>
                <a:lnTo>
                  <a:pt x="26280" y="24150"/>
                </a:lnTo>
                <a:lnTo>
                  <a:pt x="26280" y="24140"/>
                </a:lnTo>
                <a:lnTo>
                  <a:pt x="26270" y="24130"/>
                </a:lnTo>
                <a:lnTo>
                  <a:pt x="26270" y="24120"/>
                </a:lnTo>
                <a:lnTo>
                  <a:pt x="26270" y="24110"/>
                </a:lnTo>
                <a:lnTo>
                  <a:pt x="26270" y="24100"/>
                </a:lnTo>
                <a:lnTo>
                  <a:pt x="26270" y="24080"/>
                </a:lnTo>
                <a:lnTo>
                  <a:pt x="26270" y="24070"/>
                </a:lnTo>
                <a:lnTo>
                  <a:pt x="26270" y="24060"/>
                </a:lnTo>
                <a:lnTo>
                  <a:pt x="26260" y="24050"/>
                </a:lnTo>
                <a:lnTo>
                  <a:pt x="26260" y="24040"/>
                </a:lnTo>
                <a:lnTo>
                  <a:pt x="26260" y="24020"/>
                </a:lnTo>
                <a:lnTo>
                  <a:pt x="26250" y="24010"/>
                </a:lnTo>
                <a:lnTo>
                  <a:pt x="26240" y="23990"/>
                </a:lnTo>
                <a:lnTo>
                  <a:pt x="26240" y="23980"/>
                </a:lnTo>
                <a:lnTo>
                  <a:pt x="26230" y="23980"/>
                </a:lnTo>
                <a:lnTo>
                  <a:pt x="26220" y="23980"/>
                </a:lnTo>
                <a:lnTo>
                  <a:pt x="26200" y="23970"/>
                </a:lnTo>
                <a:lnTo>
                  <a:pt x="26200" y="23960"/>
                </a:lnTo>
                <a:lnTo>
                  <a:pt x="26200" y="23950"/>
                </a:lnTo>
                <a:lnTo>
                  <a:pt x="26200" y="23940"/>
                </a:lnTo>
                <a:lnTo>
                  <a:pt x="26200" y="23930"/>
                </a:lnTo>
                <a:lnTo>
                  <a:pt x="26210" y="23920"/>
                </a:lnTo>
                <a:lnTo>
                  <a:pt x="26220" y="23900"/>
                </a:lnTo>
                <a:lnTo>
                  <a:pt x="26220" y="23880"/>
                </a:lnTo>
                <a:lnTo>
                  <a:pt x="26230" y="23840"/>
                </a:lnTo>
                <a:lnTo>
                  <a:pt x="26230" y="23820"/>
                </a:lnTo>
                <a:lnTo>
                  <a:pt x="26230" y="23810"/>
                </a:lnTo>
                <a:lnTo>
                  <a:pt x="26230" y="23800"/>
                </a:lnTo>
                <a:lnTo>
                  <a:pt x="26230" y="23790"/>
                </a:lnTo>
                <a:lnTo>
                  <a:pt x="26220" y="23780"/>
                </a:lnTo>
                <a:lnTo>
                  <a:pt x="26220" y="23770"/>
                </a:lnTo>
                <a:lnTo>
                  <a:pt x="26210" y="23760"/>
                </a:lnTo>
                <a:lnTo>
                  <a:pt x="26200" y="23740"/>
                </a:lnTo>
                <a:lnTo>
                  <a:pt x="26200" y="23730"/>
                </a:lnTo>
                <a:lnTo>
                  <a:pt x="26190" y="23720"/>
                </a:lnTo>
                <a:lnTo>
                  <a:pt x="26180" y="23700"/>
                </a:lnTo>
                <a:lnTo>
                  <a:pt x="26180" y="23690"/>
                </a:lnTo>
                <a:lnTo>
                  <a:pt x="26180" y="23670"/>
                </a:lnTo>
                <a:lnTo>
                  <a:pt x="26180" y="23650"/>
                </a:lnTo>
                <a:lnTo>
                  <a:pt x="26180" y="23640"/>
                </a:lnTo>
                <a:lnTo>
                  <a:pt x="26180" y="23630"/>
                </a:lnTo>
                <a:lnTo>
                  <a:pt x="26180" y="23620"/>
                </a:lnTo>
                <a:lnTo>
                  <a:pt x="26170" y="23610"/>
                </a:lnTo>
                <a:lnTo>
                  <a:pt x="26180" y="23600"/>
                </a:lnTo>
                <a:lnTo>
                  <a:pt x="26190" y="23590"/>
                </a:lnTo>
                <a:lnTo>
                  <a:pt x="26200" y="23570"/>
                </a:lnTo>
                <a:lnTo>
                  <a:pt x="26210" y="23570"/>
                </a:lnTo>
                <a:lnTo>
                  <a:pt x="26220" y="23560"/>
                </a:lnTo>
                <a:lnTo>
                  <a:pt x="26230" y="23550"/>
                </a:lnTo>
                <a:lnTo>
                  <a:pt x="26230" y="23530"/>
                </a:lnTo>
                <a:lnTo>
                  <a:pt x="26240" y="23520"/>
                </a:lnTo>
                <a:lnTo>
                  <a:pt x="26260" y="23510"/>
                </a:lnTo>
                <a:lnTo>
                  <a:pt x="26270" y="23510"/>
                </a:lnTo>
                <a:lnTo>
                  <a:pt x="26270" y="23500"/>
                </a:lnTo>
                <a:lnTo>
                  <a:pt x="26280" y="23490"/>
                </a:lnTo>
                <a:lnTo>
                  <a:pt x="26290" y="23480"/>
                </a:lnTo>
                <a:lnTo>
                  <a:pt x="26310" y="23460"/>
                </a:lnTo>
                <a:lnTo>
                  <a:pt x="26320" y="23440"/>
                </a:lnTo>
                <a:lnTo>
                  <a:pt x="26330" y="23420"/>
                </a:lnTo>
                <a:lnTo>
                  <a:pt x="26340" y="23400"/>
                </a:lnTo>
                <a:lnTo>
                  <a:pt x="26350" y="23370"/>
                </a:lnTo>
                <a:lnTo>
                  <a:pt x="26360" y="23340"/>
                </a:lnTo>
                <a:lnTo>
                  <a:pt x="26360" y="23320"/>
                </a:lnTo>
                <a:lnTo>
                  <a:pt x="26370" y="23300"/>
                </a:lnTo>
                <a:lnTo>
                  <a:pt x="26370" y="23260"/>
                </a:lnTo>
                <a:lnTo>
                  <a:pt x="26380" y="23250"/>
                </a:lnTo>
                <a:lnTo>
                  <a:pt x="26390" y="23230"/>
                </a:lnTo>
                <a:lnTo>
                  <a:pt x="26410" y="23220"/>
                </a:lnTo>
                <a:lnTo>
                  <a:pt x="26420" y="23210"/>
                </a:lnTo>
                <a:lnTo>
                  <a:pt x="26420" y="23200"/>
                </a:lnTo>
                <a:lnTo>
                  <a:pt x="26440" y="23190"/>
                </a:lnTo>
                <a:lnTo>
                  <a:pt x="26450" y="23170"/>
                </a:lnTo>
                <a:lnTo>
                  <a:pt x="26460" y="23170"/>
                </a:lnTo>
                <a:lnTo>
                  <a:pt x="26470" y="23170"/>
                </a:lnTo>
                <a:lnTo>
                  <a:pt x="26480" y="23170"/>
                </a:lnTo>
                <a:lnTo>
                  <a:pt x="26550" y="23170"/>
                </a:lnTo>
                <a:lnTo>
                  <a:pt x="26560" y="23170"/>
                </a:lnTo>
                <a:lnTo>
                  <a:pt x="26590" y="23170"/>
                </a:lnTo>
                <a:lnTo>
                  <a:pt x="26600" y="23180"/>
                </a:lnTo>
                <a:lnTo>
                  <a:pt x="26610" y="23200"/>
                </a:lnTo>
                <a:lnTo>
                  <a:pt x="26610" y="23210"/>
                </a:lnTo>
                <a:lnTo>
                  <a:pt x="26620" y="23230"/>
                </a:lnTo>
                <a:lnTo>
                  <a:pt x="26640" y="23230"/>
                </a:lnTo>
                <a:lnTo>
                  <a:pt x="26650" y="23220"/>
                </a:lnTo>
                <a:lnTo>
                  <a:pt x="26660" y="23210"/>
                </a:lnTo>
                <a:lnTo>
                  <a:pt x="26670" y="23200"/>
                </a:lnTo>
                <a:lnTo>
                  <a:pt x="26680" y="23200"/>
                </a:lnTo>
                <a:lnTo>
                  <a:pt x="26700" y="23200"/>
                </a:lnTo>
                <a:lnTo>
                  <a:pt x="26720" y="23200"/>
                </a:lnTo>
                <a:lnTo>
                  <a:pt x="26730" y="23190"/>
                </a:lnTo>
                <a:lnTo>
                  <a:pt x="26750" y="23210"/>
                </a:lnTo>
                <a:lnTo>
                  <a:pt x="26760" y="23200"/>
                </a:lnTo>
                <a:lnTo>
                  <a:pt x="26770" y="23200"/>
                </a:lnTo>
                <a:lnTo>
                  <a:pt x="26780" y="23210"/>
                </a:lnTo>
                <a:lnTo>
                  <a:pt x="26790" y="23220"/>
                </a:lnTo>
                <a:lnTo>
                  <a:pt x="26820" y="23230"/>
                </a:lnTo>
                <a:lnTo>
                  <a:pt x="26840" y="23220"/>
                </a:lnTo>
                <a:lnTo>
                  <a:pt x="26860" y="23220"/>
                </a:lnTo>
                <a:lnTo>
                  <a:pt x="26870" y="23210"/>
                </a:lnTo>
                <a:lnTo>
                  <a:pt x="26880" y="23200"/>
                </a:lnTo>
                <a:lnTo>
                  <a:pt x="26900" y="23190"/>
                </a:lnTo>
                <a:lnTo>
                  <a:pt x="26920" y="23190"/>
                </a:lnTo>
                <a:lnTo>
                  <a:pt x="26930" y="23190"/>
                </a:lnTo>
                <a:lnTo>
                  <a:pt x="26940" y="23190"/>
                </a:lnTo>
                <a:lnTo>
                  <a:pt x="26950" y="23190"/>
                </a:lnTo>
                <a:lnTo>
                  <a:pt x="26970" y="23180"/>
                </a:lnTo>
                <a:lnTo>
                  <a:pt x="26980" y="23170"/>
                </a:lnTo>
                <a:lnTo>
                  <a:pt x="27000" y="23170"/>
                </a:lnTo>
                <a:lnTo>
                  <a:pt x="27010" y="23170"/>
                </a:lnTo>
                <a:lnTo>
                  <a:pt x="27020" y="23170"/>
                </a:lnTo>
                <a:lnTo>
                  <a:pt x="27030" y="23170"/>
                </a:lnTo>
                <a:lnTo>
                  <a:pt x="27050" y="23170"/>
                </a:lnTo>
                <a:lnTo>
                  <a:pt x="27040" y="23170"/>
                </a:lnTo>
                <a:lnTo>
                  <a:pt x="27050" y="23170"/>
                </a:lnTo>
                <a:lnTo>
                  <a:pt x="27050" y="23160"/>
                </a:lnTo>
                <a:lnTo>
                  <a:pt x="27040" y="23150"/>
                </a:lnTo>
                <a:lnTo>
                  <a:pt x="27030" y="23150"/>
                </a:lnTo>
                <a:lnTo>
                  <a:pt x="27020" y="23150"/>
                </a:lnTo>
                <a:lnTo>
                  <a:pt x="27010" y="23140"/>
                </a:lnTo>
                <a:lnTo>
                  <a:pt x="27010" y="23130"/>
                </a:lnTo>
                <a:lnTo>
                  <a:pt x="27000" y="23120"/>
                </a:lnTo>
                <a:lnTo>
                  <a:pt x="27000" y="23100"/>
                </a:lnTo>
                <a:lnTo>
                  <a:pt x="26990" y="23090"/>
                </a:lnTo>
                <a:lnTo>
                  <a:pt x="26990" y="23070"/>
                </a:lnTo>
                <a:lnTo>
                  <a:pt x="26990" y="23060"/>
                </a:lnTo>
                <a:lnTo>
                  <a:pt x="26990" y="23050"/>
                </a:lnTo>
                <a:lnTo>
                  <a:pt x="26970" y="23040"/>
                </a:lnTo>
                <a:lnTo>
                  <a:pt x="26950" y="23030"/>
                </a:lnTo>
                <a:lnTo>
                  <a:pt x="26940" y="23020"/>
                </a:lnTo>
                <a:lnTo>
                  <a:pt x="26920" y="23010"/>
                </a:lnTo>
                <a:lnTo>
                  <a:pt x="26910" y="23000"/>
                </a:lnTo>
                <a:lnTo>
                  <a:pt x="26900" y="22990"/>
                </a:lnTo>
                <a:lnTo>
                  <a:pt x="26880" y="22980"/>
                </a:lnTo>
                <a:lnTo>
                  <a:pt x="26870" y="22970"/>
                </a:lnTo>
                <a:lnTo>
                  <a:pt x="26860" y="22950"/>
                </a:lnTo>
                <a:lnTo>
                  <a:pt x="26860" y="22940"/>
                </a:lnTo>
                <a:lnTo>
                  <a:pt x="26860" y="22930"/>
                </a:lnTo>
                <a:lnTo>
                  <a:pt x="26850" y="22910"/>
                </a:lnTo>
                <a:lnTo>
                  <a:pt x="26850" y="22900"/>
                </a:lnTo>
                <a:lnTo>
                  <a:pt x="26840" y="22890"/>
                </a:lnTo>
                <a:lnTo>
                  <a:pt x="26830" y="22880"/>
                </a:lnTo>
                <a:lnTo>
                  <a:pt x="26820" y="22870"/>
                </a:lnTo>
                <a:lnTo>
                  <a:pt x="26810" y="22870"/>
                </a:lnTo>
                <a:lnTo>
                  <a:pt x="26790" y="22870"/>
                </a:lnTo>
                <a:lnTo>
                  <a:pt x="26780" y="22880"/>
                </a:lnTo>
                <a:lnTo>
                  <a:pt x="26770" y="22880"/>
                </a:lnTo>
                <a:lnTo>
                  <a:pt x="26750" y="22890"/>
                </a:lnTo>
                <a:lnTo>
                  <a:pt x="26740" y="22890"/>
                </a:lnTo>
                <a:lnTo>
                  <a:pt x="26730" y="22880"/>
                </a:lnTo>
                <a:lnTo>
                  <a:pt x="26720" y="22890"/>
                </a:lnTo>
                <a:lnTo>
                  <a:pt x="26700" y="22880"/>
                </a:lnTo>
                <a:lnTo>
                  <a:pt x="26690" y="22880"/>
                </a:lnTo>
                <a:lnTo>
                  <a:pt x="26670" y="22880"/>
                </a:lnTo>
                <a:lnTo>
                  <a:pt x="26650" y="22890"/>
                </a:lnTo>
                <a:lnTo>
                  <a:pt x="26640" y="22890"/>
                </a:lnTo>
                <a:lnTo>
                  <a:pt x="26630" y="22880"/>
                </a:lnTo>
                <a:lnTo>
                  <a:pt x="26620" y="22870"/>
                </a:lnTo>
                <a:lnTo>
                  <a:pt x="26610" y="22860"/>
                </a:lnTo>
                <a:lnTo>
                  <a:pt x="26610" y="22850"/>
                </a:lnTo>
                <a:lnTo>
                  <a:pt x="26600" y="22840"/>
                </a:lnTo>
                <a:lnTo>
                  <a:pt x="26600" y="22830"/>
                </a:lnTo>
                <a:lnTo>
                  <a:pt x="26600" y="22820"/>
                </a:lnTo>
                <a:lnTo>
                  <a:pt x="26590" y="22810"/>
                </a:lnTo>
                <a:lnTo>
                  <a:pt x="26570" y="22810"/>
                </a:lnTo>
                <a:lnTo>
                  <a:pt x="26560" y="22810"/>
                </a:lnTo>
                <a:lnTo>
                  <a:pt x="26550" y="22800"/>
                </a:lnTo>
                <a:lnTo>
                  <a:pt x="26540" y="22780"/>
                </a:lnTo>
                <a:lnTo>
                  <a:pt x="26540" y="22760"/>
                </a:lnTo>
                <a:lnTo>
                  <a:pt x="26530" y="22750"/>
                </a:lnTo>
                <a:lnTo>
                  <a:pt x="26520" y="22740"/>
                </a:lnTo>
                <a:lnTo>
                  <a:pt x="26520" y="22730"/>
                </a:lnTo>
                <a:lnTo>
                  <a:pt x="26510" y="22710"/>
                </a:lnTo>
                <a:lnTo>
                  <a:pt x="26510" y="22700"/>
                </a:lnTo>
                <a:lnTo>
                  <a:pt x="26510" y="22690"/>
                </a:lnTo>
                <a:lnTo>
                  <a:pt x="26500" y="22680"/>
                </a:lnTo>
                <a:lnTo>
                  <a:pt x="26490" y="22670"/>
                </a:lnTo>
                <a:lnTo>
                  <a:pt x="26490" y="22660"/>
                </a:lnTo>
                <a:lnTo>
                  <a:pt x="26490" y="22650"/>
                </a:lnTo>
                <a:lnTo>
                  <a:pt x="26500" y="22640"/>
                </a:lnTo>
                <a:lnTo>
                  <a:pt x="26500" y="22620"/>
                </a:lnTo>
                <a:lnTo>
                  <a:pt x="26500" y="22610"/>
                </a:lnTo>
                <a:lnTo>
                  <a:pt x="26480" y="22610"/>
                </a:lnTo>
                <a:lnTo>
                  <a:pt x="26460" y="22610"/>
                </a:lnTo>
                <a:lnTo>
                  <a:pt x="26450" y="22610"/>
                </a:lnTo>
                <a:lnTo>
                  <a:pt x="26430" y="22600"/>
                </a:lnTo>
                <a:lnTo>
                  <a:pt x="26420" y="22590"/>
                </a:lnTo>
                <a:lnTo>
                  <a:pt x="26410" y="22580"/>
                </a:lnTo>
                <a:lnTo>
                  <a:pt x="26410" y="22570"/>
                </a:lnTo>
                <a:lnTo>
                  <a:pt x="26380" y="22560"/>
                </a:lnTo>
                <a:lnTo>
                  <a:pt x="26370" y="22550"/>
                </a:lnTo>
                <a:lnTo>
                  <a:pt x="26360" y="22540"/>
                </a:lnTo>
                <a:lnTo>
                  <a:pt x="26350" y="22540"/>
                </a:lnTo>
                <a:lnTo>
                  <a:pt x="26330" y="22530"/>
                </a:lnTo>
                <a:lnTo>
                  <a:pt x="26320" y="22530"/>
                </a:lnTo>
                <a:lnTo>
                  <a:pt x="26310" y="22540"/>
                </a:lnTo>
                <a:lnTo>
                  <a:pt x="26300" y="22540"/>
                </a:lnTo>
                <a:lnTo>
                  <a:pt x="26290" y="22550"/>
                </a:lnTo>
                <a:lnTo>
                  <a:pt x="26280" y="22550"/>
                </a:lnTo>
                <a:lnTo>
                  <a:pt x="26270" y="22550"/>
                </a:lnTo>
                <a:lnTo>
                  <a:pt x="26260" y="22560"/>
                </a:lnTo>
                <a:lnTo>
                  <a:pt x="26250" y="22570"/>
                </a:lnTo>
                <a:lnTo>
                  <a:pt x="26240" y="22570"/>
                </a:lnTo>
                <a:lnTo>
                  <a:pt x="26230" y="22570"/>
                </a:lnTo>
                <a:lnTo>
                  <a:pt x="26220" y="22570"/>
                </a:lnTo>
                <a:lnTo>
                  <a:pt x="26220" y="22580"/>
                </a:lnTo>
                <a:lnTo>
                  <a:pt x="26200" y="22590"/>
                </a:lnTo>
                <a:lnTo>
                  <a:pt x="26190" y="22590"/>
                </a:lnTo>
                <a:lnTo>
                  <a:pt x="26190" y="22580"/>
                </a:lnTo>
                <a:lnTo>
                  <a:pt x="26190" y="22590"/>
                </a:lnTo>
                <a:lnTo>
                  <a:pt x="26180" y="22590"/>
                </a:lnTo>
                <a:lnTo>
                  <a:pt x="26170" y="22600"/>
                </a:lnTo>
                <a:lnTo>
                  <a:pt x="26160" y="22600"/>
                </a:lnTo>
                <a:lnTo>
                  <a:pt x="26150" y="22600"/>
                </a:lnTo>
                <a:lnTo>
                  <a:pt x="26130" y="22600"/>
                </a:lnTo>
                <a:lnTo>
                  <a:pt x="26120" y="22600"/>
                </a:lnTo>
                <a:lnTo>
                  <a:pt x="26100" y="22590"/>
                </a:lnTo>
                <a:lnTo>
                  <a:pt x="26090" y="22590"/>
                </a:lnTo>
                <a:lnTo>
                  <a:pt x="26080" y="22590"/>
                </a:lnTo>
                <a:lnTo>
                  <a:pt x="26070" y="22590"/>
                </a:lnTo>
                <a:lnTo>
                  <a:pt x="26060" y="22590"/>
                </a:lnTo>
                <a:lnTo>
                  <a:pt x="26060" y="22570"/>
                </a:lnTo>
                <a:lnTo>
                  <a:pt x="26060" y="22560"/>
                </a:lnTo>
                <a:lnTo>
                  <a:pt x="26050" y="22550"/>
                </a:lnTo>
                <a:lnTo>
                  <a:pt x="26050" y="22540"/>
                </a:lnTo>
                <a:lnTo>
                  <a:pt x="26040" y="22530"/>
                </a:lnTo>
                <a:lnTo>
                  <a:pt x="26030" y="22520"/>
                </a:lnTo>
                <a:lnTo>
                  <a:pt x="26020" y="22520"/>
                </a:lnTo>
                <a:lnTo>
                  <a:pt x="26010" y="22510"/>
                </a:lnTo>
                <a:lnTo>
                  <a:pt x="26000" y="22510"/>
                </a:lnTo>
                <a:lnTo>
                  <a:pt x="25990" y="22500"/>
                </a:lnTo>
                <a:lnTo>
                  <a:pt x="25980" y="22500"/>
                </a:lnTo>
                <a:lnTo>
                  <a:pt x="25970" y="22500"/>
                </a:lnTo>
                <a:lnTo>
                  <a:pt x="25960" y="22490"/>
                </a:lnTo>
                <a:lnTo>
                  <a:pt x="25960" y="22480"/>
                </a:lnTo>
                <a:lnTo>
                  <a:pt x="25950" y="22480"/>
                </a:lnTo>
                <a:lnTo>
                  <a:pt x="25950" y="22470"/>
                </a:lnTo>
                <a:lnTo>
                  <a:pt x="25940" y="22460"/>
                </a:lnTo>
                <a:lnTo>
                  <a:pt x="25940" y="22450"/>
                </a:lnTo>
                <a:lnTo>
                  <a:pt x="25930" y="22440"/>
                </a:lnTo>
                <a:lnTo>
                  <a:pt x="25930" y="22430"/>
                </a:lnTo>
                <a:lnTo>
                  <a:pt x="25930" y="22420"/>
                </a:lnTo>
                <a:lnTo>
                  <a:pt x="25920" y="22410"/>
                </a:lnTo>
                <a:lnTo>
                  <a:pt x="25910" y="22410"/>
                </a:lnTo>
                <a:lnTo>
                  <a:pt x="25900" y="22410"/>
                </a:lnTo>
                <a:lnTo>
                  <a:pt x="25890" y="22400"/>
                </a:lnTo>
                <a:lnTo>
                  <a:pt x="25870" y="22400"/>
                </a:lnTo>
                <a:lnTo>
                  <a:pt x="25860" y="22390"/>
                </a:lnTo>
                <a:lnTo>
                  <a:pt x="25850" y="22390"/>
                </a:lnTo>
                <a:lnTo>
                  <a:pt x="25840" y="22380"/>
                </a:lnTo>
                <a:lnTo>
                  <a:pt x="25820" y="22370"/>
                </a:lnTo>
                <a:lnTo>
                  <a:pt x="25810" y="22370"/>
                </a:lnTo>
                <a:lnTo>
                  <a:pt x="25800" y="22360"/>
                </a:lnTo>
                <a:lnTo>
                  <a:pt x="25790" y="22350"/>
                </a:lnTo>
                <a:lnTo>
                  <a:pt x="25780" y="22340"/>
                </a:lnTo>
                <a:lnTo>
                  <a:pt x="25770" y="22340"/>
                </a:lnTo>
                <a:lnTo>
                  <a:pt x="25760" y="22320"/>
                </a:lnTo>
                <a:lnTo>
                  <a:pt x="25760" y="22310"/>
                </a:lnTo>
                <a:lnTo>
                  <a:pt x="25770" y="22300"/>
                </a:lnTo>
                <a:lnTo>
                  <a:pt x="25770" y="22290"/>
                </a:lnTo>
                <a:lnTo>
                  <a:pt x="25770" y="22270"/>
                </a:lnTo>
                <a:lnTo>
                  <a:pt x="25770" y="22250"/>
                </a:lnTo>
                <a:lnTo>
                  <a:pt x="25760" y="22240"/>
                </a:lnTo>
                <a:lnTo>
                  <a:pt x="25760" y="22220"/>
                </a:lnTo>
                <a:lnTo>
                  <a:pt x="25760" y="22210"/>
                </a:lnTo>
                <a:lnTo>
                  <a:pt x="25750" y="22190"/>
                </a:lnTo>
                <a:lnTo>
                  <a:pt x="25740" y="22180"/>
                </a:lnTo>
                <a:lnTo>
                  <a:pt x="25740" y="22170"/>
                </a:lnTo>
                <a:lnTo>
                  <a:pt x="25730" y="22170"/>
                </a:lnTo>
                <a:lnTo>
                  <a:pt x="25720" y="22160"/>
                </a:lnTo>
                <a:lnTo>
                  <a:pt x="25710" y="22150"/>
                </a:lnTo>
                <a:lnTo>
                  <a:pt x="25700" y="22140"/>
                </a:lnTo>
                <a:lnTo>
                  <a:pt x="25680" y="22130"/>
                </a:lnTo>
                <a:lnTo>
                  <a:pt x="25670" y="22130"/>
                </a:lnTo>
                <a:lnTo>
                  <a:pt x="25660" y="22130"/>
                </a:lnTo>
                <a:lnTo>
                  <a:pt x="25660" y="22120"/>
                </a:lnTo>
                <a:lnTo>
                  <a:pt x="25650" y="22120"/>
                </a:lnTo>
                <a:lnTo>
                  <a:pt x="25640" y="22110"/>
                </a:lnTo>
                <a:lnTo>
                  <a:pt x="25630" y="22100"/>
                </a:lnTo>
                <a:lnTo>
                  <a:pt x="25630" y="22090"/>
                </a:lnTo>
                <a:lnTo>
                  <a:pt x="25630" y="22080"/>
                </a:lnTo>
                <a:lnTo>
                  <a:pt x="25620" y="22070"/>
                </a:lnTo>
                <a:lnTo>
                  <a:pt x="25610" y="22060"/>
                </a:lnTo>
                <a:lnTo>
                  <a:pt x="25600" y="22060"/>
                </a:lnTo>
                <a:lnTo>
                  <a:pt x="25600" y="22050"/>
                </a:lnTo>
                <a:lnTo>
                  <a:pt x="25590" y="22050"/>
                </a:lnTo>
                <a:lnTo>
                  <a:pt x="25580" y="22050"/>
                </a:lnTo>
                <a:lnTo>
                  <a:pt x="25570" y="22050"/>
                </a:lnTo>
                <a:lnTo>
                  <a:pt x="25570" y="22060"/>
                </a:lnTo>
                <a:lnTo>
                  <a:pt x="25570" y="22070"/>
                </a:lnTo>
                <a:lnTo>
                  <a:pt x="25570" y="22090"/>
                </a:lnTo>
                <a:lnTo>
                  <a:pt x="25580" y="22090"/>
                </a:lnTo>
                <a:lnTo>
                  <a:pt x="25580" y="22100"/>
                </a:lnTo>
                <a:lnTo>
                  <a:pt x="25570" y="22110"/>
                </a:lnTo>
                <a:lnTo>
                  <a:pt x="25560" y="22110"/>
                </a:lnTo>
                <a:lnTo>
                  <a:pt x="25560" y="22120"/>
                </a:lnTo>
                <a:lnTo>
                  <a:pt x="25570" y="22130"/>
                </a:lnTo>
                <a:lnTo>
                  <a:pt x="25580" y="22130"/>
                </a:lnTo>
                <a:lnTo>
                  <a:pt x="25580" y="22140"/>
                </a:lnTo>
                <a:lnTo>
                  <a:pt x="25580" y="22150"/>
                </a:lnTo>
                <a:lnTo>
                  <a:pt x="25570" y="22150"/>
                </a:lnTo>
                <a:lnTo>
                  <a:pt x="25560" y="22160"/>
                </a:lnTo>
                <a:lnTo>
                  <a:pt x="25550" y="22170"/>
                </a:lnTo>
                <a:lnTo>
                  <a:pt x="25550" y="22180"/>
                </a:lnTo>
                <a:lnTo>
                  <a:pt x="25530" y="22180"/>
                </a:lnTo>
                <a:lnTo>
                  <a:pt x="25520" y="22180"/>
                </a:lnTo>
                <a:lnTo>
                  <a:pt x="25520" y="22170"/>
                </a:lnTo>
                <a:lnTo>
                  <a:pt x="25500" y="22170"/>
                </a:lnTo>
                <a:lnTo>
                  <a:pt x="25490" y="22170"/>
                </a:lnTo>
                <a:lnTo>
                  <a:pt x="25480" y="22180"/>
                </a:lnTo>
                <a:lnTo>
                  <a:pt x="25470" y="22180"/>
                </a:lnTo>
                <a:lnTo>
                  <a:pt x="25470" y="22190"/>
                </a:lnTo>
                <a:lnTo>
                  <a:pt x="25470" y="22200"/>
                </a:lnTo>
                <a:lnTo>
                  <a:pt x="25470" y="22210"/>
                </a:lnTo>
                <a:lnTo>
                  <a:pt x="25470" y="22230"/>
                </a:lnTo>
                <a:lnTo>
                  <a:pt x="25480" y="22230"/>
                </a:lnTo>
                <a:lnTo>
                  <a:pt x="25480" y="22240"/>
                </a:lnTo>
                <a:lnTo>
                  <a:pt x="25490" y="22250"/>
                </a:lnTo>
                <a:lnTo>
                  <a:pt x="25500" y="22260"/>
                </a:lnTo>
                <a:lnTo>
                  <a:pt x="25510" y="22270"/>
                </a:lnTo>
                <a:lnTo>
                  <a:pt x="25520" y="22270"/>
                </a:lnTo>
                <a:lnTo>
                  <a:pt x="25530" y="22280"/>
                </a:lnTo>
                <a:lnTo>
                  <a:pt x="25520" y="22290"/>
                </a:lnTo>
                <a:lnTo>
                  <a:pt x="25520" y="22300"/>
                </a:lnTo>
                <a:lnTo>
                  <a:pt x="25520" y="22310"/>
                </a:lnTo>
                <a:lnTo>
                  <a:pt x="25520" y="22320"/>
                </a:lnTo>
                <a:lnTo>
                  <a:pt x="25520" y="22330"/>
                </a:lnTo>
                <a:lnTo>
                  <a:pt x="25510" y="22330"/>
                </a:lnTo>
                <a:lnTo>
                  <a:pt x="25500" y="22340"/>
                </a:lnTo>
                <a:lnTo>
                  <a:pt x="25500" y="22350"/>
                </a:lnTo>
                <a:lnTo>
                  <a:pt x="25500" y="22360"/>
                </a:lnTo>
                <a:lnTo>
                  <a:pt x="25490" y="22370"/>
                </a:lnTo>
                <a:lnTo>
                  <a:pt x="25490" y="22390"/>
                </a:lnTo>
                <a:lnTo>
                  <a:pt x="25490" y="22400"/>
                </a:lnTo>
                <a:lnTo>
                  <a:pt x="25490" y="22410"/>
                </a:lnTo>
                <a:lnTo>
                  <a:pt x="25480" y="22420"/>
                </a:lnTo>
                <a:lnTo>
                  <a:pt x="25480" y="22430"/>
                </a:lnTo>
                <a:lnTo>
                  <a:pt x="25470" y="22440"/>
                </a:lnTo>
                <a:lnTo>
                  <a:pt x="25460" y="22450"/>
                </a:lnTo>
                <a:lnTo>
                  <a:pt x="25460" y="22460"/>
                </a:lnTo>
                <a:lnTo>
                  <a:pt x="25460" y="22470"/>
                </a:lnTo>
                <a:lnTo>
                  <a:pt x="25450" y="22470"/>
                </a:lnTo>
                <a:lnTo>
                  <a:pt x="25450" y="22480"/>
                </a:lnTo>
                <a:lnTo>
                  <a:pt x="25440" y="22490"/>
                </a:lnTo>
                <a:lnTo>
                  <a:pt x="25440" y="22510"/>
                </a:lnTo>
                <a:lnTo>
                  <a:pt x="25450" y="22520"/>
                </a:lnTo>
                <a:lnTo>
                  <a:pt x="25440" y="22530"/>
                </a:lnTo>
                <a:lnTo>
                  <a:pt x="25440" y="22540"/>
                </a:lnTo>
                <a:lnTo>
                  <a:pt x="25440" y="22560"/>
                </a:lnTo>
                <a:lnTo>
                  <a:pt x="25440" y="22570"/>
                </a:lnTo>
                <a:lnTo>
                  <a:pt x="25430" y="22580"/>
                </a:lnTo>
                <a:lnTo>
                  <a:pt x="25420" y="22590"/>
                </a:lnTo>
                <a:lnTo>
                  <a:pt x="25410" y="22590"/>
                </a:lnTo>
                <a:lnTo>
                  <a:pt x="25410" y="22610"/>
                </a:lnTo>
                <a:lnTo>
                  <a:pt x="25340" y="22510"/>
                </a:lnTo>
                <a:lnTo>
                  <a:pt x="25330" y="22500"/>
                </a:lnTo>
                <a:lnTo>
                  <a:pt x="25330" y="22490"/>
                </a:lnTo>
                <a:lnTo>
                  <a:pt x="25150" y="22180"/>
                </a:lnTo>
                <a:lnTo>
                  <a:pt x="24950" y="22180"/>
                </a:lnTo>
                <a:lnTo>
                  <a:pt x="24940" y="22180"/>
                </a:lnTo>
                <a:lnTo>
                  <a:pt x="24880" y="22190"/>
                </a:lnTo>
                <a:lnTo>
                  <a:pt x="24860" y="22190"/>
                </a:lnTo>
                <a:lnTo>
                  <a:pt x="24850" y="22180"/>
                </a:lnTo>
                <a:lnTo>
                  <a:pt x="24830" y="22180"/>
                </a:lnTo>
                <a:lnTo>
                  <a:pt x="24830" y="22160"/>
                </a:lnTo>
                <a:lnTo>
                  <a:pt x="24840" y="22160"/>
                </a:lnTo>
                <a:lnTo>
                  <a:pt x="24850" y="22150"/>
                </a:lnTo>
                <a:lnTo>
                  <a:pt x="24850" y="22130"/>
                </a:lnTo>
                <a:lnTo>
                  <a:pt x="24850" y="22120"/>
                </a:lnTo>
                <a:lnTo>
                  <a:pt x="24850" y="22110"/>
                </a:lnTo>
                <a:lnTo>
                  <a:pt x="24860" y="22070"/>
                </a:lnTo>
                <a:lnTo>
                  <a:pt x="24870" y="22040"/>
                </a:lnTo>
                <a:lnTo>
                  <a:pt x="24860" y="22020"/>
                </a:lnTo>
                <a:lnTo>
                  <a:pt x="24860" y="22000"/>
                </a:lnTo>
                <a:lnTo>
                  <a:pt x="24850" y="21990"/>
                </a:lnTo>
                <a:lnTo>
                  <a:pt x="24850" y="21970"/>
                </a:lnTo>
                <a:lnTo>
                  <a:pt x="24840" y="21960"/>
                </a:lnTo>
                <a:lnTo>
                  <a:pt x="24820" y="21950"/>
                </a:lnTo>
                <a:lnTo>
                  <a:pt x="24810" y="21940"/>
                </a:lnTo>
                <a:lnTo>
                  <a:pt x="24780" y="21910"/>
                </a:lnTo>
                <a:lnTo>
                  <a:pt x="24770" y="21900"/>
                </a:lnTo>
                <a:lnTo>
                  <a:pt x="24750" y="21870"/>
                </a:lnTo>
                <a:lnTo>
                  <a:pt x="24730" y="21820"/>
                </a:lnTo>
                <a:lnTo>
                  <a:pt x="24710" y="21790"/>
                </a:lnTo>
                <a:lnTo>
                  <a:pt x="24670" y="21750"/>
                </a:lnTo>
                <a:lnTo>
                  <a:pt x="24650" y="21700"/>
                </a:lnTo>
                <a:lnTo>
                  <a:pt x="24630" y="21690"/>
                </a:lnTo>
                <a:lnTo>
                  <a:pt x="24610" y="21670"/>
                </a:lnTo>
                <a:lnTo>
                  <a:pt x="24610" y="21660"/>
                </a:lnTo>
                <a:lnTo>
                  <a:pt x="24600" y="21650"/>
                </a:lnTo>
                <a:lnTo>
                  <a:pt x="24590" y="21640"/>
                </a:lnTo>
                <a:lnTo>
                  <a:pt x="24580" y="21640"/>
                </a:lnTo>
                <a:lnTo>
                  <a:pt x="24550" y="21630"/>
                </a:lnTo>
                <a:lnTo>
                  <a:pt x="24530" y="21640"/>
                </a:lnTo>
                <a:lnTo>
                  <a:pt x="24510" y="21640"/>
                </a:lnTo>
                <a:lnTo>
                  <a:pt x="24500" y="21640"/>
                </a:lnTo>
                <a:lnTo>
                  <a:pt x="24450" y="21650"/>
                </a:lnTo>
                <a:lnTo>
                  <a:pt x="24380" y="21660"/>
                </a:lnTo>
                <a:lnTo>
                  <a:pt x="24370" y="21660"/>
                </a:lnTo>
                <a:lnTo>
                  <a:pt x="24350" y="21660"/>
                </a:lnTo>
                <a:lnTo>
                  <a:pt x="24330" y="21650"/>
                </a:lnTo>
                <a:lnTo>
                  <a:pt x="24290" y="21650"/>
                </a:lnTo>
                <a:lnTo>
                  <a:pt x="24280" y="21640"/>
                </a:lnTo>
                <a:lnTo>
                  <a:pt x="24270" y="21640"/>
                </a:lnTo>
                <a:lnTo>
                  <a:pt x="24240" y="21630"/>
                </a:lnTo>
                <a:lnTo>
                  <a:pt x="24240" y="21650"/>
                </a:lnTo>
                <a:lnTo>
                  <a:pt x="24210" y="21670"/>
                </a:lnTo>
                <a:lnTo>
                  <a:pt x="24200" y="21690"/>
                </a:lnTo>
                <a:lnTo>
                  <a:pt x="24190" y="21720"/>
                </a:lnTo>
                <a:lnTo>
                  <a:pt x="24190" y="21730"/>
                </a:lnTo>
                <a:lnTo>
                  <a:pt x="24160" y="21760"/>
                </a:lnTo>
                <a:lnTo>
                  <a:pt x="24120" y="21790"/>
                </a:lnTo>
                <a:lnTo>
                  <a:pt x="24090" y="21820"/>
                </a:lnTo>
                <a:lnTo>
                  <a:pt x="24050" y="21820"/>
                </a:lnTo>
                <a:lnTo>
                  <a:pt x="24020" y="21810"/>
                </a:lnTo>
                <a:lnTo>
                  <a:pt x="24010" y="21810"/>
                </a:lnTo>
                <a:lnTo>
                  <a:pt x="24000" y="21800"/>
                </a:lnTo>
                <a:lnTo>
                  <a:pt x="24000" y="21810"/>
                </a:lnTo>
                <a:lnTo>
                  <a:pt x="23990" y="21810"/>
                </a:lnTo>
                <a:lnTo>
                  <a:pt x="23970" y="21840"/>
                </a:lnTo>
                <a:lnTo>
                  <a:pt x="23950" y="21870"/>
                </a:lnTo>
                <a:lnTo>
                  <a:pt x="23890" y="21890"/>
                </a:lnTo>
                <a:lnTo>
                  <a:pt x="23880" y="21890"/>
                </a:lnTo>
                <a:lnTo>
                  <a:pt x="23860" y="21880"/>
                </a:lnTo>
                <a:lnTo>
                  <a:pt x="23820" y="21860"/>
                </a:lnTo>
                <a:lnTo>
                  <a:pt x="23780" y="21840"/>
                </a:lnTo>
                <a:lnTo>
                  <a:pt x="23770" y="21830"/>
                </a:lnTo>
                <a:lnTo>
                  <a:pt x="23780" y="21810"/>
                </a:lnTo>
                <a:lnTo>
                  <a:pt x="23790" y="21770"/>
                </a:lnTo>
                <a:lnTo>
                  <a:pt x="23770" y="21760"/>
                </a:lnTo>
                <a:lnTo>
                  <a:pt x="23760" y="21730"/>
                </a:lnTo>
                <a:lnTo>
                  <a:pt x="23730" y="21740"/>
                </a:lnTo>
                <a:lnTo>
                  <a:pt x="23730" y="21730"/>
                </a:lnTo>
                <a:lnTo>
                  <a:pt x="23710" y="21730"/>
                </a:lnTo>
                <a:lnTo>
                  <a:pt x="23690" y="21750"/>
                </a:lnTo>
                <a:lnTo>
                  <a:pt x="23680" y="21770"/>
                </a:lnTo>
                <a:lnTo>
                  <a:pt x="23670" y="21780"/>
                </a:lnTo>
                <a:lnTo>
                  <a:pt x="23640" y="21790"/>
                </a:lnTo>
                <a:lnTo>
                  <a:pt x="23620" y="21770"/>
                </a:lnTo>
                <a:lnTo>
                  <a:pt x="23590" y="21760"/>
                </a:lnTo>
                <a:lnTo>
                  <a:pt x="23570" y="21750"/>
                </a:lnTo>
                <a:lnTo>
                  <a:pt x="23570" y="21740"/>
                </a:lnTo>
                <a:lnTo>
                  <a:pt x="23560" y="21730"/>
                </a:lnTo>
                <a:lnTo>
                  <a:pt x="23550" y="21710"/>
                </a:lnTo>
                <a:lnTo>
                  <a:pt x="23530" y="21690"/>
                </a:lnTo>
                <a:lnTo>
                  <a:pt x="23500" y="21670"/>
                </a:lnTo>
                <a:lnTo>
                  <a:pt x="23470" y="21650"/>
                </a:lnTo>
                <a:lnTo>
                  <a:pt x="23450" y="21630"/>
                </a:lnTo>
                <a:lnTo>
                  <a:pt x="23440" y="21610"/>
                </a:lnTo>
                <a:lnTo>
                  <a:pt x="23440" y="21600"/>
                </a:lnTo>
                <a:lnTo>
                  <a:pt x="23430" y="21600"/>
                </a:lnTo>
                <a:lnTo>
                  <a:pt x="23420" y="21580"/>
                </a:lnTo>
                <a:lnTo>
                  <a:pt x="23410" y="21550"/>
                </a:lnTo>
                <a:lnTo>
                  <a:pt x="23400" y="21530"/>
                </a:lnTo>
                <a:lnTo>
                  <a:pt x="23400" y="21510"/>
                </a:lnTo>
                <a:lnTo>
                  <a:pt x="23400" y="21490"/>
                </a:lnTo>
                <a:lnTo>
                  <a:pt x="23410" y="21460"/>
                </a:lnTo>
                <a:lnTo>
                  <a:pt x="23420" y="21440"/>
                </a:lnTo>
                <a:lnTo>
                  <a:pt x="23420" y="21430"/>
                </a:lnTo>
                <a:lnTo>
                  <a:pt x="23420" y="21420"/>
                </a:lnTo>
                <a:lnTo>
                  <a:pt x="23410" y="21400"/>
                </a:lnTo>
                <a:lnTo>
                  <a:pt x="23410" y="21390"/>
                </a:lnTo>
                <a:lnTo>
                  <a:pt x="23390" y="21360"/>
                </a:lnTo>
                <a:lnTo>
                  <a:pt x="23390" y="21350"/>
                </a:lnTo>
                <a:lnTo>
                  <a:pt x="23370" y="21340"/>
                </a:lnTo>
                <a:lnTo>
                  <a:pt x="23350" y="21330"/>
                </a:lnTo>
                <a:lnTo>
                  <a:pt x="23340" y="21320"/>
                </a:lnTo>
                <a:lnTo>
                  <a:pt x="23340" y="21310"/>
                </a:lnTo>
                <a:lnTo>
                  <a:pt x="23330" y="21300"/>
                </a:lnTo>
                <a:lnTo>
                  <a:pt x="23310" y="21280"/>
                </a:lnTo>
                <a:lnTo>
                  <a:pt x="23290" y="21280"/>
                </a:lnTo>
                <a:lnTo>
                  <a:pt x="23270" y="21280"/>
                </a:lnTo>
                <a:lnTo>
                  <a:pt x="23250" y="21280"/>
                </a:lnTo>
                <a:lnTo>
                  <a:pt x="23230" y="21290"/>
                </a:lnTo>
                <a:lnTo>
                  <a:pt x="23220" y="21290"/>
                </a:lnTo>
                <a:lnTo>
                  <a:pt x="23210" y="21300"/>
                </a:lnTo>
                <a:lnTo>
                  <a:pt x="23190" y="21300"/>
                </a:lnTo>
                <a:lnTo>
                  <a:pt x="23170" y="21300"/>
                </a:lnTo>
                <a:lnTo>
                  <a:pt x="23160" y="21300"/>
                </a:lnTo>
                <a:lnTo>
                  <a:pt x="23140" y="21300"/>
                </a:lnTo>
                <a:lnTo>
                  <a:pt x="23120" y="21310"/>
                </a:lnTo>
                <a:lnTo>
                  <a:pt x="23100" y="21300"/>
                </a:lnTo>
                <a:lnTo>
                  <a:pt x="23080" y="21270"/>
                </a:lnTo>
                <a:lnTo>
                  <a:pt x="23080" y="21260"/>
                </a:lnTo>
                <a:lnTo>
                  <a:pt x="23080" y="21250"/>
                </a:lnTo>
                <a:lnTo>
                  <a:pt x="23090" y="21230"/>
                </a:lnTo>
                <a:lnTo>
                  <a:pt x="23080" y="21200"/>
                </a:lnTo>
                <a:lnTo>
                  <a:pt x="23080" y="21180"/>
                </a:lnTo>
                <a:lnTo>
                  <a:pt x="23070" y="21150"/>
                </a:lnTo>
                <a:lnTo>
                  <a:pt x="23060" y="21130"/>
                </a:lnTo>
                <a:lnTo>
                  <a:pt x="23050" y="21090"/>
                </a:lnTo>
                <a:lnTo>
                  <a:pt x="23050" y="21070"/>
                </a:lnTo>
                <a:lnTo>
                  <a:pt x="23040" y="21050"/>
                </a:lnTo>
                <a:lnTo>
                  <a:pt x="23030" y="21030"/>
                </a:lnTo>
                <a:lnTo>
                  <a:pt x="23030" y="21020"/>
                </a:lnTo>
                <a:lnTo>
                  <a:pt x="23010" y="21010"/>
                </a:lnTo>
                <a:lnTo>
                  <a:pt x="22990" y="21010"/>
                </a:lnTo>
                <a:lnTo>
                  <a:pt x="22980" y="21010"/>
                </a:lnTo>
                <a:lnTo>
                  <a:pt x="22970" y="21000"/>
                </a:lnTo>
                <a:lnTo>
                  <a:pt x="22960" y="20960"/>
                </a:lnTo>
                <a:lnTo>
                  <a:pt x="22940" y="20920"/>
                </a:lnTo>
                <a:lnTo>
                  <a:pt x="22940" y="20890"/>
                </a:lnTo>
                <a:lnTo>
                  <a:pt x="22940" y="20860"/>
                </a:lnTo>
                <a:lnTo>
                  <a:pt x="22900" y="20820"/>
                </a:lnTo>
                <a:lnTo>
                  <a:pt x="22880" y="20800"/>
                </a:lnTo>
                <a:lnTo>
                  <a:pt x="22860" y="20790"/>
                </a:lnTo>
                <a:lnTo>
                  <a:pt x="22850" y="20770"/>
                </a:lnTo>
                <a:lnTo>
                  <a:pt x="22820" y="20770"/>
                </a:lnTo>
                <a:lnTo>
                  <a:pt x="22800" y="20750"/>
                </a:lnTo>
                <a:lnTo>
                  <a:pt x="22800" y="20740"/>
                </a:lnTo>
                <a:lnTo>
                  <a:pt x="22790" y="20730"/>
                </a:lnTo>
                <a:lnTo>
                  <a:pt x="22750" y="20720"/>
                </a:lnTo>
                <a:lnTo>
                  <a:pt x="22730" y="20720"/>
                </a:lnTo>
                <a:lnTo>
                  <a:pt x="22710" y="20740"/>
                </a:lnTo>
                <a:lnTo>
                  <a:pt x="22710" y="20760"/>
                </a:lnTo>
                <a:lnTo>
                  <a:pt x="22690" y="20790"/>
                </a:lnTo>
                <a:lnTo>
                  <a:pt x="22670" y="20810"/>
                </a:lnTo>
                <a:lnTo>
                  <a:pt x="22630" y="20840"/>
                </a:lnTo>
                <a:lnTo>
                  <a:pt x="22580" y="20870"/>
                </a:lnTo>
                <a:lnTo>
                  <a:pt x="22560" y="20900"/>
                </a:lnTo>
                <a:lnTo>
                  <a:pt x="22530" y="20930"/>
                </a:lnTo>
                <a:lnTo>
                  <a:pt x="22470" y="21000"/>
                </a:lnTo>
                <a:lnTo>
                  <a:pt x="22460" y="21020"/>
                </a:lnTo>
                <a:lnTo>
                  <a:pt x="22460" y="21040"/>
                </a:lnTo>
                <a:lnTo>
                  <a:pt x="22460" y="21050"/>
                </a:lnTo>
                <a:lnTo>
                  <a:pt x="22460" y="21070"/>
                </a:lnTo>
                <a:lnTo>
                  <a:pt x="22460" y="21080"/>
                </a:lnTo>
                <a:lnTo>
                  <a:pt x="22470" y="21090"/>
                </a:lnTo>
                <a:lnTo>
                  <a:pt x="22480" y="21120"/>
                </a:lnTo>
                <a:lnTo>
                  <a:pt x="22480" y="21130"/>
                </a:lnTo>
                <a:lnTo>
                  <a:pt x="22480" y="21140"/>
                </a:lnTo>
                <a:lnTo>
                  <a:pt x="22480" y="21160"/>
                </a:lnTo>
                <a:lnTo>
                  <a:pt x="22480" y="21170"/>
                </a:lnTo>
                <a:lnTo>
                  <a:pt x="22470" y="21190"/>
                </a:lnTo>
                <a:lnTo>
                  <a:pt x="22460" y="21200"/>
                </a:lnTo>
                <a:lnTo>
                  <a:pt x="22460" y="21220"/>
                </a:lnTo>
                <a:lnTo>
                  <a:pt x="22460" y="21240"/>
                </a:lnTo>
                <a:lnTo>
                  <a:pt x="22470" y="21260"/>
                </a:lnTo>
                <a:lnTo>
                  <a:pt x="22460" y="21270"/>
                </a:lnTo>
                <a:lnTo>
                  <a:pt x="22450" y="21280"/>
                </a:lnTo>
                <a:lnTo>
                  <a:pt x="22430" y="21300"/>
                </a:lnTo>
                <a:lnTo>
                  <a:pt x="22410" y="21310"/>
                </a:lnTo>
                <a:lnTo>
                  <a:pt x="22400" y="21330"/>
                </a:lnTo>
                <a:lnTo>
                  <a:pt x="22390" y="21340"/>
                </a:lnTo>
                <a:lnTo>
                  <a:pt x="22380" y="21360"/>
                </a:lnTo>
                <a:lnTo>
                  <a:pt x="22390" y="21370"/>
                </a:lnTo>
                <a:lnTo>
                  <a:pt x="22390" y="21390"/>
                </a:lnTo>
                <a:lnTo>
                  <a:pt x="22390" y="21400"/>
                </a:lnTo>
                <a:lnTo>
                  <a:pt x="22390" y="21410"/>
                </a:lnTo>
                <a:lnTo>
                  <a:pt x="22390" y="21420"/>
                </a:lnTo>
                <a:lnTo>
                  <a:pt x="22380" y="21430"/>
                </a:lnTo>
                <a:lnTo>
                  <a:pt x="22390" y="21440"/>
                </a:lnTo>
                <a:lnTo>
                  <a:pt x="22390" y="21470"/>
                </a:lnTo>
                <a:lnTo>
                  <a:pt x="22390" y="21490"/>
                </a:lnTo>
                <a:lnTo>
                  <a:pt x="22380" y="21510"/>
                </a:lnTo>
                <a:lnTo>
                  <a:pt x="22380" y="21520"/>
                </a:lnTo>
                <a:lnTo>
                  <a:pt x="22390" y="21530"/>
                </a:lnTo>
                <a:lnTo>
                  <a:pt x="22400" y="21560"/>
                </a:lnTo>
                <a:lnTo>
                  <a:pt x="22410" y="21580"/>
                </a:lnTo>
                <a:lnTo>
                  <a:pt x="22420" y="21600"/>
                </a:lnTo>
                <a:lnTo>
                  <a:pt x="22420" y="21630"/>
                </a:lnTo>
                <a:lnTo>
                  <a:pt x="22410" y="21670"/>
                </a:lnTo>
                <a:lnTo>
                  <a:pt x="22410" y="21690"/>
                </a:lnTo>
                <a:lnTo>
                  <a:pt x="22410" y="21700"/>
                </a:lnTo>
                <a:lnTo>
                  <a:pt x="22400" y="21720"/>
                </a:lnTo>
                <a:lnTo>
                  <a:pt x="22390" y="21730"/>
                </a:lnTo>
                <a:lnTo>
                  <a:pt x="22380" y="21740"/>
                </a:lnTo>
                <a:lnTo>
                  <a:pt x="22370" y="21750"/>
                </a:lnTo>
                <a:lnTo>
                  <a:pt x="22360" y="21760"/>
                </a:lnTo>
                <a:lnTo>
                  <a:pt x="22350" y="21770"/>
                </a:lnTo>
                <a:lnTo>
                  <a:pt x="22340" y="21770"/>
                </a:lnTo>
                <a:lnTo>
                  <a:pt x="22330" y="21770"/>
                </a:lnTo>
                <a:lnTo>
                  <a:pt x="22310" y="21780"/>
                </a:lnTo>
                <a:lnTo>
                  <a:pt x="22290" y="21770"/>
                </a:lnTo>
                <a:lnTo>
                  <a:pt x="22280" y="21770"/>
                </a:lnTo>
                <a:lnTo>
                  <a:pt x="22270" y="21760"/>
                </a:lnTo>
                <a:lnTo>
                  <a:pt x="22250" y="21760"/>
                </a:lnTo>
                <a:lnTo>
                  <a:pt x="22220" y="21750"/>
                </a:lnTo>
                <a:lnTo>
                  <a:pt x="22190" y="21740"/>
                </a:lnTo>
                <a:lnTo>
                  <a:pt x="22170" y="21730"/>
                </a:lnTo>
                <a:lnTo>
                  <a:pt x="22150" y="21720"/>
                </a:lnTo>
                <a:lnTo>
                  <a:pt x="22130" y="21710"/>
                </a:lnTo>
                <a:lnTo>
                  <a:pt x="22110" y="21710"/>
                </a:lnTo>
                <a:lnTo>
                  <a:pt x="22100" y="21710"/>
                </a:lnTo>
                <a:lnTo>
                  <a:pt x="22080" y="21690"/>
                </a:lnTo>
                <a:lnTo>
                  <a:pt x="22070" y="21680"/>
                </a:lnTo>
                <a:lnTo>
                  <a:pt x="22060" y="21670"/>
                </a:lnTo>
                <a:lnTo>
                  <a:pt x="22050" y="21660"/>
                </a:lnTo>
                <a:lnTo>
                  <a:pt x="22040" y="21650"/>
                </a:lnTo>
                <a:lnTo>
                  <a:pt x="22050" y="21630"/>
                </a:lnTo>
                <a:lnTo>
                  <a:pt x="22050" y="21620"/>
                </a:lnTo>
                <a:lnTo>
                  <a:pt x="22050" y="21610"/>
                </a:lnTo>
                <a:lnTo>
                  <a:pt x="22050" y="21590"/>
                </a:lnTo>
                <a:lnTo>
                  <a:pt x="22040" y="21580"/>
                </a:lnTo>
                <a:lnTo>
                  <a:pt x="22030" y="21570"/>
                </a:lnTo>
                <a:lnTo>
                  <a:pt x="22010" y="21550"/>
                </a:lnTo>
                <a:lnTo>
                  <a:pt x="22000" y="21540"/>
                </a:lnTo>
                <a:lnTo>
                  <a:pt x="21980" y="21540"/>
                </a:lnTo>
                <a:lnTo>
                  <a:pt x="21960" y="21540"/>
                </a:lnTo>
                <a:lnTo>
                  <a:pt x="21940" y="21530"/>
                </a:lnTo>
                <a:lnTo>
                  <a:pt x="21920" y="21520"/>
                </a:lnTo>
                <a:lnTo>
                  <a:pt x="21900" y="21520"/>
                </a:lnTo>
                <a:lnTo>
                  <a:pt x="21880" y="21520"/>
                </a:lnTo>
                <a:lnTo>
                  <a:pt x="21860" y="21530"/>
                </a:lnTo>
                <a:lnTo>
                  <a:pt x="21840" y="21530"/>
                </a:lnTo>
                <a:lnTo>
                  <a:pt x="21830" y="21530"/>
                </a:lnTo>
                <a:lnTo>
                  <a:pt x="21810" y="21530"/>
                </a:lnTo>
                <a:lnTo>
                  <a:pt x="21780" y="21540"/>
                </a:lnTo>
                <a:lnTo>
                  <a:pt x="21760" y="21530"/>
                </a:lnTo>
                <a:lnTo>
                  <a:pt x="21750" y="21530"/>
                </a:lnTo>
                <a:lnTo>
                  <a:pt x="21740" y="21520"/>
                </a:lnTo>
                <a:lnTo>
                  <a:pt x="21480" y="21160"/>
                </a:lnTo>
                <a:lnTo>
                  <a:pt x="21380" y="21010"/>
                </a:lnTo>
                <a:lnTo>
                  <a:pt x="21250" y="20820"/>
                </a:lnTo>
                <a:lnTo>
                  <a:pt x="21140" y="20670"/>
                </a:lnTo>
                <a:lnTo>
                  <a:pt x="21130" y="20660"/>
                </a:lnTo>
                <a:lnTo>
                  <a:pt x="21130" y="20640"/>
                </a:lnTo>
                <a:lnTo>
                  <a:pt x="21140" y="20630"/>
                </a:lnTo>
                <a:lnTo>
                  <a:pt x="21150" y="20610"/>
                </a:lnTo>
                <a:lnTo>
                  <a:pt x="21160" y="20600"/>
                </a:lnTo>
                <a:lnTo>
                  <a:pt x="21170" y="20590"/>
                </a:lnTo>
                <a:lnTo>
                  <a:pt x="21180" y="20590"/>
                </a:lnTo>
                <a:lnTo>
                  <a:pt x="21190" y="20590"/>
                </a:lnTo>
                <a:lnTo>
                  <a:pt x="21210" y="20590"/>
                </a:lnTo>
                <a:lnTo>
                  <a:pt x="21210" y="20580"/>
                </a:lnTo>
                <a:lnTo>
                  <a:pt x="21220" y="20580"/>
                </a:lnTo>
                <a:lnTo>
                  <a:pt x="21230" y="20560"/>
                </a:lnTo>
                <a:lnTo>
                  <a:pt x="21250" y="20550"/>
                </a:lnTo>
                <a:lnTo>
                  <a:pt x="21270" y="20520"/>
                </a:lnTo>
                <a:lnTo>
                  <a:pt x="21280" y="20510"/>
                </a:lnTo>
                <a:lnTo>
                  <a:pt x="21290" y="20510"/>
                </a:lnTo>
                <a:lnTo>
                  <a:pt x="21320" y="20510"/>
                </a:lnTo>
                <a:lnTo>
                  <a:pt x="21330" y="20510"/>
                </a:lnTo>
                <a:lnTo>
                  <a:pt x="21340" y="20510"/>
                </a:lnTo>
                <a:lnTo>
                  <a:pt x="21360" y="20500"/>
                </a:lnTo>
                <a:lnTo>
                  <a:pt x="21370" y="20490"/>
                </a:lnTo>
                <a:lnTo>
                  <a:pt x="21380" y="20480"/>
                </a:lnTo>
                <a:lnTo>
                  <a:pt x="21400" y="20470"/>
                </a:lnTo>
                <a:lnTo>
                  <a:pt x="21400" y="20460"/>
                </a:lnTo>
                <a:lnTo>
                  <a:pt x="21400" y="20450"/>
                </a:lnTo>
                <a:lnTo>
                  <a:pt x="21410" y="20420"/>
                </a:lnTo>
                <a:lnTo>
                  <a:pt x="21410" y="20410"/>
                </a:lnTo>
                <a:lnTo>
                  <a:pt x="21400" y="20390"/>
                </a:lnTo>
                <a:lnTo>
                  <a:pt x="21400" y="20370"/>
                </a:lnTo>
                <a:lnTo>
                  <a:pt x="21400" y="20360"/>
                </a:lnTo>
                <a:lnTo>
                  <a:pt x="21400" y="20350"/>
                </a:lnTo>
                <a:lnTo>
                  <a:pt x="21410" y="20330"/>
                </a:lnTo>
                <a:lnTo>
                  <a:pt x="21420" y="20320"/>
                </a:lnTo>
                <a:lnTo>
                  <a:pt x="21600" y="20240"/>
                </a:lnTo>
                <a:lnTo>
                  <a:pt x="21770" y="20160"/>
                </a:lnTo>
                <a:lnTo>
                  <a:pt x="21780" y="20150"/>
                </a:lnTo>
                <a:lnTo>
                  <a:pt x="21780" y="20140"/>
                </a:lnTo>
                <a:lnTo>
                  <a:pt x="21790" y="20130"/>
                </a:lnTo>
                <a:lnTo>
                  <a:pt x="21800" y="20130"/>
                </a:lnTo>
                <a:lnTo>
                  <a:pt x="21820" y="20120"/>
                </a:lnTo>
                <a:lnTo>
                  <a:pt x="21830" y="20110"/>
                </a:lnTo>
                <a:lnTo>
                  <a:pt x="21830" y="20100"/>
                </a:lnTo>
                <a:lnTo>
                  <a:pt x="21840" y="20090"/>
                </a:lnTo>
                <a:lnTo>
                  <a:pt x="21850" y="20080"/>
                </a:lnTo>
                <a:lnTo>
                  <a:pt x="21870" y="20080"/>
                </a:lnTo>
                <a:lnTo>
                  <a:pt x="21880" y="20070"/>
                </a:lnTo>
                <a:lnTo>
                  <a:pt x="21890" y="20080"/>
                </a:lnTo>
                <a:lnTo>
                  <a:pt x="21920" y="20080"/>
                </a:lnTo>
                <a:lnTo>
                  <a:pt x="21930" y="20080"/>
                </a:lnTo>
                <a:lnTo>
                  <a:pt x="21940" y="20080"/>
                </a:lnTo>
                <a:lnTo>
                  <a:pt x="21960" y="20070"/>
                </a:lnTo>
                <a:lnTo>
                  <a:pt x="21980" y="20060"/>
                </a:lnTo>
                <a:lnTo>
                  <a:pt x="21990" y="20050"/>
                </a:lnTo>
                <a:lnTo>
                  <a:pt x="22000" y="20040"/>
                </a:lnTo>
                <a:lnTo>
                  <a:pt x="22010" y="20030"/>
                </a:lnTo>
                <a:lnTo>
                  <a:pt x="22020" y="20020"/>
                </a:lnTo>
                <a:lnTo>
                  <a:pt x="22030" y="20010"/>
                </a:lnTo>
                <a:lnTo>
                  <a:pt x="22050" y="20000"/>
                </a:lnTo>
                <a:lnTo>
                  <a:pt x="22060" y="19990"/>
                </a:lnTo>
                <a:lnTo>
                  <a:pt x="22070" y="19990"/>
                </a:lnTo>
                <a:lnTo>
                  <a:pt x="22090" y="19970"/>
                </a:lnTo>
                <a:lnTo>
                  <a:pt x="22100" y="19960"/>
                </a:lnTo>
                <a:lnTo>
                  <a:pt x="22110" y="19940"/>
                </a:lnTo>
                <a:lnTo>
                  <a:pt x="22120" y="19930"/>
                </a:lnTo>
                <a:lnTo>
                  <a:pt x="22120" y="19920"/>
                </a:lnTo>
                <a:lnTo>
                  <a:pt x="22120" y="19900"/>
                </a:lnTo>
                <a:lnTo>
                  <a:pt x="22120" y="19890"/>
                </a:lnTo>
                <a:lnTo>
                  <a:pt x="22120" y="19880"/>
                </a:lnTo>
                <a:lnTo>
                  <a:pt x="22120" y="19870"/>
                </a:lnTo>
                <a:lnTo>
                  <a:pt x="22120" y="19850"/>
                </a:lnTo>
                <a:lnTo>
                  <a:pt x="22120" y="19830"/>
                </a:lnTo>
                <a:lnTo>
                  <a:pt x="22120" y="19820"/>
                </a:lnTo>
                <a:lnTo>
                  <a:pt x="22130" y="19800"/>
                </a:lnTo>
                <a:lnTo>
                  <a:pt x="22140" y="19780"/>
                </a:lnTo>
                <a:lnTo>
                  <a:pt x="22140" y="19760"/>
                </a:lnTo>
                <a:lnTo>
                  <a:pt x="22150" y="19760"/>
                </a:lnTo>
                <a:lnTo>
                  <a:pt x="22150" y="19740"/>
                </a:lnTo>
                <a:lnTo>
                  <a:pt x="22160" y="19730"/>
                </a:lnTo>
                <a:lnTo>
                  <a:pt x="22170" y="19720"/>
                </a:lnTo>
                <a:lnTo>
                  <a:pt x="22180" y="19710"/>
                </a:lnTo>
                <a:lnTo>
                  <a:pt x="22190" y="19690"/>
                </a:lnTo>
                <a:lnTo>
                  <a:pt x="22200" y="19680"/>
                </a:lnTo>
                <a:lnTo>
                  <a:pt x="22210" y="19670"/>
                </a:lnTo>
                <a:lnTo>
                  <a:pt x="22220" y="19660"/>
                </a:lnTo>
                <a:lnTo>
                  <a:pt x="22230" y="19660"/>
                </a:lnTo>
                <a:lnTo>
                  <a:pt x="22240" y="19660"/>
                </a:lnTo>
                <a:lnTo>
                  <a:pt x="22260" y="19660"/>
                </a:lnTo>
                <a:lnTo>
                  <a:pt x="22270" y="19650"/>
                </a:lnTo>
                <a:lnTo>
                  <a:pt x="22290" y="19640"/>
                </a:lnTo>
                <a:lnTo>
                  <a:pt x="22300" y="19640"/>
                </a:lnTo>
                <a:lnTo>
                  <a:pt x="22310" y="19620"/>
                </a:lnTo>
                <a:lnTo>
                  <a:pt x="22320" y="19610"/>
                </a:lnTo>
                <a:lnTo>
                  <a:pt x="22320" y="19600"/>
                </a:lnTo>
                <a:lnTo>
                  <a:pt x="22340" y="19580"/>
                </a:lnTo>
                <a:lnTo>
                  <a:pt x="22330" y="19570"/>
                </a:lnTo>
                <a:lnTo>
                  <a:pt x="22320" y="19560"/>
                </a:lnTo>
                <a:lnTo>
                  <a:pt x="22310" y="19540"/>
                </a:lnTo>
                <a:lnTo>
                  <a:pt x="22310" y="19530"/>
                </a:lnTo>
                <a:lnTo>
                  <a:pt x="22300" y="19520"/>
                </a:lnTo>
                <a:lnTo>
                  <a:pt x="22290" y="19500"/>
                </a:lnTo>
                <a:lnTo>
                  <a:pt x="22290" y="19480"/>
                </a:lnTo>
                <a:lnTo>
                  <a:pt x="22300" y="19450"/>
                </a:lnTo>
                <a:lnTo>
                  <a:pt x="22300" y="19440"/>
                </a:lnTo>
                <a:lnTo>
                  <a:pt x="22300" y="19430"/>
                </a:lnTo>
                <a:lnTo>
                  <a:pt x="22310" y="19410"/>
                </a:lnTo>
                <a:lnTo>
                  <a:pt x="22320" y="19390"/>
                </a:lnTo>
                <a:lnTo>
                  <a:pt x="22340" y="19360"/>
                </a:lnTo>
                <a:lnTo>
                  <a:pt x="22340" y="19350"/>
                </a:lnTo>
                <a:lnTo>
                  <a:pt x="22340" y="19340"/>
                </a:lnTo>
                <a:lnTo>
                  <a:pt x="22350" y="19320"/>
                </a:lnTo>
                <a:lnTo>
                  <a:pt x="22360" y="19310"/>
                </a:lnTo>
                <a:lnTo>
                  <a:pt x="22360" y="19300"/>
                </a:lnTo>
                <a:lnTo>
                  <a:pt x="22370" y="19270"/>
                </a:lnTo>
                <a:lnTo>
                  <a:pt x="22370" y="19260"/>
                </a:lnTo>
                <a:lnTo>
                  <a:pt x="22380" y="19250"/>
                </a:lnTo>
                <a:lnTo>
                  <a:pt x="22380" y="19230"/>
                </a:lnTo>
                <a:lnTo>
                  <a:pt x="22380" y="19220"/>
                </a:lnTo>
                <a:lnTo>
                  <a:pt x="22380" y="19210"/>
                </a:lnTo>
                <a:lnTo>
                  <a:pt x="22380" y="19180"/>
                </a:lnTo>
                <a:lnTo>
                  <a:pt x="22380" y="19170"/>
                </a:lnTo>
                <a:lnTo>
                  <a:pt x="22370" y="19160"/>
                </a:lnTo>
                <a:lnTo>
                  <a:pt x="22370" y="19140"/>
                </a:lnTo>
                <a:lnTo>
                  <a:pt x="22380" y="19130"/>
                </a:lnTo>
                <a:lnTo>
                  <a:pt x="22380" y="19120"/>
                </a:lnTo>
                <a:lnTo>
                  <a:pt x="22380" y="19100"/>
                </a:lnTo>
                <a:lnTo>
                  <a:pt x="22390" y="19090"/>
                </a:lnTo>
                <a:lnTo>
                  <a:pt x="22390" y="19080"/>
                </a:lnTo>
                <a:lnTo>
                  <a:pt x="22390" y="19070"/>
                </a:lnTo>
                <a:lnTo>
                  <a:pt x="22390" y="19050"/>
                </a:lnTo>
                <a:lnTo>
                  <a:pt x="22400" y="19040"/>
                </a:lnTo>
                <a:lnTo>
                  <a:pt x="22400" y="19030"/>
                </a:lnTo>
                <a:lnTo>
                  <a:pt x="22410" y="19010"/>
                </a:lnTo>
                <a:lnTo>
                  <a:pt x="22420" y="19000"/>
                </a:lnTo>
                <a:lnTo>
                  <a:pt x="22420" y="18990"/>
                </a:lnTo>
                <a:lnTo>
                  <a:pt x="22420" y="18970"/>
                </a:lnTo>
                <a:lnTo>
                  <a:pt x="22410" y="18960"/>
                </a:lnTo>
                <a:lnTo>
                  <a:pt x="22410" y="18950"/>
                </a:lnTo>
                <a:lnTo>
                  <a:pt x="22410" y="18940"/>
                </a:lnTo>
                <a:lnTo>
                  <a:pt x="22400" y="18940"/>
                </a:lnTo>
                <a:lnTo>
                  <a:pt x="22410" y="18940"/>
                </a:lnTo>
                <a:lnTo>
                  <a:pt x="22480" y="18940"/>
                </a:lnTo>
                <a:lnTo>
                  <a:pt x="22550" y="18880"/>
                </a:lnTo>
                <a:lnTo>
                  <a:pt x="22590" y="18850"/>
                </a:lnTo>
                <a:lnTo>
                  <a:pt x="22600" y="18840"/>
                </a:lnTo>
                <a:lnTo>
                  <a:pt x="22660" y="18840"/>
                </a:lnTo>
                <a:lnTo>
                  <a:pt x="22710" y="18800"/>
                </a:lnTo>
                <a:lnTo>
                  <a:pt x="22860" y="18750"/>
                </a:lnTo>
                <a:lnTo>
                  <a:pt x="22990" y="18750"/>
                </a:lnTo>
                <a:lnTo>
                  <a:pt x="23140" y="18800"/>
                </a:lnTo>
                <a:lnTo>
                  <a:pt x="23160" y="18790"/>
                </a:lnTo>
                <a:lnTo>
                  <a:pt x="23190" y="18790"/>
                </a:lnTo>
                <a:lnTo>
                  <a:pt x="23220" y="18770"/>
                </a:lnTo>
                <a:lnTo>
                  <a:pt x="23280" y="18680"/>
                </a:lnTo>
                <a:lnTo>
                  <a:pt x="23320" y="18630"/>
                </a:lnTo>
                <a:lnTo>
                  <a:pt x="23330" y="18580"/>
                </a:lnTo>
                <a:lnTo>
                  <a:pt x="23390" y="18510"/>
                </a:lnTo>
                <a:lnTo>
                  <a:pt x="23450" y="18280"/>
                </a:lnTo>
                <a:lnTo>
                  <a:pt x="23450" y="18260"/>
                </a:lnTo>
                <a:lnTo>
                  <a:pt x="23430" y="18220"/>
                </a:lnTo>
                <a:lnTo>
                  <a:pt x="23440" y="18190"/>
                </a:lnTo>
                <a:lnTo>
                  <a:pt x="23500" y="18110"/>
                </a:lnTo>
                <a:lnTo>
                  <a:pt x="23530" y="18030"/>
                </a:lnTo>
                <a:lnTo>
                  <a:pt x="23550" y="17980"/>
                </a:lnTo>
                <a:lnTo>
                  <a:pt x="23590" y="17960"/>
                </a:lnTo>
                <a:lnTo>
                  <a:pt x="23670" y="17910"/>
                </a:lnTo>
                <a:lnTo>
                  <a:pt x="23730" y="17850"/>
                </a:lnTo>
                <a:lnTo>
                  <a:pt x="23780" y="17850"/>
                </a:lnTo>
                <a:lnTo>
                  <a:pt x="23800" y="17870"/>
                </a:lnTo>
                <a:lnTo>
                  <a:pt x="23820" y="17870"/>
                </a:lnTo>
                <a:lnTo>
                  <a:pt x="23870" y="17830"/>
                </a:lnTo>
                <a:lnTo>
                  <a:pt x="23940" y="17800"/>
                </a:lnTo>
                <a:lnTo>
                  <a:pt x="23970" y="17810"/>
                </a:lnTo>
                <a:lnTo>
                  <a:pt x="23990" y="17850"/>
                </a:lnTo>
                <a:lnTo>
                  <a:pt x="24010" y="17870"/>
                </a:lnTo>
                <a:lnTo>
                  <a:pt x="24120" y="17920"/>
                </a:lnTo>
                <a:lnTo>
                  <a:pt x="24140" y="17920"/>
                </a:lnTo>
                <a:lnTo>
                  <a:pt x="24170" y="17890"/>
                </a:lnTo>
                <a:lnTo>
                  <a:pt x="24190" y="17850"/>
                </a:lnTo>
                <a:lnTo>
                  <a:pt x="24210" y="17840"/>
                </a:lnTo>
                <a:lnTo>
                  <a:pt x="24220" y="17840"/>
                </a:lnTo>
                <a:lnTo>
                  <a:pt x="24230" y="17830"/>
                </a:lnTo>
                <a:lnTo>
                  <a:pt x="24260" y="17780"/>
                </a:lnTo>
                <a:lnTo>
                  <a:pt x="24270" y="17770"/>
                </a:lnTo>
                <a:lnTo>
                  <a:pt x="24290" y="17750"/>
                </a:lnTo>
                <a:lnTo>
                  <a:pt x="24330" y="17740"/>
                </a:lnTo>
                <a:lnTo>
                  <a:pt x="24370" y="17690"/>
                </a:lnTo>
                <a:lnTo>
                  <a:pt x="24370" y="17610"/>
                </a:lnTo>
                <a:lnTo>
                  <a:pt x="24410" y="17540"/>
                </a:lnTo>
                <a:lnTo>
                  <a:pt x="24420" y="17520"/>
                </a:lnTo>
                <a:lnTo>
                  <a:pt x="24380" y="17450"/>
                </a:lnTo>
                <a:lnTo>
                  <a:pt x="24380" y="17430"/>
                </a:lnTo>
                <a:lnTo>
                  <a:pt x="24440" y="17380"/>
                </a:lnTo>
                <a:lnTo>
                  <a:pt x="24470" y="17370"/>
                </a:lnTo>
                <a:lnTo>
                  <a:pt x="24490" y="17370"/>
                </a:lnTo>
                <a:lnTo>
                  <a:pt x="24510" y="17360"/>
                </a:lnTo>
                <a:lnTo>
                  <a:pt x="24540" y="17310"/>
                </a:lnTo>
                <a:lnTo>
                  <a:pt x="24540" y="17300"/>
                </a:lnTo>
                <a:lnTo>
                  <a:pt x="24550" y="17290"/>
                </a:lnTo>
                <a:lnTo>
                  <a:pt x="24560" y="17290"/>
                </a:lnTo>
                <a:lnTo>
                  <a:pt x="24580" y="17290"/>
                </a:lnTo>
                <a:lnTo>
                  <a:pt x="24590" y="17290"/>
                </a:lnTo>
                <a:lnTo>
                  <a:pt x="24590" y="17300"/>
                </a:lnTo>
                <a:lnTo>
                  <a:pt x="24610" y="17290"/>
                </a:lnTo>
                <a:lnTo>
                  <a:pt x="24630" y="17280"/>
                </a:lnTo>
                <a:lnTo>
                  <a:pt x="24650" y="17280"/>
                </a:lnTo>
                <a:lnTo>
                  <a:pt x="24670" y="17280"/>
                </a:lnTo>
                <a:lnTo>
                  <a:pt x="24690" y="17280"/>
                </a:lnTo>
                <a:lnTo>
                  <a:pt x="24700" y="17280"/>
                </a:lnTo>
                <a:lnTo>
                  <a:pt x="24720" y="17280"/>
                </a:lnTo>
                <a:lnTo>
                  <a:pt x="24730" y="17270"/>
                </a:lnTo>
                <a:lnTo>
                  <a:pt x="24740" y="17260"/>
                </a:lnTo>
                <a:lnTo>
                  <a:pt x="24740" y="17240"/>
                </a:lnTo>
                <a:lnTo>
                  <a:pt x="24740" y="17220"/>
                </a:lnTo>
                <a:lnTo>
                  <a:pt x="24750" y="17200"/>
                </a:lnTo>
                <a:lnTo>
                  <a:pt x="24740" y="17180"/>
                </a:lnTo>
                <a:lnTo>
                  <a:pt x="24740" y="17160"/>
                </a:lnTo>
                <a:lnTo>
                  <a:pt x="24730" y="17150"/>
                </a:lnTo>
                <a:lnTo>
                  <a:pt x="24730" y="17140"/>
                </a:lnTo>
                <a:lnTo>
                  <a:pt x="24730" y="17130"/>
                </a:lnTo>
                <a:lnTo>
                  <a:pt x="24740" y="17130"/>
                </a:lnTo>
                <a:lnTo>
                  <a:pt x="24750" y="17130"/>
                </a:lnTo>
                <a:lnTo>
                  <a:pt x="24750" y="17140"/>
                </a:lnTo>
                <a:lnTo>
                  <a:pt x="24770" y="17150"/>
                </a:lnTo>
                <a:lnTo>
                  <a:pt x="24790" y="17150"/>
                </a:lnTo>
                <a:lnTo>
                  <a:pt x="24810" y="17140"/>
                </a:lnTo>
                <a:lnTo>
                  <a:pt x="24830" y="17130"/>
                </a:lnTo>
                <a:lnTo>
                  <a:pt x="24840" y="17130"/>
                </a:lnTo>
                <a:lnTo>
                  <a:pt x="24850" y="17120"/>
                </a:lnTo>
                <a:lnTo>
                  <a:pt x="24870" y="17110"/>
                </a:lnTo>
                <a:lnTo>
                  <a:pt x="24870" y="17100"/>
                </a:lnTo>
                <a:lnTo>
                  <a:pt x="24880" y="17100"/>
                </a:lnTo>
                <a:lnTo>
                  <a:pt x="24880" y="17090"/>
                </a:lnTo>
                <a:lnTo>
                  <a:pt x="24880" y="17080"/>
                </a:lnTo>
                <a:lnTo>
                  <a:pt x="24880" y="17070"/>
                </a:lnTo>
                <a:lnTo>
                  <a:pt x="24880" y="17060"/>
                </a:lnTo>
                <a:lnTo>
                  <a:pt x="24890" y="17050"/>
                </a:lnTo>
                <a:lnTo>
                  <a:pt x="24910" y="17050"/>
                </a:lnTo>
                <a:lnTo>
                  <a:pt x="24920" y="17040"/>
                </a:lnTo>
                <a:lnTo>
                  <a:pt x="24930" y="17040"/>
                </a:lnTo>
                <a:lnTo>
                  <a:pt x="24940" y="17050"/>
                </a:lnTo>
                <a:lnTo>
                  <a:pt x="24940" y="17060"/>
                </a:lnTo>
                <a:lnTo>
                  <a:pt x="24940" y="17080"/>
                </a:lnTo>
                <a:lnTo>
                  <a:pt x="24950" y="17080"/>
                </a:lnTo>
                <a:lnTo>
                  <a:pt x="24950" y="17100"/>
                </a:lnTo>
                <a:lnTo>
                  <a:pt x="24960" y="17100"/>
                </a:lnTo>
                <a:lnTo>
                  <a:pt x="24970" y="17110"/>
                </a:lnTo>
                <a:lnTo>
                  <a:pt x="24980" y="17120"/>
                </a:lnTo>
                <a:lnTo>
                  <a:pt x="24990" y="17120"/>
                </a:lnTo>
                <a:lnTo>
                  <a:pt x="25000" y="17120"/>
                </a:lnTo>
                <a:lnTo>
                  <a:pt x="25020" y="17110"/>
                </a:lnTo>
                <a:lnTo>
                  <a:pt x="25030" y="17110"/>
                </a:lnTo>
                <a:lnTo>
                  <a:pt x="25050" y="17120"/>
                </a:lnTo>
                <a:lnTo>
                  <a:pt x="25060" y="17120"/>
                </a:lnTo>
                <a:lnTo>
                  <a:pt x="25080" y="17130"/>
                </a:lnTo>
                <a:lnTo>
                  <a:pt x="25090" y="17140"/>
                </a:lnTo>
                <a:lnTo>
                  <a:pt x="25100" y="17150"/>
                </a:lnTo>
                <a:lnTo>
                  <a:pt x="25110" y="17150"/>
                </a:lnTo>
                <a:lnTo>
                  <a:pt x="25120" y="17160"/>
                </a:lnTo>
                <a:lnTo>
                  <a:pt x="25130" y="17160"/>
                </a:lnTo>
                <a:lnTo>
                  <a:pt x="25150" y="17160"/>
                </a:lnTo>
                <a:lnTo>
                  <a:pt x="25160" y="17160"/>
                </a:lnTo>
                <a:lnTo>
                  <a:pt x="25160" y="17170"/>
                </a:lnTo>
                <a:lnTo>
                  <a:pt x="25160" y="17180"/>
                </a:lnTo>
                <a:lnTo>
                  <a:pt x="25180" y="17170"/>
                </a:lnTo>
                <a:lnTo>
                  <a:pt x="25200" y="17160"/>
                </a:lnTo>
                <a:lnTo>
                  <a:pt x="25230" y="17150"/>
                </a:lnTo>
                <a:lnTo>
                  <a:pt x="25250" y="17140"/>
                </a:lnTo>
                <a:lnTo>
                  <a:pt x="25260" y="17130"/>
                </a:lnTo>
                <a:lnTo>
                  <a:pt x="25280" y="17120"/>
                </a:lnTo>
                <a:lnTo>
                  <a:pt x="25310" y="17110"/>
                </a:lnTo>
                <a:lnTo>
                  <a:pt x="25330" y="17100"/>
                </a:lnTo>
                <a:lnTo>
                  <a:pt x="25340" y="17090"/>
                </a:lnTo>
                <a:lnTo>
                  <a:pt x="25340" y="17080"/>
                </a:lnTo>
                <a:lnTo>
                  <a:pt x="25340" y="17070"/>
                </a:lnTo>
                <a:lnTo>
                  <a:pt x="25350" y="17060"/>
                </a:lnTo>
                <a:lnTo>
                  <a:pt x="25360" y="17060"/>
                </a:lnTo>
                <a:lnTo>
                  <a:pt x="25370" y="17050"/>
                </a:lnTo>
                <a:lnTo>
                  <a:pt x="25380" y="17050"/>
                </a:lnTo>
                <a:lnTo>
                  <a:pt x="25380" y="17040"/>
                </a:lnTo>
                <a:lnTo>
                  <a:pt x="25380" y="17020"/>
                </a:lnTo>
                <a:lnTo>
                  <a:pt x="25390" y="17010"/>
                </a:lnTo>
                <a:lnTo>
                  <a:pt x="25410" y="17000"/>
                </a:lnTo>
                <a:lnTo>
                  <a:pt x="25420" y="16990"/>
                </a:lnTo>
                <a:lnTo>
                  <a:pt x="25440" y="16990"/>
                </a:lnTo>
                <a:lnTo>
                  <a:pt x="25450" y="16990"/>
                </a:lnTo>
                <a:lnTo>
                  <a:pt x="25460" y="16990"/>
                </a:lnTo>
                <a:lnTo>
                  <a:pt x="25470" y="17000"/>
                </a:lnTo>
                <a:lnTo>
                  <a:pt x="25480" y="17000"/>
                </a:lnTo>
                <a:lnTo>
                  <a:pt x="25490" y="16990"/>
                </a:lnTo>
                <a:lnTo>
                  <a:pt x="25500" y="16980"/>
                </a:lnTo>
                <a:lnTo>
                  <a:pt x="25520" y="16970"/>
                </a:lnTo>
                <a:lnTo>
                  <a:pt x="25530" y="16960"/>
                </a:lnTo>
                <a:lnTo>
                  <a:pt x="25540" y="16950"/>
                </a:lnTo>
                <a:lnTo>
                  <a:pt x="25550" y="16950"/>
                </a:lnTo>
                <a:lnTo>
                  <a:pt x="25560" y="16960"/>
                </a:lnTo>
                <a:lnTo>
                  <a:pt x="25570" y="16950"/>
                </a:lnTo>
                <a:lnTo>
                  <a:pt x="25580" y="16950"/>
                </a:lnTo>
                <a:lnTo>
                  <a:pt x="25600" y="16930"/>
                </a:lnTo>
                <a:lnTo>
                  <a:pt x="25630" y="16910"/>
                </a:lnTo>
                <a:lnTo>
                  <a:pt x="25640" y="16910"/>
                </a:lnTo>
                <a:lnTo>
                  <a:pt x="25660" y="16910"/>
                </a:lnTo>
                <a:lnTo>
                  <a:pt x="25660" y="16900"/>
                </a:lnTo>
                <a:lnTo>
                  <a:pt x="25660" y="16890"/>
                </a:lnTo>
                <a:lnTo>
                  <a:pt x="25670" y="16880"/>
                </a:lnTo>
                <a:lnTo>
                  <a:pt x="25680" y="16870"/>
                </a:lnTo>
                <a:lnTo>
                  <a:pt x="25690" y="16860"/>
                </a:lnTo>
                <a:lnTo>
                  <a:pt x="25710" y="16850"/>
                </a:lnTo>
                <a:lnTo>
                  <a:pt x="25730" y="16850"/>
                </a:lnTo>
                <a:lnTo>
                  <a:pt x="25740" y="16850"/>
                </a:lnTo>
                <a:lnTo>
                  <a:pt x="25760" y="16850"/>
                </a:lnTo>
                <a:lnTo>
                  <a:pt x="25780" y="16840"/>
                </a:lnTo>
                <a:lnTo>
                  <a:pt x="25780" y="16830"/>
                </a:lnTo>
                <a:lnTo>
                  <a:pt x="25790" y="16820"/>
                </a:lnTo>
                <a:lnTo>
                  <a:pt x="25800" y="16810"/>
                </a:lnTo>
                <a:lnTo>
                  <a:pt x="25820" y="16810"/>
                </a:lnTo>
                <a:lnTo>
                  <a:pt x="25830" y="16810"/>
                </a:lnTo>
                <a:lnTo>
                  <a:pt x="25840" y="16810"/>
                </a:lnTo>
                <a:lnTo>
                  <a:pt x="25850" y="16800"/>
                </a:lnTo>
                <a:lnTo>
                  <a:pt x="25850" y="16780"/>
                </a:lnTo>
                <a:lnTo>
                  <a:pt x="25840" y="16780"/>
                </a:lnTo>
                <a:lnTo>
                  <a:pt x="25830" y="16770"/>
                </a:lnTo>
                <a:lnTo>
                  <a:pt x="25820" y="16760"/>
                </a:lnTo>
                <a:lnTo>
                  <a:pt x="25810" y="16760"/>
                </a:lnTo>
                <a:lnTo>
                  <a:pt x="25810" y="16750"/>
                </a:lnTo>
                <a:lnTo>
                  <a:pt x="25800" y="16740"/>
                </a:lnTo>
                <a:lnTo>
                  <a:pt x="25810" y="16720"/>
                </a:lnTo>
                <a:lnTo>
                  <a:pt x="25820" y="16710"/>
                </a:lnTo>
                <a:lnTo>
                  <a:pt x="25830" y="16710"/>
                </a:lnTo>
                <a:lnTo>
                  <a:pt x="25830" y="16690"/>
                </a:lnTo>
                <a:lnTo>
                  <a:pt x="25830" y="16680"/>
                </a:lnTo>
                <a:lnTo>
                  <a:pt x="25840" y="16660"/>
                </a:lnTo>
                <a:lnTo>
                  <a:pt x="25840" y="16650"/>
                </a:lnTo>
                <a:lnTo>
                  <a:pt x="25840" y="16640"/>
                </a:lnTo>
                <a:lnTo>
                  <a:pt x="25840" y="16630"/>
                </a:lnTo>
                <a:lnTo>
                  <a:pt x="25850" y="16610"/>
                </a:lnTo>
                <a:lnTo>
                  <a:pt x="25870" y="16610"/>
                </a:lnTo>
                <a:lnTo>
                  <a:pt x="25890" y="16600"/>
                </a:lnTo>
                <a:lnTo>
                  <a:pt x="25910" y="16600"/>
                </a:lnTo>
                <a:lnTo>
                  <a:pt x="25920" y="16590"/>
                </a:lnTo>
                <a:lnTo>
                  <a:pt x="25930" y="16580"/>
                </a:lnTo>
                <a:lnTo>
                  <a:pt x="25940" y="16570"/>
                </a:lnTo>
                <a:lnTo>
                  <a:pt x="25950" y="16550"/>
                </a:lnTo>
                <a:lnTo>
                  <a:pt x="25960" y="16540"/>
                </a:lnTo>
                <a:lnTo>
                  <a:pt x="25980" y="16540"/>
                </a:lnTo>
                <a:lnTo>
                  <a:pt x="26010" y="16530"/>
                </a:lnTo>
                <a:lnTo>
                  <a:pt x="26040" y="16520"/>
                </a:lnTo>
                <a:lnTo>
                  <a:pt x="26050" y="16510"/>
                </a:lnTo>
                <a:lnTo>
                  <a:pt x="26050" y="16500"/>
                </a:lnTo>
                <a:lnTo>
                  <a:pt x="26080" y="16490"/>
                </a:lnTo>
                <a:lnTo>
                  <a:pt x="26100" y="16490"/>
                </a:lnTo>
                <a:lnTo>
                  <a:pt x="26120" y="16490"/>
                </a:lnTo>
                <a:lnTo>
                  <a:pt x="26130" y="16490"/>
                </a:lnTo>
                <a:lnTo>
                  <a:pt x="26140" y="16490"/>
                </a:lnTo>
                <a:lnTo>
                  <a:pt x="26140" y="16500"/>
                </a:lnTo>
                <a:lnTo>
                  <a:pt x="26150" y="16510"/>
                </a:lnTo>
                <a:lnTo>
                  <a:pt x="26170" y="16510"/>
                </a:lnTo>
                <a:lnTo>
                  <a:pt x="26180" y="16510"/>
                </a:lnTo>
                <a:lnTo>
                  <a:pt x="26190" y="16520"/>
                </a:lnTo>
                <a:lnTo>
                  <a:pt x="26200" y="16540"/>
                </a:lnTo>
                <a:lnTo>
                  <a:pt x="26210" y="16550"/>
                </a:lnTo>
                <a:lnTo>
                  <a:pt x="26220" y="16560"/>
                </a:lnTo>
                <a:lnTo>
                  <a:pt x="26230" y="16570"/>
                </a:lnTo>
                <a:lnTo>
                  <a:pt x="26240" y="16580"/>
                </a:lnTo>
                <a:lnTo>
                  <a:pt x="26250" y="16570"/>
                </a:lnTo>
                <a:lnTo>
                  <a:pt x="26260" y="16560"/>
                </a:lnTo>
                <a:lnTo>
                  <a:pt x="26270" y="16560"/>
                </a:lnTo>
                <a:lnTo>
                  <a:pt x="26280" y="16550"/>
                </a:lnTo>
                <a:lnTo>
                  <a:pt x="26300" y="16560"/>
                </a:lnTo>
                <a:lnTo>
                  <a:pt x="26310" y="16560"/>
                </a:lnTo>
                <a:lnTo>
                  <a:pt x="26340" y="16550"/>
                </a:lnTo>
                <a:lnTo>
                  <a:pt x="26360" y="16540"/>
                </a:lnTo>
                <a:lnTo>
                  <a:pt x="26370" y="16540"/>
                </a:lnTo>
                <a:lnTo>
                  <a:pt x="26370" y="16550"/>
                </a:lnTo>
                <a:lnTo>
                  <a:pt x="26390" y="16550"/>
                </a:lnTo>
                <a:lnTo>
                  <a:pt x="26400" y="16540"/>
                </a:lnTo>
                <a:lnTo>
                  <a:pt x="26410" y="16540"/>
                </a:lnTo>
                <a:lnTo>
                  <a:pt x="26440" y="16540"/>
                </a:lnTo>
                <a:lnTo>
                  <a:pt x="26450" y="16540"/>
                </a:lnTo>
                <a:lnTo>
                  <a:pt x="26460" y="16560"/>
                </a:lnTo>
                <a:lnTo>
                  <a:pt x="26470" y="16580"/>
                </a:lnTo>
                <a:lnTo>
                  <a:pt x="26480" y="16600"/>
                </a:lnTo>
                <a:lnTo>
                  <a:pt x="26480" y="16610"/>
                </a:lnTo>
                <a:lnTo>
                  <a:pt x="26480" y="16620"/>
                </a:lnTo>
                <a:lnTo>
                  <a:pt x="26480" y="16630"/>
                </a:lnTo>
                <a:lnTo>
                  <a:pt x="26500" y="16640"/>
                </a:lnTo>
                <a:lnTo>
                  <a:pt x="26510" y="16640"/>
                </a:lnTo>
                <a:lnTo>
                  <a:pt x="26520" y="16650"/>
                </a:lnTo>
                <a:lnTo>
                  <a:pt x="26550" y="16650"/>
                </a:lnTo>
                <a:lnTo>
                  <a:pt x="26560" y="16650"/>
                </a:lnTo>
                <a:lnTo>
                  <a:pt x="26590" y="16640"/>
                </a:lnTo>
                <a:lnTo>
                  <a:pt x="26610" y="16640"/>
                </a:lnTo>
                <a:lnTo>
                  <a:pt x="26630" y="16640"/>
                </a:lnTo>
                <a:lnTo>
                  <a:pt x="26650" y="16630"/>
                </a:lnTo>
                <a:lnTo>
                  <a:pt x="26670" y="16620"/>
                </a:lnTo>
                <a:lnTo>
                  <a:pt x="26680" y="16610"/>
                </a:lnTo>
                <a:lnTo>
                  <a:pt x="26700" y="16590"/>
                </a:lnTo>
                <a:lnTo>
                  <a:pt x="26710" y="16570"/>
                </a:lnTo>
                <a:lnTo>
                  <a:pt x="26710" y="16560"/>
                </a:lnTo>
                <a:lnTo>
                  <a:pt x="26730" y="16540"/>
                </a:lnTo>
                <a:lnTo>
                  <a:pt x="26750" y="16540"/>
                </a:lnTo>
                <a:lnTo>
                  <a:pt x="26760" y="16540"/>
                </a:lnTo>
                <a:lnTo>
                  <a:pt x="26780" y="16550"/>
                </a:lnTo>
                <a:lnTo>
                  <a:pt x="26790" y="16550"/>
                </a:lnTo>
                <a:lnTo>
                  <a:pt x="26810" y="16530"/>
                </a:lnTo>
                <a:lnTo>
                  <a:pt x="26820" y="16530"/>
                </a:lnTo>
                <a:lnTo>
                  <a:pt x="26830" y="16520"/>
                </a:lnTo>
                <a:lnTo>
                  <a:pt x="26850" y="16500"/>
                </a:lnTo>
                <a:lnTo>
                  <a:pt x="26890" y="16480"/>
                </a:lnTo>
                <a:lnTo>
                  <a:pt x="26910" y="16460"/>
                </a:lnTo>
                <a:lnTo>
                  <a:pt x="26910" y="16450"/>
                </a:lnTo>
                <a:lnTo>
                  <a:pt x="26910" y="16440"/>
                </a:lnTo>
                <a:lnTo>
                  <a:pt x="26910" y="16430"/>
                </a:lnTo>
                <a:lnTo>
                  <a:pt x="26920" y="16420"/>
                </a:lnTo>
                <a:lnTo>
                  <a:pt x="26930" y="16430"/>
                </a:lnTo>
                <a:lnTo>
                  <a:pt x="26940" y="16430"/>
                </a:lnTo>
                <a:lnTo>
                  <a:pt x="26950" y="16430"/>
                </a:lnTo>
                <a:lnTo>
                  <a:pt x="26960" y="16420"/>
                </a:lnTo>
                <a:lnTo>
                  <a:pt x="26970" y="16410"/>
                </a:lnTo>
                <a:lnTo>
                  <a:pt x="26980" y="16410"/>
                </a:lnTo>
                <a:lnTo>
                  <a:pt x="26990" y="16410"/>
                </a:lnTo>
                <a:lnTo>
                  <a:pt x="27000" y="16410"/>
                </a:lnTo>
                <a:lnTo>
                  <a:pt x="27030" y="16410"/>
                </a:lnTo>
                <a:lnTo>
                  <a:pt x="27060" y="16400"/>
                </a:lnTo>
                <a:lnTo>
                  <a:pt x="27080" y="16390"/>
                </a:lnTo>
                <a:lnTo>
                  <a:pt x="27090" y="16380"/>
                </a:lnTo>
                <a:lnTo>
                  <a:pt x="27100" y="16370"/>
                </a:lnTo>
                <a:lnTo>
                  <a:pt x="27120" y="16370"/>
                </a:lnTo>
                <a:lnTo>
                  <a:pt x="27140" y="16360"/>
                </a:lnTo>
                <a:lnTo>
                  <a:pt x="27180" y="16320"/>
                </a:lnTo>
                <a:lnTo>
                  <a:pt x="27190" y="16310"/>
                </a:lnTo>
                <a:lnTo>
                  <a:pt x="27260" y="16260"/>
                </a:lnTo>
                <a:lnTo>
                  <a:pt x="27280" y="16260"/>
                </a:lnTo>
                <a:lnTo>
                  <a:pt x="27300" y="16250"/>
                </a:lnTo>
                <a:lnTo>
                  <a:pt x="27320" y="16240"/>
                </a:lnTo>
                <a:lnTo>
                  <a:pt x="27340" y="16230"/>
                </a:lnTo>
                <a:lnTo>
                  <a:pt x="27350" y="16220"/>
                </a:lnTo>
                <a:lnTo>
                  <a:pt x="27360" y="16230"/>
                </a:lnTo>
                <a:lnTo>
                  <a:pt x="27360" y="16240"/>
                </a:lnTo>
                <a:lnTo>
                  <a:pt x="27400" y="16300"/>
                </a:lnTo>
                <a:lnTo>
                  <a:pt x="27410" y="16310"/>
                </a:lnTo>
                <a:lnTo>
                  <a:pt x="27420" y="16310"/>
                </a:lnTo>
                <a:lnTo>
                  <a:pt x="27430" y="16320"/>
                </a:lnTo>
                <a:lnTo>
                  <a:pt x="27440" y="16310"/>
                </a:lnTo>
                <a:lnTo>
                  <a:pt x="27470" y="16300"/>
                </a:lnTo>
                <a:lnTo>
                  <a:pt x="27480" y="16290"/>
                </a:lnTo>
                <a:lnTo>
                  <a:pt x="27500" y="16290"/>
                </a:lnTo>
                <a:lnTo>
                  <a:pt x="27520" y="16290"/>
                </a:lnTo>
                <a:lnTo>
                  <a:pt x="27540" y="16300"/>
                </a:lnTo>
                <a:lnTo>
                  <a:pt x="27550" y="16310"/>
                </a:lnTo>
                <a:lnTo>
                  <a:pt x="27570" y="16300"/>
                </a:lnTo>
                <a:lnTo>
                  <a:pt x="27600" y="16290"/>
                </a:lnTo>
                <a:lnTo>
                  <a:pt x="27620" y="16270"/>
                </a:lnTo>
                <a:lnTo>
                  <a:pt x="27630" y="16260"/>
                </a:lnTo>
                <a:lnTo>
                  <a:pt x="27720" y="16210"/>
                </a:lnTo>
                <a:lnTo>
                  <a:pt x="27730" y="16200"/>
                </a:lnTo>
                <a:lnTo>
                  <a:pt x="27760" y="16200"/>
                </a:lnTo>
                <a:lnTo>
                  <a:pt x="27780" y="16200"/>
                </a:lnTo>
                <a:lnTo>
                  <a:pt x="27800" y="16200"/>
                </a:lnTo>
                <a:lnTo>
                  <a:pt x="27820" y="16200"/>
                </a:lnTo>
                <a:lnTo>
                  <a:pt x="27830" y="16190"/>
                </a:lnTo>
                <a:lnTo>
                  <a:pt x="27870" y="16180"/>
                </a:lnTo>
                <a:lnTo>
                  <a:pt x="27890" y="16180"/>
                </a:lnTo>
                <a:lnTo>
                  <a:pt x="27900" y="16170"/>
                </a:lnTo>
                <a:lnTo>
                  <a:pt x="27910" y="16150"/>
                </a:lnTo>
                <a:lnTo>
                  <a:pt x="27910" y="16140"/>
                </a:lnTo>
                <a:lnTo>
                  <a:pt x="27910" y="16120"/>
                </a:lnTo>
                <a:lnTo>
                  <a:pt x="27910" y="16100"/>
                </a:lnTo>
                <a:lnTo>
                  <a:pt x="27920" y="16090"/>
                </a:lnTo>
                <a:lnTo>
                  <a:pt x="27930" y="16070"/>
                </a:lnTo>
                <a:lnTo>
                  <a:pt x="27950" y="16060"/>
                </a:lnTo>
                <a:lnTo>
                  <a:pt x="27970" y="16040"/>
                </a:lnTo>
                <a:lnTo>
                  <a:pt x="27980" y="16030"/>
                </a:lnTo>
                <a:lnTo>
                  <a:pt x="28000" y="16020"/>
                </a:lnTo>
                <a:lnTo>
                  <a:pt x="28020" y="16020"/>
                </a:lnTo>
                <a:lnTo>
                  <a:pt x="28030" y="16030"/>
                </a:lnTo>
                <a:lnTo>
                  <a:pt x="28050" y="16030"/>
                </a:lnTo>
                <a:lnTo>
                  <a:pt x="28070" y="16030"/>
                </a:lnTo>
                <a:lnTo>
                  <a:pt x="28080" y="16020"/>
                </a:lnTo>
                <a:lnTo>
                  <a:pt x="28110" y="16010"/>
                </a:lnTo>
                <a:lnTo>
                  <a:pt x="28130" y="16000"/>
                </a:lnTo>
                <a:lnTo>
                  <a:pt x="28150" y="16000"/>
                </a:lnTo>
                <a:lnTo>
                  <a:pt x="28180" y="15980"/>
                </a:lnTo>
                <a:lnTo>
                  <a:pt x="28200" y="15960"/>
                </a:lnTo>
                <a:lnTo>
                  <a:pt x="28230" y="15950"/>
                </a:lnTo>
                <a:lnTo>
                  <a:pt x="28240" y="15950"/>
                </a:lnTo>
                <a:lnTo>
                  <a:pt x="28250" y="15960"/>
                </a:lnTo>
                <a:lnTo>
                  <a:pt x="28280" y="16020"/>
                </a:lnTo>
                <a:lnTo>
                  <a:pt x="28280" y="16030"/>
                </a:lnTo>
                <a:lnTo>
                  <a:pt x="28270" y="16040"/>
                </a:lnTo>
                <a:lnTo>
                  <a:pt x="28250" y="16040"/>
                </a:lnTo>
                <a:lnTo>
                  <a:pt x="28230" y="16040"/>
                </a:lnTo>
                <a:lnTo>
                  <a:pt x="28200" y="16060"/>
                </a:lnTo>
                <a:lnTo>
                  <a:pt x="28190" y="16080"/>
                </a:lnTo>
                <a:lnTo>
                  <a:pt x="28180" y="16100"/>
                </a:lnTo>
                <a:lnTo>
                  <a:pt x="28170" y="16120"/>
                </a:lnTo>
                <a:lnTo>
                  <a:pt x="28160" y="16160"/>
                </a:lnTo>
                <a:lnTo>
                  <a:pt x="28170" y="16180"/>
                </a:lnTo>
                <a:lnTo>
                  <a:pt x="28180" y="16190"/>
                </a:lnTo>
                <a:lnTo>
                  <a:pt x="28190" y="16190"/>
                </a:lnTo>
                <a:lnTo>
                  <a:pt x="28200" y="16200"/>
                </a:lnTo>
                <a:lnTo>
                  <a:pt x="28210" y="16210"/>
                </a:lnTo>
                <a:lnTo>
                  <a:pt x="28230" y="16210"/>
                </a:lnTo>
                <a:lnTo>
                  <a:pt x="28260" y="16200"/>
                </a:lnTo>
                <a:lnTo>
                  <a:pt x="28290" y="16190"/>
                </a:lnTo>
                <a:lnTo>
                  <a:pt x="28330" y="16160"/>
                </a:lnTo>
                <a:lnTo>
                  <a:pt x="28360" y="16150"/>
                </a:lnTo>
                <a:lnTo>
                  <a:pt x="28390" y="16150"/>
                </a:lnTo>
                <a:lnTo>
                  <a:pt x="28410" y="16150"/>
                </a:lnTo>
                <a:lnTo>
                  <a:pt x="28450" y="16130"/>
                </a:lnTo>
                <a:lnTo>
                  <a:pt x="28460" y="16110"/>
                </a:lnTo>
                <a:lnTo>
                  <a:pt x="28480" y="16090"/>
                </a:lnTo>
                <a:lnTo>
                  <a:pt x="28510" y="16070"/>
                </a:lnTo>
                <a:lnTo>
                  <a:pt x="28530" y="16060"/>
                </a:lnTo>
                <a:lnTo>
                  <a:pt x="28550" y="16050"/>
                </a:lnTo>
                <a:lnTo>
                  <a:pt x="28560" y="16040"/>
                </a:lnTo>
                <a:lnTo>
                  <a:pt x="28580" y="16020"/>
                </a:lnTo>
                <a:lnTo>
                  <a:pt x="28600" y="16010"/>
                </a:lnTo>
                <a:lnTo>
                  <a:pt x="28620" y="16010"/>
                </a:lnTo>
                <a:lnTo>
                  <a:pt x="28640" y="16000"/>
                </a:lnTo>
                <a:lnTo>
                  <a:pt x="28650" y="15990"/>
                </a:lnTo>
                <a:lnTo>
                  <a:pt x="28660" y="15980"/>
                </a:lnTo>
                <a:lnTo>
                  <a:pt x="28680" y="15980"/>
                </a:lnTo>
                <a:lnTo>
                  <a:pt x="28690" y="15970"/>
                </a:lnTo>
                <a:lnTo>
                  <a:pt x="28720" y="15960"/>
                </a:lnTo>
                <a:lnTo>
                  <a:pt x="28740" y="15950"/>
                </a:lnTo>
                <a:lnTo>
                  <a:pt x="28750" y="15940"/>
                </a:lnTo>
                <a:lnTo>
                  <a:pt x="28760" y="15940"/>
                </a:lnTo>
                <a:lnTo>
                  <a:pt x="28770" y="15930"/>
                </a:lnTo>
                <a:lnTo>
                  <a:pt x="28790" y="15930"/>
                </a:lnTo>
                <a:lnTo>
                  <a:pt x="28810" y="15930"/>
                </a:lnTo>
                <a:lnTo>
                  <a:pt x="28830" y="15940"/>
                </a:lnTo>
                <a:lnTo>
                  <a:pt x="28840" y="15940"/>
                </a:lnTo>
                <a:lnTo>
                  <a:pt x="28870" y="15930"/>
                </a:lnTo>
                <a:lnTo>
                  <a:pt x="28880" y="15930"/>
                </a:lnTo>
                <a:lnTo>
                  <a:pt x="29080" y="16100"/>
                </a:lnTo>
                <a:lnTo>
                  <a:pt x="29100" y="16100"/>
                </a:lnTo>
                <a:lnTo>
                  <a:pt x="29110" y="16100"/>
                </a:lnTo>
                <a:lnTo>
                  <a:pt x="29130" y="16090"/>
                </a:lnTo>
                <a:lnTo>
                  <a:pt x="29150" y="16090"/>
                </a:lnTo>
                <a:lnTo>
                  <a:pt x="29180" y="16070"/>
                </a:lnTo>
                <a:lnTo>
                  <a:pt x="29190" y="16060"/>
                </a:lnTo>
                <a:lnTo>
                  <a:pt x="29260" y="16010"/>
                </a:lnTo>
                <a:lnTo>
                  <a:pt x="29280" y="16000"/>
                </a:lnTo>
                <a:lnTo>
                  <a:pt x="29300" y="15990"/>
                </a:lnTo>
                <a:lnTo>
                  <a:pt x="29340" y="15980"/>
                </a:lnTo>
                <a:lnTo>
                  <a:pt x="29360" y="15970"/>
                </a:lnTo>
                <a:lnTo>
                  <a:pt x="29370" y="15970"/>
                </a:lnTo>
                <a:lnTo>
                  <a:pt x="29390" y="15980"/>
                </a:lnTo>
                <a:lnTo>
                  <a:pt x="29410" y="15980"/>
                </a:lnTo>
                <a:lnTo>
                  <a:pt x="29540" y="16050"/>
                </a:lnTo>
                <a:lnTo>
                  <a:pt x="29550" y="16050"/>
                </a:lnTo>
                <a:lnTo>
                  <a:pt x="29570" y="16050"/>
                </a:lnTo>
                <a:lnTo>
                  <a:pt x="29590" y="16040"/>
                </a:lnTo>
                <a:lnTo>
                  <a:pt x="29600" y="16030"/>
                </a:lnTo>
                <a:lnTo>
                  <a:pt x="29610" y="16020"/>
                </a:lnTo>
                <a:lnTo>
                  <a:pt x="29630" y="16020"/>
                </a:lnTo>
                <a:lnTo>
                  <a:pt x="29660" y="16030"/>
                </a:lnTo>
                <a:lnTo>
                  <a:pt x="29690" y="16030"/>
                </a:lnTo>
                <a:lnTo>
                  <a:pt x="29710" y="16030"/>
                </a:lnTo>
                <a:lnTo>
                  <a:pt x="29740" y="16040"/>
                </a:lnTo>
                <a:lnTo>
                  <a:pt x="29760" y="16040"/>
                </a:lnTo>
                <a:lnTo>
                  <a:pt x="29770" y="16040"/>
                </a:lnTo>
                <a:lnTo>
                  <a:pt x="29790" y="16030"/>
                </a:lnTo>
                <a:lnTo>
                  <a:pt x="29810" y="16020"/>
                </a:lnTo>
                <a:lnTo>
                  <a:pt x="29840" y="16010"/>
                </a:lnTo>
                <a:lnTo>
                  <a:pt x="29850" y="16020"/>
                </a:lnTo>
                <a:lnTo>
                  <a:pt x="29880" y="16030"/>
                </a:lnTo>
                <a:lnTo>
                  <a:pt x="29910" y="16040"/>
                </a:lnTo>
                <a:lnTo>
                  <a:pt x="29930" y="16030"/>
                </a:lnTo>
                <a:lnTo>
                  <a:pt x="29960" y="16000"/>
                </a:lnTo>
                <a:lnTo>
                  <a:pt x="29970" y="15990"/>
                </a:lnTo>
                <a:lnTo>
                  <a:pt x="29990" y="15980"/>
                </a:lnTo>
                <a:lnTo>
                  <a:pt x="30020" y="15960"/>
                </a:lnTo>
                <a:lnTo>
                  <a:pt x="30040" y="15950"/>
                </a:lnTo>
                <a:lnTo>
                  <a:pt x="30050" y="15940"/>
                </a:lnTo>
                <a:lnTo>
                  <a:pt x="30080" y="15950"/>
                </a:lnTo>
                <a:lnTo>
                  <a:pt x="30120" y="15950"/>
                </a:lnTo>
                <a:lnTo>
                  <a:pt x="30140" y="15950"/>
                </a:lnTo>
                <a:lnTo>
                  <a:pt x="30170" y="15950"/>
                </a:lnTo>
                <a:lnTo>
                  <a:pt x="30180" y="15950"/>
                </a:lnTo>
                <a:lnTo>
                  <a:pt x="30200" y="15960"/>
                </a:lnTo>
                <a:lnTo>
                  <a:pt x="30210" y="15960"/>
                </a:lnTo>
                <a:lnTo>
                  <a:pt x="30220" y="15960"/>
                </a:lnTo>
                <a:lnTo>
                  <a:pt x="30230" y="15960"/>
                </a:lnTo>
                <a:lnTo>
                  <a:pt x="30230" y="15950"/>
                </a:lnTo>
                <a:lnTo>
                  <a:pt x="30250" y="15950"/>
                </a:lnTo>
                <a:lnTo>
                  <a:pt x="30260" y="15960"/>
                </a:lnTo>
                <a:lnTo>
                  <a:pt x="30260" y="15980"/>
                </a:lnTo>
                <a:lnTo>
                  <a:pt x="30240" y="15990"/>
                </a:lnTo>
                <a:lnTo>
                  <a:pt x="30240" y="16010"/>
                </a:lnTo>
                <a:lnTo>
                  <a:pt x="30240" y="16020"/>
                </a:lnTo>
                <a:lnTo>
                  <a:pt x="30250" y="16030"/>
                </a:lnTo>
                <a:lnTo>
                  <a:pt x="30250" y="16040"/>
                </a:lnTo>
                <a:lnTo>
                  <a:pt x="30240" y="16060"/>
                </a:lnTo>
                <a:lnTo>
                  <a:pt x="30230" y="16060"/>
                </a:lnTo>
                <a:lnTo>
                  <a:pt x="30230" y="16070"/>
                </a:lnTo>
                <a:lnTo>
                  <a:pt x="30240" y="16080"/>
                </a:lnTo>
                <a:lnTo>
                  <a:pt x="30230" y="16080"/>
                </a:lnTo>
                <a:lnTo>
                  <a:pt x="30220" y="16090"/>
                </a:lnTo>
                <a:lnTo>
                  <a:pt x="30210" y="16100"/>
                </a:lnTo>
                <a:lnTo>
                  <a:pt x="30210" y="16120"/>
                </a:lnTo>
                <a:lnTo>
                  <a:pt x="30210" y="16140"/>
                </a:lnTo>
                <a:lnTo>
                  <a:pt x="30220" y="16150"/>
                </a:lnTo>
                <a:lnTo>
                  <a:pt x="30220" y="16170"/>
                </a:lnTo>
                <a:lnTo>
                  <a:pt x="30230" y="16180"/>
                </a:lnTo>
                <a:lnTo>
                  <a:pt x="30230" y="16200"/>
                </a:lnTo>
                <a:lnTo>
                  <a:pt x="30230" y="16210"/>
                </a:lnTo>
                <a:lnTo>
                  <a:pt x="30230" y="16220"/>
                </a:lnTo>
                <a:lnTo>
                  <a:pt x="30240" y="16250"/>
                </a:lnTo>
                <a:lnTo>
                  <a:pt x="30230" y="16260"/>
                </a:lnTo>
                <a:lnTo>
                  <a:pt x="30230" y="16270"/>
                </a:lnTo>
                <a:lnTo>
                  <a:pt x="30240" y="16280"/>
                </a:lnTo>
                <a:lnTo>
                  <a:pt x="30250" y="16310"/>
                </a:lnTo>
                <a:lnTo>
                  <a:pt x="30260" y="16290"/>
                </a:lnTo>
                <a:lnTo>
                  <a:pt x="30270" y="16290"/>
                </a:lnTo>
                <a:lnTo>
                  <a:pt x="30280" y="16290"/>
                </a:lnTo>
                <a:lnTo>
                  <a:pt x="30290" y="16290"/>
                </a:lnTo>
                <a:lnTo>
                  <a:pt x="30300" y="16280"/>
                </a:lnTo>
                <a:lnTo>
                  <a:pt x="30310" y="16280"/>
                </a:lnTo>
                <a:lnTo>
                  <a:pt x="30320" y="16270"/>
                </a:lnTo>
                <a:lnTo>
                  <a:pt x="30340" y="16280"/>
                </a:lnTo>
                <a:lnTo>
                  <a:pt x="30350" y="16280"/>
                </a:lnTo>
                <a:lnTo>
                  <a:pt x="30360" y="16280"/>
                </a:lnTo>
                <a:lnTo>
                  <a:pt x="30370" y="16280"/>
                </a:lnTo>
                <a:lnTo>
                  <a:pt x="30390" y="16270"/>
                </a:lnTo>
                <a:lnTo>
                  <a:pt x="30410" y="16280"/>
                </a:lnTo>
                <a:lnTo>
                  <a:pt x="30420" y="16290"/>
                </a:lnTo>
                <a:lnTo>
                  <a:pt x="30430" y="16300"/>
                </a:lnTo>
                <a:lnTo>
                  <a:pt x="30450" y="16290"/>
                </a:lnTo>
                <a:lnTo>
                  <a:pt x="30460" y="16290"/>
                </a:lnTo>
                <a:lnTo>
                  <a:pt x="30470" y="16290"/>
                </a:lnTo>
                <a:lnTo>
                  <a:pt x="30480" y="16300"/>
                </a:lnTo>
                <a:lnTo>
                  <a:pt x="30490" y="16300"/>
                </a:lnTo>
                <a:lnTo>
                  <a:pt x="30510" y="16300"/>
                </a:lnTo>
                <a:lnTo>
                  <a:pt x="30530" y="16300"/>
                </a:lnTo>
                <a:lnTo>
                  <a:pt x="30540" y="16310"/>
                </a:lnTo>
                <a:lnTo>
                  <a:pt x="30550" y="16310"/>
                </a:lnTo>
                <a:lnTo>
                  <a:pt x="30570" y="16300"/>
                </a:lnTo>
                <a:lnTo>
                  <a:pt x="30580" y="16300"/>
                </a:lnTo>
                <a:lnTo>
                  <a:pt x="30590" y="16300"/>
                </a:lnTo>
                <a:lnTo>
                  <a:pt x="30600" y="16300"/>
                </a:lnTo>
                <a:lnTo>
                  <a:pt x="30610" y="16300"/>
                </a:lnTo>
                <a:lnTo>
                  <a:pt x="30610" y="16290"/>
                </a:lnTo>
                <a:lnTo>
                  <a:pt x="30620" y="16290"/>
                </a:lnTo>
                <a:lnTo>
                  <a:pt x="30630" y="16280"/>
                </a:lnTo>
                <a:lnTo>
                  <a:pt x="30640" y="16270"/>
                </a:lnTo>
                <a:lnTo>
                  <a:pt x="30640" y="16260"/>
                </a:lnTo>
                <a:lnTo>
                  <a:pt x="30650" y="16250"/>
                </a:lnTo>
                <a:lnTo>
                  <a:pt x="30660" y="16250"/>
                </a:lnTo>
                <a:lnTo>
                  <a:pt x="30660" y="16240"/>
                </a:lnTo>
                <a:lnTo>
                  <a:pt x="30670" y="16240"/>
                </a:lnTo>
                <a:lnTo>
                  <a:pt x="30680" y="16240"/>
                </a:lnTo>
                <a:lnTo>
                  <a:pt x="30700" y="16250"/>
                </a:lnTo>
                <a:lnTo>
                  <a:pt x="30710" y="16240"/>
                </a:lnTo>
                <a:lnTo>
                  <a:pt x="30720" y="16230"/>
                </a:lnTo>
                <a:lnTo>
                  <a:pt x="30730" y="16240"/>
                </a:lnTo>
                <a:lnTo>
                  <a:pt x="30740" y="16240"/>
                </a:lnTo>
                <a:lnTo>
                  <a:pt x="30750" y="16250"/>
                </a:lnTo>
                <a:lnTo>
                  <a:pt x="30760" y="16240"/>
                </a:lnTo>
                <a:lnTo>
                  <a:pt x="30770" y="16230"/>
                </a:lnTo>
                <a:lnTo>
                  <a:pt x="30780" y="16230"/>
                </a:lnTo>
                <a:lnTo>
                  <a:pt x="30790" y="16220"/>
                </a:lnTo>
                <a:lnTo>
                  <a:pt x="30800" y="16220"/>
                </a:lnTo>
                <a:lnTo>
                  <a:pt x="30810" y="16230"/>
                </a:lnTo>
                <a:lnTo>
                  <a:pt x="30820" y="16230"/>
                </a:lnTo>
                <a:lnTo>
                  <a:pt x="30830" y="16230"/>
                </a:lnTo>
                <a:lnTo>
                  <a:pt x="30840" y="16230"/>
                </a:lnTo>
                <a:lnTo>
                  <a:pt x="30850" y="16240"/>
                </a:lnTo>
                <a:lnTo>
                  <a:pt x="30860" y="16240"/>
                </a:lnTo>
                <a:lnTo>
                  <a:pt x="30870" y="16230"/>
                </a:lnTo>
                <a:lnTo>
                  <a:pt x="30870" y="16220"/>
                </a:lnTo>
                <a:lnTo>
                  <a:pt x="30880" y="16220"/>
                </a:lnTo>
                <a:lnTo>
                  <a:pt x="30890" y="16220"/>
                </a:lnTo>
                <a:lnTo>
                  <a:pt x="30900" y="16220"/>
                </a:lnTo>
                <a:lnTo>
                  <a:pt x="30920" y="16220"/>
                </a:lnTo>
                <a:lnTo>
                  <a:pt x="30930" y="16210"/>
                </a:lnTo>
                <a:lnTo>
                  <a:pt x="30940" y="16210"/>
                </a:lnTo>
                <a:lnTo>
                  <a:pt x="30960" y="16210"/>
                </a:lnTo>
                <a:lnTo>
                  <a:pt x="30960" y="16190"/>
                </a:lnTo>
                <a:lnTo>
                  <a:pt x="30970" y="16180"/>
                </a:lnTo>
                <a:lnTo>
                  <a:pt x="30980" y="16180"/>
                </a:lnTo>
                <a:lnTo>
                  <a:pt x="30980" y="16170"/>
                </a:lnTo>
                <a:lnTo>
                  <a:pt x="30990" y="16170"/>
                </a:lnTo>
                <a:lnTo>
                  <a:pt x="31000" y="16170"/>
                </a:lnTo>
                <a:lnTo>
                  <a:pt x="31010" y="16170"/>
                </a:lnTo>
                <a:lnTo>
                  <a:pt x="31020" y="16170"/>
                </a:lnTo>
                <a:lnTo>
                  <a:pt x="31030" y="16170"/>
                </a:lnTo>
                <a:lnTo>
                  <a:pt x="31040" y="16180"/>
                </a:lnTo>
                <a:lnTo>
                  <a:pt x="31050" y="16180"/>
                </a:lnTo>
                <a:lnTo>
                  <a:pt x="31050" y="16190"/>
                </a:lnTo>
                <a:lnTo>
                  <a:pt x="31050" y="16200"/>
                </a:lnTo>
                <a:lnTo>
                  <a:pt x="31060" y="16210"/>
                </a:lnTo>
                <a:lnTo>
                  <a:pt x="31070" y="16210"/>
                </a:lnTo>
                <a:lnTo>
                  <a:pt x="31080" y="16210"/>
                </a:lnTo>
                <a:lnTo>
                  <a:pt x="31090" y="16200"/>
                </a:lnTo>
                <a:lnTo>
                  <a:pt x="31100" y="16200"/>
                </a:lnTo>
                <a:lnTo>
                  <a:pt x="31110" y="16200"/>
                </a:lnTo>
                <a:lnTo>
                  <a:pt x="31120" y="16200"/>
                </a:lnTo>
                <a:lnTo>
                  <a:pt x="31130" y="16200"/>
                </a:lnTo>
                <a:lnTo>
                  <a:pt x="31140" y="16200"/>
                </a:lnTo>
                <a:lnTo>
                  <a:pt x="31150" y="16200"/>
                </a:lnTo>
                <a:lnTo>
                  <a:pt x="31150" y="16180"/>
                </a:lnTo>
                <a:lnTo>
                  <a:pt x="31150" y="16170"/>
                </a:lnTo>
                <a:lnTo>
                  <a:pt x="31150" y="16160"/>
                </a:lnTo>
                <a:lnTo>
                  <a:pt x="31160" y="16160"/>
                </a:lnTo>
                <a:lnTo>
                  <a:pt x="31160" y="16170"/>
                </a:lnTo>
                <a:lnTo>
                  <a:pt x="31170" y="16180"/>
                </a:lnTo>
                <a:lnTo>
                  <a:pt x="31180" y="16190"/>
                </a:lnTo>
                <a:lnTo>
                  <a:pt x="31190" y="16200"/>
                </a:lnTo>
                <a:lnTo>
                  <a:pt x="31200" y="16200"/>
                </a:lnTo>
                <a:lnTo>
                  <a:pt x="31210" y="16200"/>
                </a:lnTo>
                <a:lnTo>
                  <a:pt x="31230" y="16200"/>
                </a:lnTo>
                <a:lnTo>
                  <a:pt x="31240" y="16200"/>
                </a:lnTo>
                <a:lnTo>
                  <a:pt x="31250" y="16200"/>
                </a:lnTo>
                <a:lnTo>
                  <a:pt x="31270" y="16210"/>
                </a:lnTo>
                <a:lnTo>
                  <a:pt x="31290" y="16220"/>
                </a:lnTo>
                <a:lnTo>
                  <a:pt x="31300" y="16220"/>
                </a:lnTo>
                <a:lnTo>
                  <a:pt x="31310" y="16220"/>
                </a:lnTo>
                <a:lnTo>
                  <a:pt x="31320" y="16220"/>
                </a:lnTo>
                <a:lnTo>
                  <a:pt x="31330" y="16210"/>
                </a:lnTo>
                <a:lnTo>
                  <a:pt x="31340" y="16220"/>
                </a:lnTo>
                <a:lnTo>
                  <a:pt x="31350" y="16220"/>
                </a:lnTo>
                <a:lnTo>
                  <a:pt x="31360" y="16230"/>
                </a:lnTo>
                <a:lnTo>
                  <a:pt x="31370" y="16220"/>
                </a:lnTo>
                <a:lnTo>
                  <a:pt x="31370" y="16210"/>
                </a:lnTo>
                <a:lnTo>
                  <a:pt x="31380" y="16200"/>
                </a:lnTo>
                <a:lnTo>
                  <a:pt x="31390" y="16200"/>
                </a:lnTo>
                <a:lnTo>
                  <a:pt x="31400" y="16200"/>
                </a:lnTo>
                <a:lnTo>
                  <a:pt x="31420" y="16210"/>
                </a:lnTo>
                <a:lnTo>
                  <a:pt x="31420" y="16220"/>
                </a:lnTo>
                <a:lnTo>
                  <a:pt x="31430" y="16230"/>
                </a:lnTo>
                <a:lnTo>
                  <a:pt x="31440" y="16240"/>
                </a:lnTo>
                <a:lnTo>
                  <a:pt x="31450" y="16230"/>
                </a:lnTo>
                <a:lnTo>
                  <a:pt x="31460" y="16220"/>
                </a:lnTo>
                <a:lnTo>
                  <a:pt x="31460" y="16230"/>
                </a:lnTo>
                <a:lnTo>
                  <a:pt x="31460" y="16240"/>
                </a:lnTo>
                <a:lnTo>
                  <a:pt x="31460" y="16250"/>
                </a:lnTo>
                <a:lnTo>
                  <a:pt x="31470" y="16260"/>
                </a:lnTo>
                <a:lnTo>
                  <a:pt x="31490" y="16260"/>
                </a:lnTo>
                <a:lnTo>
                  <a:pt x="31490" y="16250"/>
                </a:lnTo>
                <a:lnTo>
                  <a:pt x="31490" y="16240"/>
                </a:lnTo>
                <a:lnTo>
                  <a:pt x="31490" y="16230"/>
                </a:lnTo>
                <a:lnTo>
                  <a:pt x="31500" y="16220"/>
                </a:lnTo>
                <a:lnTo>
                  <a:pt x="31510" y="16220"/>
                </a:lnTo>
                <a:lnTo>
                  <a:pt x="31520" y="16220"/>
                </a:lnTo>
                <a:lnTo>
                  <a:pt x="31530" y="16220"/>
                </a:lnTo>
                <a:lnTo>
                  <a:pt x="31530" y="16230"/>
                </a:lnTo>
                <a:lnTo>
                  <a:pt x="31530" y="16240"/>
                </a:lnTo>
                <a:lnTo>
                  <a:pt x="31540" y="16250"/>
                </a:lnTo>
                <a:lnTo>
                  <a:pt x="31550" y="16250"/>
                </a:lnTo>
                <a:lnTo>
                  <a:pt x="31560" y="16250"/>
                </a:lnTo>
                <a:lnTo>
                  <a:pt x="31570" y="16240"/>
                </a:lnTo>
                <a:lnTo>
                  <a:pt x="31580" y="16230"/>
                </a:lnTo>
                <a:lnTo>
                  <a:pt x="31590" y="16230"/>
                </a:lnTo>
                <a:lnTo>
                  <a:pt x="31600" y="16230"/>
                </a:lnTo>
                <a:lnTo>
                  <a:pt x="31610" y="16240"/>
                </a:lnTo>
                <a:lnTo>
                  <a:pt x="31620" y="16240"/>
                </a:lnTo>
                <a:lnTo>
                  <a:pt x="31630" y="16250"/>
                </a:lnTo>
                <a:lnTo>
                  <a:pt x="31630" y="16260"/>
                </a:lnTo>
                <a:lnTo>
                  <a:pt x="31630" y="16270"/>
                </a:lnTo>
                <a:lnTo>
                  <a:pt x="31650" y="16270"/>
                </a:lnTo>
                <a:lnTo>
                  <a:pt x="31650" y="16260"/>
                </a:lnTo>
                <a:lnTo>
                  <a:pt x="31650" y="16240"/>
                </a:lnTo>
                <a:lnTo>
                  <a:pt x="31650" y="16230"/>
                </a:lnTo>
                <a:lnTo>
                  <a:pt x="31660" y="16230"/>
                </a:lnTo>
                <a:lnTo>
                  <a:pt x="31670" y="16220"/>
                </a:lnTo>
                <a:lnTo>
                  <a:pt x="31680" y="16220"/>
                </a:lnTo>
                <a:lnTo>
                  <a:pt x="31690" y="16220"/>
                </a:lnTo>
                <a:lnTo>
                  <a:pt x="31700" y="16220"/>
                </a:lnTo>
                <a:lnTo>
                  <a:pt x="31710" y="16220"/>
                </a:lnTo>
                <a:lnTo>
                  <a:pt x="31710" y="16230"/>
                </a:lnTo>
                <a:lnTo>
                  <a:pt x="31720" y="16240"/>
                </a:lnTo>
                <a:lnTo>
                  <a:pt x="31720" y="16250"/>
                </a:lnTo>
                <a:lnTo>
                  <a:pt x="31730" y="16250"/>
                </a:lnTo>
                <a:lnTo>
                  <a:pt x="31740" y="16250"/>
                </a:lnTo>
                <a:lnTo>
                  <a:pt x="31750" y="16260"/>
                </a:lnTo>
                <a:lnTo>
                  <a:pt x="31760" y="16250"/>
                </a:lnTo>
                <a:lnTo>
                  <a:pt x="31770" y="16250"/>
                </a:lnTo>
                <a:lnTo>
                  <a:pt x="31780" y="16240"/>
                </a:lnTo>
                <a:lnTo>
                  <a:pt x="31790" y="16240"/>
                </a:lnTo>
                <a:lnTo>
                  <a:pt x="31800" y="16250"/>
                </a:lnTo>
                <a:lnTo>
                  <a:pt x="31810" y="16250"/>
                </a:lnTo>
                <a:lnTo>
                  <a:pt x="31820" y="16250"/>
                </a:lnTo>
                <a:lnTo>
                  <a:pt x="31830" y="16250"/>
                </a:lnTo>
                <a:lnTo>
                  <a:pt x="31830" y="16240"/>
                </a:lnTo>
                <a:lnTo>
                  <a:pt x="31840" y="16240"/>
                </a:lnTo>
                <a:lnTo>
                  <a:pt x="31850" y="16240"/>
                </a:lnTo>
                <a:lnTo>
                  <a:pt x="31860" y="16250"/>
                </a:lnTo>
                <a:lnTo>
                  <a:pt x="31860" y="16260"/>
                </a:lnTo>
                <a:lnTo>
                  <a:pt x="31870" y="16260"/>
                </a:lnTo>
                <a:lnTo>
                  <a:pt x="31880" y="16250"/>
                </a:lnTo>
                <a:lnTo>
                  <a:pt x="31890" y="16240"/>
                </a:lnTo>
                <a:lnTo>
                  <a:pt x="31910" y="16240"/>
                </a:lnTo>
                <a:lnTo>
                  <a:pt x="31920" y="16240"/>
                </a:lnTo>
                <a:lnTo>
                  <a:pt x="31930" y="16240"/>
                </a:lnTo>
                <a:lnTo>
                  <a:pt x="31940" y="16240"/>
                </a:lnTo>
                <a:lnTo>
                  <a:pt x="31950" y="16240"/>
                </a:lnTo>
                <a:lnTo>
                  <a:pt x="31960" y="16230"/>
                </a:lnTo>
                <a:lnTo>
                  <a:pt x="31970" y="16230"/>
                </a:lnTo>
                <a:lnTo>
                  <a:pt x="31980" y="16240"/>
                </a:lnTo>
                <a:lnTo>
                  <a:pt x="31990" y="16240"/>
                </a:lnTo>
                <a:lnTo>
                  <a:pt x="31990" y="16250"/>
                </a:lnTo>
                <a:lnTo>
                  <a:pt x="32000" y="16260"/>
                </a:lnTo>
                <a:lnTo>
                  <a:pt x="32000" y="16270"/>
                </a:lnTo>
                <a:lnTo>
                  <a:pt x="32010" y="16280"/>
                </a:lnTo>
                <a:lnTo>
                  <a:pt x="32020" y="16290"/>
                </a:lnTo>
                <a:lnTo>
                  <a:pt x="32030" y="16300"/>
                </a:lnTo>
                <a:lnTo>
                  <a:pt x="32040" y="16290"/>
                </a:lnTo>
                <a:lnTo>
                  <a:pt x="32050" y="16280"/>
                </a:lnTo>
                <a:lnTo>
                  <a:pt x="32050" y="16270"/>
                </a:lnTo>
                <a:lnTo>
                  <a:pt x="32060" y="16260"/>
                </a:lnTo>
                <a:lnTo>
                  <a:pt x="32070" y="16260"/>
                </a:lnTo>
                <a:lnTo>
                  <a:pt x="32080" y="16250"/>
                </a:lnTo>
                <a:lnTo>
                  <a:pt x="32090" y="16250"/>
                </a:lnTo>
                <a:lnTo>
                  <a:pt x="32090" y="16260"/>
                </a:lnTo>
                <a:lnTo>
                  <a:pt x="32100" y="16270"/>
                </a:lnTo>
                <a:lnTo>
                  <a:pt x="32110" y="16270"/>
                </a:lnTo>
                <a:lnTo>
                  <a:pt x="32120" y="16280"/>
                </a:lnTo>
                <a:lnTo>
                  <a:pt x="32130" y="16280"/>
                </a:lnTo>
                <a:lnTo>
                  <a:pt x="32140" y="16280"/>
                </a:lnTo>
                <a:lnTo>
                  <a:pt x="32140" y="16270"/>
                </a:lnTo>
                <a:lnTo>
                  <a:pt x="32150" y="16260"/>
                </a:lnTo>
                <a:lnTo>
                  <a:pt x="32160" y="16260"/>
                </a:lnTo>
                <a:lnTo>
                  <a:pt x="32160" y="16270"/>
                </a:lnTo>
                <a:lnTo>
                  <a:pt x="32170" y="16280"/>
                </a:lnTo>
                <a:lnTo>
                  <a:pt x="32180" y="16290"/>
                </a:lnTo>
                <a:lnTo>
                  <a:pt x="32190" y="16280"/>
                </a:lnTo>
                <a:lnTo>
                  <a:pt x="32190" y="16270"/>
                </a:lnTo>
                <a:lnTo>
                  <a:pt x="32200" y="16260"/>
                </a:lnTo>
                <a:lnTo>
                  <a:pt x="32200" y="16250"/>
                </a:lnTo>
                <a:lnTo>
                  <a:pt x="32200" y="16240"/>
                </a:lnTo>
                <a:lnTo>
                  <a:pt x="32210" y="16240"/>
                </a:lnTo>
                <a:lnTo>
                  <a:pt x="32220" y="16230"/>
                </a:lnTo>
                <a:lnTo>
                  <a:pt x="32240" y="16220"/>
                </a:lnTo>
                <a:lnTo>
                  <a:pt x="32250" y="16220"/>
                </a:lnTo>
                <a:lnTo>
                  <a:pt x="32260" y="16220"/>
                </a:lnTo>
                <a:lnTo>
                  <a:pt x="32270" y="16230"/>
                </a:lnTo>
                <a:lnTo>
                  <a:pt x="32280" y="16240"/>
                </a:lnTo>
                <a:lnTo>
                  <a:pt x="32280" y="16250"/>
                </a:lnTo>
                <a:lnTo>
                  <a:pt x="32280" y="16260"/>
                </a:lnTo>
                <a:lnTo>
                  <a:pt x="32270" y="16270"/>
                </a:lnTo>
                <a:lnTo>
                  <a:pt x="32270" y="16280"/>
                </a:lnTo>
                <a:lnTo>
                  <a:pt x="32280" y="16290"/>
                </a:lnTo>
                <a:lnTo>
                  <a:pt x="32290" y="16290"/>
                </a:lnTo>
                <a:lnTo>
                  <a:pt x="32300" y="16290"/>
                </a:lnTo>
                <a:lnTo>
                  <a:pt x="32310" y="16280"/>
                </a:lnTo>
                <a:lnTo>
                  <a:pt x="32310" y="16270"/>
                </a:lnTo>
                <a:lnTo>
                  <a:pt x="32320" y="16260"/>
                </a:lnTo>
                <a:lnTo>
                  <a:pt x="32320" y="16250"/>
                </a:lnTo>
                <a:lnTo>
                  <a:pt x="32330" y="16250"/>
                </a:lnTo>
                <a:lnTo>
                  <a:pt x="32340" y="16260"/>
                </a:lnTo>
                <a:lnTo>
                  <a:pt x="32340" y="16270"/>
                </a:lnTo>
                <a:lnTo>
                  <a:pt x="32340" y="16280"/>
                </a:lnTo>
                <a:lnTo>
                  <a:pt x="32350" y="16290"/>
                </a:lnTo>
                <a:lnTo>
                  <a:pt x="32370" y="16290"/>
                </a:lnTo>
                <a:lnTo>
                  <a:pt x="32380" y="16300"/>
                </a:lnTo>
                <a:lnTo>
                  <a:pt x="32390" y="16290"/>
                </a:lnTo>
                <a:lnTo>
                  <a:pt x="32400" y="16290"/>
                </a:lnTo>
                <a:lnTo>
                  <a:pt x="32410" y="16290"/>
                </a:lnTo>
                <a:lnTo>
                  <a:pt x="32420" y="16290"/>
                </a:lnTo>
                <a:lnTo>
                  <a:pt x="32430" y="16280"/>
                </a:lnTo>
                <a:lnTo>
                  <a:pt x="32430" y="16270"/>
                </a:lnTo>
                <a:lnTo>
                  <a:pt x="32440" y="16260"/>
                </a:lnTo>
                <a:lnTo>
                  <a:pt x="32450" y="16260"/>
                </a:lnTo>
                <a:lnTo>
                  <a:pt x="32450" y="16270"/>
                </a:lnTo>
                <a:lnTo>
                  <a:pt x="32450" y="16280"/>
                </a:lnTo>
                <a:lnTo>
                  <a:pt x="32450" y="16290"/>
                </a:lnTo>
                <a:lnTo>
                  <a:pt x="32460" y="16290"/>
                </a:lnTo>
                <a:lnTo>
                  <a:pt x="32470" y="16280"/>
                </a:lnTo>
                <a:lnTo>
                  <a:pt x="32470" y="16270"/>
                </a:lnTo>
                <a:lnTo>
                  <a:pt x="32480" y="16260"/>
                </a:lnTo>
                <a:lnTo>
                  <a:pt x="32490" y="16260"/>
                </a:lnTo>
                <a:lnTo>
                  <a:pt x="32500" y="16260"/>
                </a:lnTo>
                <a:lnTo>
                  <a:pt x="32500" y="16270"/>
                </a:lnTo>
                <a:lnTo>
                  <a:pt x="32500" y="16280"/>
                </a:lnTo>
                <a:lnTo>
                  <a:pt x="32490" y="16290"/>
                </a:lnTo>
                <a:lnTo>
                  <a:pt x="32480" y="16300"/>
                </a:lnTo>
                <a:lnTo>
                  <a:pt x="32470" y="16300"/>
                </a:lnTo>
                <a:lnTo>
                  <a:pt x="32460" y="16310"/>
                </a:lnTo>
                <a:lnTo>
                  <a:pt x="32470" y="16320"/>
                </a:lnTo>
                <a:lnTo>
                  <a:pt x="32480" y="16320"/>
                </a:lnTo>
                <a:lnTo>
                  <a:pt x="32490" y="16330"/>
                </a:lnTo>
                <a:lnTo>
                  <a:pt x="32500" y="16320"/>
                </a:lnTo>
                <a:lnTo>
                  <a:pt x="32510" y="16320"/>
                </a:lnTo>
                <a:lnTo>
                  <a:pt x="32520" y="16320"/>
                </a:lnTo>
                <a:lnTo>
                  <a:pt x="32520" y="16310"/>
                </a:lnTo>
                <a:lnTo>
                  <a:pt x="32530" y="16310"/>
                </a:lnTo>
                <a:lnTo>
                  <a:pt x="32530" y="16290"/>
                </a:lnTo>
                <a:lnTo>
                  <a:pt x="32530" y="16280"/>
                </a:lnTo>
                <a:lnTo>
                  <a:pt x="32540" y="16270"/>
                </a:lnTo>
                <a:lnTo>
                  <a:pt x="32550" y="16270"/>
                </a:lnTo>
                <a:lnTo>
                  <a:pt x="32550" y="16280"/>
                </a:lnTo>
                <a:lnTo>
                  <a:pt x="32560" y="16290"/>
                </a:lnTo>
                <a:lnTo>
                  <a:pt x="32560" y="16300"/>
                </a:lnTo>
                <a:lnTo>
                  <a:pt x="32560" y="16310"/>
                </a:lnTo>
                <a:lnTo>
                  <a:pt x="32560" y="16320"/>
                </a:lnTo>
                <a:lnTo>
                  <a:pt x="32570" y="16320"/>
                </a:lnTo>
                <a:lnTo>
                  <a:pt x="32580" y="16320"/>
                </a:lnTo>
                <a:lnTo>
                  <a:pt x="32590" y="16310"/>
                </a:lnTo>
                <a:lnTo>
                  <a:pt x="32600" y="16310"/>
                </a:lnTo>
                <a:lnTo>
                  <a:pt x="32610" y="16320"/>
                </a:lnTo>
                <a:lnTo>
                  <a:pt x="32610" y="16330"/>
                </a:lnTo>
                <a:lnTo>
                  <a:pt x="32610" y="16340"/>
                </a:lnTo>
                <a:lnTo>
                  <a:pt x="32620" y="16340"/>
                </a:lnTo>
                <a:lnTo>
                  <a:pt x="32630" y="16340"/>
                </a:lnTo>
                <a:lnTo>
                  <a:pt x="32640" y="16340"/>
                </a:lnTo>
                <a:lnTo>
                  <a:pt x="32650" y="16340"/>
                </a:lnTo>
                <a:lnTo>
                  <a:pt x="32660" y="16340"/>
                </a:lnTo>
                <a:lnTo>
                  <a:pt x="32670" y="16340"/>
                </a:lnTo>
                <a:lnTo>
                  <a:pt x="32670" y="16330"/>
                </a:lnTo>
                <a:lnTo>
                  <a:pt x="32680" y="16320"/>
                </a:lnTo>
                <a:lnTo>
                  <a:pt x="32680" y="16310"/>
                </a:lnTo>
                <a:lnTo>
                  <a:pt x="32690" y="16300"/>
                </a:lnTo>
                <a:lnTo>
                  <a:pt x="32700" y="16300"/>
                </a:lnTo>
                <a:lnTo>
                  <a:pt x="32700" y="16320"/>
                </a:lnTo>
                <a:lnTo>
                  <a:pt x="32700" y="16330"/>
                </a:lnTo>
                <a:lnTo>
                  <a:pt x="32700" y="16340"/>
                </a:lnTo>
                <a:lnTo>
                  <a:pt x="32710" y="16350"/>
                </a:lnTo>
                <a:lnTo>
                  <a:pt x="32720" y="16350"/>
                </a:lnTo>
                <a:lnTo>
                  <a:pt x="32730" y="16350"/>
                </a:lnTo>
                <a:lnTo>
                  <a:pt x="32740" y="16340"/>
                </a:lnTo>
                <a:lnTo>
                  <a:pt x="32750" y="16340"/>
                </a:lnTo>
                <a:lnTo>
                  <a:pt x="32760" y="16330"/>
                </a:lnTo>
                <a:lnTo>
                  <a:pt x="32770" y="16320"/>
                </a:lnTo>
                <a:lnTo>
                  <a:pt x="32780" y="16320"/>
                </a:lnTo>
                <a:lnTo>
                  <a:pt x="32790" y="16310"/>
                </a:lnTo>
                <a:lnTo>
                  <a:pt x="32800" y="16310"/>
                </a:lnTo>
                <a:lnTo>
                  <a:pt x="32800" y="16320"/>
                </a:lnTo>
                <a:lnTo>
                  <a:pt x="32800" y="16330"/>
                </a:lnTo>
                <a:lnTo>
                  <a:pt x="32800" y="16340"/>
                </a:lnTo>
                <a:lnTo>
                  <a:pt x="32790" y="16350"/>
                </a:lnTo>
                <a:lnTo>
                  <a:pt x="32790" y="16360"/>
                </a:lnTo>
                <a:lnTo>
                  <a:pt x="32790" y="16370"/>
                </a:lnTo>
                <a:lnTo>
                  <a:pt x="32800" y="16370"/>
                </a:lnTo>
                <a:lnTo>
                  <a:pt x="32800" y="16380"/>
                </a:lnTo>
                <a:lnTo>
                  <a:pt x="32810" y="16380"/>
                </a:lnTo>
                <a:lnTo>
                  <a:pt x="32820" y="16370"/>
                </a:lnTo>
                <a:lnTo>
                  <a:pt x="32830" y="16370"/>
                </a:lnTo>
                <a:lnTo>
                  <a:pt x="32840" y="16360"/>
                </a:lnTo>
                <a:lnTo>
                  <a:pt x="32850" y="16360"/>
                </a:lnTo>
                <a:lnTo>
                  <a:pt x="32840" y="16340"/>
                </a:lnTo>
                <a:lnTo>
                  <a:pt x="32840" y="16330"/>
                </a:lnTo>
                <a:lnTo>
                  <a:pt x="32840" y="16320"/>
                </a:lnTo>
                <a:lnTo>
                  <a:pt x="32850" y="16320"/>
                </a:lnTo>
                <a:lnTo>
                  <a:pt x="32860" y="16320"/>
                </a:lnTo>
                <a:lnTo>
                  <a:pt x="32870" y="16330"/>
                </a:lnTo>
                <a:lnTo>
                  <a:pt x="32880" y="16330"/>
                </a:lnTo>
                <a:lnTo>
                  <a:pt x="32880" y="16350"/>
                </a:lnTo>
                <a:lnTo>
                  <a:pt x="32890" y="16360"/>
                </a:lnTo>
                <a:lnTo>
                  <a:pt x="32900" y="16370"/>
                </a:lnTo>
                <a:lnTo>
                  <a:pt x="32920" y="16370"/>
                </a:lnTo>
                <a:lnTo>
                  <a:pt x="32930" y="16360"/>
                </a:lnTo>
                <a:lnTo>
                  <a:pt x="32940" y="16360"/>
                </a:lnTo>
                <a:lnTo>
                  <a:pt x="32950" y="16360"/>
                </a:lnTo>
                <a:lnTo>
                  <a:pt x="32970" y="16360"/>
                </a:lnTo>
                <a:lnTo>
                  <a:pt x="32980" y="16360"/>
                </a:lnTo>
                <a:lnTo>
                  <a:pt x="32990" y="16370"/>
                </a:lnTo>
                <a:lnTo>
                  <a:pt x="33000" y="16370"/>
                </a:lnTo>
                <a:lnTo>
                  <a:pt x="33010" y="16370"/>
                </a:lnTo>
                <a:lnTo>
                  <a:pt x="33020" y="16360"/>
                </a:lnTo>
                <a:lnTo>
                  <a:pt x="33030" y="16350"/>
                </a:lnTo>
                <a:lnTo>
                  <a:pt x="33040" y="16360"/>
                </a:lnTo>
                <a:lnTo>
                  <a:pt x="33050" y="16350"/>
                </a:lnTo>
                <a:lnTo>
                  <a:pt x="33060" y="16340"/>
                </a:lnTo>
                <a:lnTo>
                  <a:pt x="33070" y="16330"/>
                </a:lnTo>
                <a:lnTo>
                  <a:pt x="33080" y="16330"/>
                </a:lnTo>
                <a:lnTo>
                  <a:pt x="33090" y="16340"/>
                </a:lnTo>
                <a:lnTo>
                  <a:pt x="33100" y="16340"/>
                </a:lnTo>
                <a:lnTo>
                  <a:pt x="33110" y="16350"/>
                </a:lnTo>
                <a:lnTo>
                  <a:pt x="33120" y="16360"/>
                </a:lnTo>
                <a:lnTo>
                  <a:pt x="33130" y="16360"/>
                </a:lnTo>
                <a:lnTo>
                  <a:pt x="33130" y="16380"/>
                </a:lnTo>
                <a:lnTo>
                  <a:pt x="33130" y="16400"/>
                </a:lnTo>
                <a:lnTo>
                  <a:pt x="33130" y="16410"/>
                </a:lnTo>
                <a:lnTo>
                  <a:pt x="33120" y="16420"/>
                </a:lnTo>
                <a:lnTo>
                  <a:pt x="33130" y="16440"/>
                </a:lnTo>
                <a:lnTo>
                  <a:pt x="33140" y="16440"/>
                </a:lnTo>
                <a:lnTo>
                  <a:pt x="33150" y="16450"/>
                </a:lnTo>
                <a:lnTo>
                  <a:pt x="33140" y="16450"/>
                </a:lnTo>
                <a:lnTo>
                  <a:pt x="33130" y="16450"/>
                </a:lnTo>
                <a:lnTo>
                  <a:pt x="33130" y="16460"/>
                </a:lnTo>
                <a:lnTo>
                  <a:pt x="33130" y="16470"/>
                </a:lnTo>
                <a:lnTo>
                  <a:pt x="33140" y="16480"/>
                </a:lnTo>
                <a:lnTo>
                  <a:pt x="33150" y="16490"/>
                </a:lnTo>
                <a:lnTo>
                  <a:pt x="33160" y="16500"/>
                </a:lnTo>
                <a:lnTo>
                  <a:pt x="33170" y="16490"/>
                </a:lnTo>
                <a:lnTo>
                  <a:pt x="33190" y="16500"/>
                </a:lnTo>
                <a:lnTo>
                  <a:pt x="33200" y="16500"/>
                </a:lnTo>
                <a:lnTo>
                  <a:pt x="33210" y="16500"/>
                </a:lnTo>
                <a:lnTo>
                  <a:pt x="33210" y="16490"/>
                </a:lnTo>
                <a:lnTo>
                  <a:pt x="33220" y="16490"/>
                </a:lnTo>
                <a:lnTo>
                  <a:pt x="33220" y="16480"/>
                </a:lnTo>
                <a:lnTo>
                  <a:pt x="33230" y="16460"/>
                </a:lnTo>
                <a:lnTo>
                  <a:pt x="33240" y="16460"/>
                </a:lnTo>
                <a:lnTo>
                  <a:pt x="33250" y="16450"/>
                </a:lnTo>
                <a:lnTo>
                  <a:pt x="33260" y="16440"/>
                </a:lnTo>
                <a:lnTo>
                  <a:pt x="33260" y="16430"/>
                </a:lnTo>
                <a:lnTo>
                  <a:pt x="33270" y="16420"/>
                </a:lnTo>
                <a:lnTo>
                  <a:pt x="33280" y="16420"/>
                </a:lnTo>
                <a:lnTo>
                  <a:pt x="33290" y="16420"/>
                </a:lnTo>
                <a:lnTo>
                  <a:pt x="33290" y="16400"/>
                </a:lnTo>
                <a:lnTo>
                  <a:pt x="33300" y="16400"/>
                </a:lnTo>
                <a:lnTo>
                  <a:pt x="33310" y="16390"/>
                </a:lnTo>
                <a:lnTo>
                  <a:pt x="33320" y="16390"/>
                </a:lnTo>
                <a:lnTo>
                  <a:pt x="33330" y="16390"/>
                </a:lnTo>
                <a:lnTo>
                  <a:pt x="33330" y="16400"/>
                </a:lnTo>
                <a:lnTo>
                  <a:pt x="33330" y="16410"/>
                </a:lnTo>
                <a:lnTo>
                  <a:pt x="33340" y="16420"/>
                </a:lnTo>
                <a:lnTo>
                  <a:pt x="33340" y="16410"/>
                </a:lnTo>
                <a:lnTo>
                  <a:pt x="33350" y="16400"/>
                </a:lnTo>
                <a:lnTo>
                  <a:pt x="33350" y="16390"/>
                </a:lnTo>
                <a:lnTo>
                  <a:pt x="33340" y="16380"/>
                </a:lnTo>
                <a:lnTo>
                  <a:pt x="33340" y="16370"/>
                </a:lnTo>
                <a:lnTo>
                  <a:pt x="33330" y="16370"/>
                </a:lnTo>
                <a:lnTo>
                  <a:pt x="33340" y="16360"/>
                </a:lnTo>
                <a:lnTo>
                  <a:pt x="33350" y="16370"/>
                </a:lnTo>
                <a:lnTo>
                  <a:pt x="33360" y="16370"/>
                </a:lnTo>
                <a:lnTo>
                  <a:pt x="33370" y="16370"/>
                </a:lnTo>
                <a:lnTo>
                  <a:pt x="33380" y="16370"/>
                </a:lnTo>
                <a:lnTo>
                  <a:pt x="33390" y="16370"/>
                </a:lnTo>
                <a:lnTo>
                  <a:pt x="33400" y="16360"/>
                </a:lnTo>
                <a:lnTo>
                  <a:pt x="33410" y="16350"/>
                </a:lnTo>
                <a:lnTo>
                  <a:pt x="33430" y="16350"/>
                </a:lnTo>
                <a:lnTo>
                  <a:pt x="33440" y="16350"/>
                </a:lnTo>
                <a:lnTo>
                  <a:pt x="33450" y="16350"/>
                </a:lnTo>
                <a:lnTo>
                  <a:pt x="33450" y="16340"/>
                </a:lnTo>
                <a:lnTo>
                  <a:pt x="33440" y="16340"/>
                </a:lnTo>
                <a:lnTo>
                  <a:pt x="33450" y="16330"/>
                </a:lnTo>
                <a:lnTo>
                  <a:pt x="33460" y="16340"/>
                </a:lnTo>
                <a:lnTo>
                  <a:pt x="33470" y="16340"/>
                </a:lnTo>
                <a:lnTo>
                  <a:pt x="33480" y="16340"/>
                </a:lnTo>
                <a:lnTo>
                  <a:pt x="33480" y="16330"/>
                </a:lnTo>
                <a:lnTo>
                  <a:pt x="33490" y="16330"/>
                </a:lnTo>
                <a:lnTo>
                  <a:pt x="33480" y="16320"/>
                </a:lnTo>
                <a:lnTo>
                  <a:pt x="33470" y="16320"/>
                </a:lnTo>
                <a:lnTo>
                  <a:pt x="33460" y="16310"/>
                </a:lnTo>
                <a:lnTo>
                  <a:pt x="33470" y="16300"/>
                </a:lnTo>
                <a:lnTo>
                  <a:pt x="33480" y="16300"/>
                </a:lnTo>
                <a:lnTo>
                  <a:pt x="33490" y="16310"/>
                </a:lnTo>
                <a:lnTo>
                  <a:pt x="33500" y="16310"/>
                </a:lnTo>
                <a:lnTo>
                  <a:pt x="33510" y="16320"/>
                </a:lnTo>
                <a:lnTo>
                  <a:pt x="33510" y="16330"/>
                </a:lnTo>
                <a:lnTo>
                  <a:pt x="33530" y="16340"/>
                </a:lnTo>
                <a:lnTo>
                  <a:pt x="33530" y="16330"/>
                </a:lnTo>
                <a:lnTo>
                  <a:pt x="33530" y="16320"/>
                </a:lnTo>
                <a:lnTo>
                  <a:pt x="33530" y="16310"/>
                </a:lnTo>
                <a:lnTo>
                  <a:pt x="33530" y="16300"/>
                </a:lnTo>
                <a:lnTo>
                  <a:pt x="33540" y="16300"/>
                </a:lnTo>
                <a:lnTo>
                  <a:pt x="33540" y="16310"/>
                </a:lnTo>
                <a:lnTo>
                  <a:pt x="33550" y="16320"/>
                </a:lnTo>
                <a:lnTo>
                  <a:pt x="33560" y="16330"/>
                </a:lnTo>
                <a:lnTo>
                  <a:pt x="33570" y="16320"/>
                </a:lnTo>
                <a:lnTo>
                  <a:pt x="33570" y="16310"/>
                </a:lnTo>
                <a:lnTo>
                  <a:pt x="33570" y="16300"/>
                </a:lnTo>
                <a:lnTo>
                  <a:pt x="33560" y="16300"/>
                </a:lnTo>
                <a:lnTo>
                  <a:pt x="33570" y="16290"/>
                </a:lnTo>
                <a:lnTo>
                  <a:pt x="33580" y="16290"/>
                </a:lnTo>
                <a:lnTo>
                  <a:pt x="33590" y="16290"/>
                </a:lnTo>
                <a:lnTo>
                  <a:pt x="33600" y="16290"/>
                </a:lnTo>
                <a:lnTo>
                  <a:pt x="33610" y="16270"/>
                </a:lnTo>
                <a:lnTo>
                  <a:pt x="33620" y="16260"/>
                </a:lnTo>
                <a:lnTo>
                  <a:pt x="33630" y="16260"/>
                </a:lnTo>
                <a:lnTo>
                  <a:pt x="33640" y="16270"/>
                </a:lnTo>
                <a:lnTo>
                  <a:pt x="33660" y="16270"/>
                </a:lnTo>
                <a:lnTo>
                  <a:pt x="33670" y="16270"/>
                </a:lnTo>
                <a:lnTo>
                  <a:pt x="33680" y="16270"/>
                </a:lnTo>
                <a:lnTo>
                  <a:pt x="33680" y="16280"/>
                </a:lnTo>
                <a:lnTo>
                  <a:pt x="33680" y="16290"/>
                </a:lnTo>
                <a:lnTo>
                  <a:pt x="33690" y="16280"/>
                </a:lnTo>
                <a:lnTo>
                  <a:pt x="33700" y="16270"/>
                </a:lnTo>
                <a:lnTo>
                  <a:pt x="33700" y="16260"/>
                </a:lnTo>
                <a:lnTo>
                  <a:pt x="33700" y="16250"/>
                </a:lnTo>
                <a:lnTo>
                  <a:pt x="33710" y="16250"/>
                </a:lnTo>
                <a:lnTo>
                  <a:pt x="33720" y="16250"/>
                </a:lnTo>
                <a:lnTo>
                  <a:pt x="33730" y="16250"/>
                </a:lnTo>
                <a:lnTo>
                  <a:pt x="33740" y="16260"/>
                </a:lnTo>
                <a:lnTo>
                  <a:pt x="33740" y="16270"/>
                </a:lnTo>
                <a:lnTo>
                  <a:pt x="33750" y="16280"/>
                </a:lnTo>
                <a:lnTo>
                  <a:pt x="33760" y="16280"/>
                </a:lnTo>
                <a:lnTo>
                  <a:pt x="33760" y="16270"/>
                </a:lnTo>
                <a:lnTo>
                  <a:pt x="33760" y="16260"/>
                </a:lnTo>
                <a:lnTo>
                  <a:pt x="33770" y="16260"/>
                </a:lnTo>
                <a:lnTo>
                  <a:pt x="33780" y="16260"/>
                </a:lnTo>
                <a:lnTo>
                  <a:pt x="33810" y="16260"/>
                </a:lnTo>
                <a:lnTo>
                  <a:pt x="33820" y="16250"/>
                </a:lnTo>
                <a:lnTo>
                  <a:pt x="33840" y="16260"/>
                </a:lnTo>
                <a:lnTo>
                  <a:pt x="33850" y="16260"/>
                </a:lnTo>
                <a:lnTo>
                  <a:pt x="33850" y="16270"/>
                </a:lnTo>
                <a:lnTo>
                  <a:pt x="33860" y="16270"/>
                </a:lnTo>
                <a:lnTo>
                  <a:pt x="33870" y="16280"/>
                </a:lnTo>
                <a:lnTo>
                  <a:pt x="33890" y="16270"/>
                </a:lnTo>
                <a:lnTo>
                  <a:pt x="33890" y="16260"/>
                </a:lnTo>
                <a:lnTo>
                  <a:pt x="33900" y="16260"/>
                </a:lnTo>
                <a:lnTo>
                  <a:pt x="33910" y="16250"/>
                </a:lnTo>
                <a:lnTo>
                  <a:pt x="33910" y="16260"/>
                </a:lnTo>
                <a:lnTo>
                  <a:pt x="33910" y="16270"/>
                </a:lnTo>
                <a:lnTo>
                  <a:pt x="33900" y="16290"/>
                </a:lnTo>
                <a:lnTo>
                  <a:pt x="33900" y="16300"/>
                </a:lnTo>
                <a:lnTo>
                  <a:pt x="33910" y="16300"/>
                </a:lnTo>
                <a:lnTo>
                  <a:pt x="33920" y="16290"/>
                </a:lnTo>
                <a:lnTo>
                  <a:pt x="33930" y="16290"/>
                </a:lnTo>
                <a:lnTo>
                  <a:pt x="33950" y="16280"/>
                </a:lnTo>
                <a:lnTo>
                  <a:pt x="33950" y="16270"/>
                </a:lnTo>
                <a:lnTo>
                  <a:pt x="33950" y="16260"/>
                </a:lnTo>
                <a:lnTo>
                  <a:pt x="33950" y="16250"/>
                </a:lnTo>
                <a:lnTo>
                  <a:pt x="33950" y="16240"/>
                </a:lnTo>
                <a:lnTo>
                  <a:pt x="33950" y="16230"/>
                </a:lnTo>
                <a:lnTo>
                  <a:pt x="33960" y="16230"/>
                </a:lnTo>
                <a:lnTo>
                  <a:pt x="33970" y="16240"/>
                </a:lnTo>
                <a:lnTo>
                  <a:pt x="33970" y="16250"/>
                </a:lnTo>
                <a:lnTo>
                  <a:pt x="33970" y="16260"/>
                </a:lnTo>
                <a:lnTo>
                  <a:pt x="33990" y="16250"/>
                </a:lnTo>
                <a:lnTo>
                  <a:pt x="34000" y="16240"/>
                </a:lnTo>
                <a:lnTo>
                  <a:pt x="34010" y="16240"/>
                </a:lnTo>
                <a:lnTo>
                  <a:pt x="34020" y="16250"/>
                </a:lnTo>
                <a:lnTo>
                  <a:pt x="34030" y="16260"/>
                </a:lnTo>
                <a:lnTo>
                  <a:pt x="34040" y="16260"/>
                </a:lnTo>
                <a:lnTo>
                  <a:pt x="34040" y="16250"/>
                </a:lnTo>
                <a:lnTo>
                  <a:pt x="34050" y="16250"/>
                </a:lnTo>
                <a:lnTo>
                  <a:pt x="34050" y="16240"/>
                </a:lnTo>
                <a:lnTo>
                  <a:pt x="34050" y="16220"/>
                </a:lnTo>
                <a:lnTo>
                  <a:pt x="34050" y="16210"/>
                </a:lnTo>
                <a:lnTo>
                  <a:pt x="34060" y="16210"/>
                </a:lnTo>
                <a:lnTo>
                  <a:pt x="34070" y="16200"/>
                </a:lnTo>
                <a:lnTo>
                  <a:pt x="34070" y="16250"/>
                </a:lnTo>
                <a:lnTo>
                  <a:pt x="34080" y="16240"/>
                </a:lnTo>
                <a:lnTo>
                  <a:pt x="34080" y="16250"/>
                </a:lnTo>
                <a:lnTo>
                  <a:pt x="34090" y="16260"/>
                </a:lnTo>
                <a:lnTo>
                  <a:pt x="34100" y="16260"/>
                </a:lnTo>
                <a:lnTo>
                  <a:pt x="34110" y="16270"/>
                </a:lnTo>
                <a:lnTo>
                  <a:pt x="34120" y="16270"/>
                </a:lnTo>
                <a:lnTo>
                  <a:pt x="34130" y="16270"/>
                </a:lnTo>
                <a:lnTo>
                  <a:pt x="34140" y="16280"/>
                </a:lnTo>
                <a:lnTo>
                  <a:pt x="34150" y="16280"/>
                </a:lnTo>
                <a:lnTo>
                  <a:pt x="34160" y="16280"/>
                </a:lnTo>
                <a:lnTo>
                  <a:pt x="34170" y="16270"/>
                </a:lnTo>
                <a:lnTo>
                  <a:pt x="34170" y="16280"/>
                </a:lnTo>
                <a:lnTo>
                  <a:pt x="34190" y="16280"/>
                </a:lnTo>
                <a:lnTo>
                  <a:pt x="34200" y="16280"/>
                </a:lnTo>
                <a:lnTo>
                  <a:pt x="34210" y="16280"/>
                </a:lnTo>
                <a:lnTo>
                  <a:pt x="34210" y="16260"/>
                </a:lnTo>
                <a:lnTo>
                  <a:pt x="34220" y="16260"/>
                </a:lnTo>
                <a:lnTo>
                  <a:pt x="34230" y="16260"/>
                </a:lnTo>
                <a:lnTo>
                  <a:pt x="34240" y="16260"/>
                </a:lnTo>
                <a:lnTo>
                  <a:pt x="34250" y="16270"/>
                </a:lnTo>
                <a:lnTo>
                  <a:pt x="34260" y="16270"/>
                </a:lnTo>
                <a:lnTo>
                  <a:pt x="34270" y="16280"/>
                </a:lnTo>
                <a:lnTo>
                  <a:pt x="34280" y="16280"/>
                </a:lnTo>
                <a:lnTo>
                  <a:pt x="34280" y="16270"/>
                </a:lnTo>
                <a:lnTo>
                  <a:pt x="34290" y="16270"/>
                </a:lnTo>
                <a:lnTo>
                  <a:pt x="34290" y="16280"/>
                </a:lnTo>
                <a:lnTo>
                  <a:pt x="34300" y="16280"/>
                </a:lnTo>
                <a:lnTo>
                  <a:pt x="34310" y="16270"/>
                </a:lnTo>
                <a:lnTo>
                  <a:pt x="34320" y="16270"/>
                </a:lnTo>
                <a:lnTo>
                  <a:pt x="34340" y="16280"/>
                </a:lnTo>
                <a:lnTo>
                  <a:pt x="34340" y="16290"/>
                </a:lnTo>
                <a:lnTo>
                  <a:pt x="34350" y="16290"/>
                </a:lnTo>
                <a:lnTo>
                  <a:pt x="34350" y="16300"/>
                </a:lnTo>
                <a:lnTo>
                  <a:pt x="34360" y="16300"/>
                </a:lnTo>
                <a:lnTo>
                  <a:pt x="34360" y="16310"/>
                </a:lnTo>
                <a:lnTo>
                  <a:pt x="34360" y="16320"/>
                </a:lnTo>
                <a:lnTo>
                  <a:pt x="34370" y="16330"/>
                </a:lnTo>
                <a:lnTo>
                  <a:pt x="34380" y="16340"/>
                </a:lnTo>
                <a:lnTo>
                  <a:pt x="34390" y="16350"/>
                </a:lnTo>
                <a:lnTo>
                  <a:pt x="34380" y="16350"/>
                </a:lnTo>
                <a:lnTo>
                  <a:pt x="34390" y="16360"/>
                </a:lnTo>
                <a:lnTo>
                  <a:pt x="34400" y="16360"/>
                </a:lnTo>
                <a:lnTo>
                  <a:pt x="34400" y="16370"/>
                </a:lnTo>
                <a:lnTo>
                  <a:pt x="34410" y="16380"/>
                </a:lnTo>
                <a:lnTo>
                  <a:pt x="34410" y="16390"/>
                </a:lnTo>
                <a:lnTo>
                  <a:pt x="34420" y="16390"/>
                </a:lnTo>
                <a:lnTo>
                  <a:pt x="34420" y="16400"/>
                </a:lnTo>
                <a:lnTo>
                  <a:pt x="34420" y="16410"/>
                </a:lnTo>
                <a:lnTo>
                  <a:pt x="34410" y="16410"/>
                </a:lnTo>
                <a:lnTo>
                  <a:pt x="34410" y="16420"/>
                </a:lnTo>
                <a:lnTo>
                  <a:pt x="34410" y="16430"/>
                </a:lnTo>
                <a:lnTo>
                  <a:pt x="34420" y="16430"/>
                </a:lnTo>
                <a:lnTo>
                  <a:pt x="34420" y="16440"/>
                </a:lnTo>
                <a:lnTo>
                  <a:pt x="34420" y="16450"/>
                </a:lnTo>
                <a:lnTo>
                  <a:pt x="34420" y="16460"/>
                </a:lnTo>
                <a:lnTo>
                  <a:pt x="34420" y="16470"/>
                </a:lnTo>
                <a:lnTo>
                  <a:pt x="34420" y="16480"/>
                </a:lnTo>
                <a:lnTo>
                  <a:pt x="34430" y="16500"/>
                </a:lnTo>
                <a:lnTo>
                  <a:pt x="34430" y="16510"/>
                </a:lnTo>
                <a:lnTo>
                  <a:pt x="34420" y="16530"/>
                </a:lnTo>
                <a:lnTo>
                  <a:pt x="34420" y="16550"/>
                </a:lnTo>
                <a:lnTo>
                  <a:pt x="34430" y="16560"/>
                </a:lnTo>
                <a:lnTo>
                  <a:pt x="34450" y="16570"/>
                </a:lnTo>
                <a:lnTo>
                  <a:pt x="34460" y="16570"/>
                </a:lnTo>
                <a:lnTo>
                  <a:pt x="34480" y="16580"/>
                </a:lnTo>
                <a:lnTo>
                  <a:pt x="34500" y="16580"/>
                </a:lnTo>
                <a:lnTo>
                  <a:pt x="34530" y="16580"/>
                </a:lnTo>
                <a:lnTo>
                  <a:pt x="34520" y="16600"/>
                </a:lnTo>
                <a:lnTo>
                  <a:pt x="34510" y="16610"/>
                </a:lnTo>
                <a:lnTo>
                  <a:pt x="34510" y="16620"/>
                </a:lnTo>
                <a:lnTo>
                  <a:pt x="34500" y="16630"/>
                </a:lnTo>
                <a:lnTo>
                  <a:pt x="34500" y="16650"/>
                </a:lnTo>
                <a:lnTo>
                  <a:pt x="34500" y="16670"/>
                </a:lnTo>
                <a:lnTo>
                  <a:pt x="34500" y="16690"/>
                </a:lnTo>
                <a:lnTo>
                  <a:pt x="34500" y="16700"/>
                </a:lnTo>
                <a:lnTo>
                  <a:pt x="34500" y="16720"/>
                </a:lnTo>
                <a:lnTo>
                  <a:pt x="34510" y="16750"/>
                </a:lnTo>
                <a:lnTo>
                  <a:pt x="34510" y="16770"/>
                </a:lnTo>
                <a:lnTo>
                  <a:pt x="34510" y="16780"/>
                </a:lnTo>
                <a:lnTo>
                  <a:pt x="34510" y="16800"/>
                </a:lnTo>
                <a:lnTo>
                  <a:pt x="34510" y="16820"/>
                </a:lnTo>
                <a:lnTo>
                  <a:pt x="34500" y="16830"/>
                </a:lnTo>
                <a:lnTo>
                  <a:pt x="34490" y="16840"/>
                </a:lnTo>
                <a:lnTo>
                  <a:pt x="34490" y="16850"/>
                </a:lnTo>
                <a:lnTo>
                  <a:pt x="34480" y="16850"/>
                </a:lnTo>
                <a:lnTo>
                  <a:pt x="34470" y="16860"/>
                </a:lnTo>
                <a:lnTo>
                  <a:pt x="34480" y="16880"/>
                </a:lnTo>
                <a:lnTo>
                  <a:pt x="34480" y="16890"/>
                </a:lnTo>
                <a:lnTo>
                  <a:pt x="34480" y="16900"/>
                </a:lnTo>
                <a:lnTo>
                  <a:pt x="34480" y="16910"/>
                </a:lnTo>
                <a:lnTo>
                  <a:pt x="34470" y="16920"/>
                </a:lnTo>
                <a:lnTo>
                  <a:pt x="34460" y="16940"/>
                </a:lnTo>
                <a:lnTo>
                  <a:pt x="34460" y="16950"/>
                </a:lnTo>
                <a:lnTo>
                  <a:pt x="34450" y="16950"/>
                </a:lnTo>
                <a:lnTo>
                  <a:pt x="34440" y="16960"/>
                </a:lnTo>
                <a:lnTo>
                  <a:pt x="34420" y="16970"/>
                </a:lnTo>
                <a:lnTo>
                  <a:pt x="34410" y="16970"/>
                </a:lnTo>
                <a:lnTo>
                  <a:pt x="34410" y="16980"/>
                </a:lnTo>
                <a:lnTo>
                  <a:pt x="34400" y="16990"/>
                </a:lnTo>
                <a:lnTo>
                  <a:pt x="34400" y="17000"/>
                </a:lnTo>
                <a:lnTo>
                  <a:pt x="34400" y="17010"/>
                </a:lnTo>
                <a:lnTo>
                  <a:pt x="34400" y="17020"/>
                </a:lnTo>
                <a:lnTo>
                  <a:pt x="34390" y="17040"/>
                </a:lnTo>
                <a:lnTo>
                  <a:pt x="34380" y="17050"/>
                </a:lnTo>
                <a:lnTo>
                  <a:pt x="34370" y="17070"/>
                </a:lnTo>
                <a:lnTo>
                  <a:pt x="34360" y="17070"/>
                </a:lnTo>
                <a:lnTo>
                  <a:pt x="34350" y="17080"/>
                </a:lnTo>
                <a:lnTo>
                  <a:pt x="34330" y="17090"/>
                </a:lnTo>
                <a:lnTo>
                  <a:pt x="34330" y="17100"/>
                </a:lnTo>
                <a:lnTo>
                  <a:pt x="34320" y="17110"/>
                </a:lnTo>
                <a:lnTo>
                  <a:pt x="34320" y="17120"/>
                </a:lnTo>
                <a:lnTo>
                  <a:pt x="34310" y="17130"/>
                </a:lnTo>
                <a:lnTo>
                  <a:pt x="34310" y="17140"/>
                </a:lnTo>
                <a:lnTo>
                  <a:pt x="34310" y="17150"/>
                </a:lnTo>
                <a:lnTo>
                  <a:pt x="34310" y="17160"/>
                </a:lnTo>
                <a:lnTo>
                  <a:pt x="34300" y="17170"/>
                </a:lnTo>
                <a:lnTo>
                  <a:pt x="34290" y="17190"/>
                </a:lnTo>
                <a:lnTo>
                  <a:pt x="34280" y="17190"/>
                </a:lnTo>
                <a:lnTo>
                  <a:pt x="34270" y="17200"/>
                </a:lnTo>
                <a:lnTo>
                  <a:pt x="34260" y="17210"/>
                </a:lnTo>
                <a:lnTo>
                  <a:pt x="34250" y="17210"/>
                </a:lnTo>
                <a:lnTo>
                  <a:pt x="34230" y="17210"/>
                </a:lnTo>
                <a:lnTo>
                  <a:pt x="34220" y="17220"/>
                </a:lnTo>
                <a:lnTo>
                  <a:pt x="34220" y="17230"/>
                </a:lnTo>
                <a:lnTo>
                  <a:pt x="34210" y="17240"/>
                </a:lnTo>
                <a:lnTo>
                  <a:pt x="34200" y="17250"/>
                </a:lnTo>
                <a:lnTo>
                  <a:pt x="34180" y="17260"/>
                </a:lnTo>
                <a:lnTo>
                  <a:pt x="34160" y="17270"/>
                </a:lnTo>
                <a:lnTo>
                  <a:pt x="34140" y="17280"/>
                </a:lnTo>
                <a:lnTo>
                  <a:pt x="34120" y="17280"/>
                </a:lnTo>
                <a:lnTo>
                  <a:pt x="34110" y="17290"/>
                </a:lnTo>
                <a:lnTo>
                  <a:pt x="34100" y="17300"/>
                </a:lnTo>
                <a:lnTo>
                  <a:pt x="34090" y="17310"/>
                </a:lnTo>
                <a:lnTo>
                  <a:pt x="34080" y="17320"/>
                </a:lnTo>
                <a:lnTo>
                  <a:pt x="34070" y="17320"/>
                </a:lnTo>
                <a:lnTo>
                  <a:pt x="34060" y="17330"/>
                </a:lnTo>
                <a:lnTo>
                  <a:pt x="34050" y="17330"/>
                </a:lnTo>
                <a:lnTo>
                  <a:pt x="34030" y="17330"/>
                </a:lnTo>
                <a:lnTo>
                  <a:pt x="34020" y="17320"/>
                </a:lnTo>
                <a:lnTo>
                  <a:pt x="34010" y="17320"/>
                </a:lnTo>
                <a:lnTo>
                  <a:pt x="33990" y="17320"/>
                </a:lnTo>
                <a:lnTo>
                  <a:pt x="33980" y="17310"/>
                </a:lnTo>
                <a:lnTo>
                  <a:pt x="33980" y="17300"/>
                </a:lnTo>
                <a:lnTo>
                  <a:pt x="33990" y="17300"/>
                </a:lnTo>
                <a:lnTo>
                  <a:pt x="33990" y="17290"/>
                </a:lnTo>
                <a:lnTo>
                  <a:pt x="33980" y="17280"/>
                </a:lnTo>
                <a:lnTo>
                  <a:pt x="33980" y="17270"/>
                </a:lnTo>
                <a:lnTo>
                  <a:pt x="33970" y="17270"/>
                </a:lnTo>
                <a:lnTo>
                  <a:pt x="33960" y="17250"/>
                </a:lnTo>
                <a:lnTo>
                  <a:pt x="33940" y="17250"/>
                </a:lnTo>
                <a:lnTo>
                  <a:pt x="33930" y="17240"/>
                </a:lnTo>
                <a:lnTo>
                  <a:pt x="33910" y="17240"/>
                </a:lnTo>
                <a:lnTo>
                  <a:pt x="33880" y="17240"/>
                </a:lnTo>
                <a:lnTo>
                  <a:pt x="33870" y="17240"/>
                </a:lnTo>
                <a:lnTo>
                  <a:pt x="33860" y="17240"/>
                </a:lnTo>
                <a:lnTo>
                  <a:pt x="33850" y="17230"/>
                </a:lnTo>
                <a:lnTo>
                  <a:pt x="33840" y="17230"/>
                </a:lnTo>
                <a:lnTo>
                  <a:pt x="33830" y="17230"/>
                </a:lnTo>
                <a:lnTo>
                  <a:pt x="33820" y="17230"/>
                </a:lnTo>
                <a:lnTo>
                  <a:pt x="33810" y="17230"/>
                </a:lnTo>
                <a:lnTo>
                  <a:pt x="33800" y="17230"/>
                </a:lnTo>
                <a:lnTo>
                  <a:pt x="33790" y="17230"/>
                </a:lnTo>
                <a:lnTo>
                  <a:pt x="33780" y="17230"/>
                </a:lnTo>
                <a:lnTo>
                  <a:pt x="33770" y="17220"/>
                </a:lnTo>
                <a:lnTo>
                  <a:pt x="33760" y="17220"/>
                </a:lnTo>
                <a:lnTo>
                  <a:pt x="33740" y="17230"/>
                </a:lnTo>
                <a:lnTo>
                  <a:pt x="33730" y="17240"/>
                </a:lnTo>
                <a:lnTo>
                  <a:pt x="33720" y="17250"/>
                </a:lnTo>
                <a:lnTo>
                  <a:pt x="33720" y="17260"/>
                </a:lnTo>
                <a:lnTo>
                  <a:pt x="33710" y="17270"/>
                </a:lnTo>
                <a:lnTo>
                  <a:pt x="33700" y="17280"/>
                </a:lnTo>
                <a:lnTo>
                  <a:pt x="33700" y="17290"/>
                </a:lnTo>
                <a:lnTo>
                  <a:pt x="33690" y="17300"/>
                </a:lnTo>
                <a:lnTo>
                  <a:pt x="33680" y="17310"/>
                </a:lnTo>
                <a:lnTo>
                  <a:pt x="33670" y="17320"/>
                </a:lnTo>
                <a:lnTo>
                  <a:pt x="33660" y="17320"/>
                </a:lnTo>
                <a:lnTo>
                  <a:pt x="33650" y="17340"/>
                </a:lnTo>
                <a:lnTo>
                  <a:pt x="33640" y="17340"/>
                </a:lnTo>
                <a:lnTo>
                  <a:pt x="33630" y="17350"/>
                </a:lnTo>
                <a:lnTo>
                  <a:pt x="33630" y="17370"/>
                </a:lnTo>
                <a:lnTo>
                  <a:pt x="33620" y="17380"/>
                </a:lnTo>
                <a:lnTo>
                  <a:pt x="33610" y="17390"/>
                </a:lnTo>
                <a:lnTo>
                  <a:pt x="33600" y="17390"/>
                </a:lnTo>
                <a:lnTo>
                  <a:pt x="33590" y="17400"/>
                </a:lnTo>
                <a:lnTo>
                  <a:pt x="33560" y="17400"/>
                </a:lnTo>
                <a:lnTo>
                  <a:pt x="33540" y="17400"/>
                </a:lnTo>
                <a:lnTo>
                  <a:pt x="33520" y="17400"/>
                </a:lnTo>
                <a:lnTo>
                  <a:pt x="33500" y="17400"/>
                </a:lnTo>
                <a:lnTo>
                  <a:pt x="33490" y="17410"/>
                </a:lnTo>
                <a:lnTo>
                  <a:pt x="33470" y="17420"/>
                </a:lnTo>
                <a:lnTo>
                  <a:pt x="33450" y="17430"/>
                </a:lnTo>
                <a:lnTo>
                  <a:pt x="33430" y="17440"/>
                </a:lnTo>
                <a:lnTo>
                  <a:pt x="33410" y="17450"/>
                </a:lnTo>
                <a:lnTo>
                  <a:pt x="33380" y="17450"/>
                </a:lnTo>
                <a:lnTo>
                  <a:pt x="33360" y="17460"/>
                </a:lnTo>
                <a:lnTo>
                  <a:pt x="33350" y="17470"/>
                </a:lnTo>
                <a:lnTo>
                  <a:pt x="33330" y="17490"/>
                </a:lnTo>
                <a:lnTo>
                  <a:pt x="33320" y="17510"/>
                </a:lnTo>
                <a:lnTo>
                  <a:pt x="33320" y="17530"/>
                </a:lnTo>
                <a:lnTo>
                  <a:pt x="33310" y="17540"/>
                </a:lnTo>
                <a:lnTo>
                  <a:pt x="33320" y="17540"/>
                </a:lnTo>
                <a:lnTo>
                  <a:pt x="33340" y="17540"/>
                </a:lnTo>
                <a:lnTo>
                  <a:pt x="33350" y="17530"/>
                </a:lnTo>
                <a:lnTo>
                  <a:pt x="33360" y="17530"/>
                </a:lnTo>
                <a:lnTo>
                  <a:pt x="33370" y="17530"/>
                </a:lnTo>
                <a:lnTo>
                  <a:pt x="33380" y="17540"/>
                </a:lnTo>
                <a:lnTo>
                  <a:pt x="33380" y="17550"/>
                </a:lnTo>
                <a:lnTo>
                  <a:pt x="33380" y="17560"/>
                </a:lnTo>
                <a:lnTo>
                  <a:pt x="33380" y="17570"/>
                </a:lnTo>
                <a:lnTo>
                  <a:pt x="33380" y="17580"/>
                </a:lnTo>
                <a:lnTo>
                  <a:pt x="33370" y="17590"/>
                </a:lnTo>
                <a:lnTo>
                  <a:pt x="33360" y="17600"/>
                </a:lnTo>
                <a:lnTo>
                  <a:pt x="33360" y="17610"/>
                </a:lnTo>
                <a:lnTo>
                  <a:pt x="33360" y="17630"/>
                </a:lnTo>
                <a:lnTo>
                  <a:pt x="33360" y="17640"/>
                </a:lnTo>
                <a:lnTo>
                  <a:pt x="33350" y="17650"/>
                </a:lnTo>
                <a:lnTo>
                  <a:pt x="33350" y="17660"/>
                </a:lnTo>
                <a:lnTo>
                  <a:pt x="33350" y="17670"/>
                </a:lnTo>
                <a:lnTo>
                  <a:pt x="33350" y="17680"/>
                </a:lnTo>
                <a:lnTo>
                  <a:pt x="33350" y="17690"/>
                </a:lnTo>
                <a:lnTo>
                  <a:pt x="33350" y="17700"/>
                </a:lnTo>
                <a:lnTo>
                  <a:pt x="33360" y="17710"/>
                </a:lnTo>
                <a:lnTo>
                  <a:pt x="33360" y="17720"/>
                </a:lnTo>
                <a:lnTo>
                  <a:pt x="33350" y="17730"/>
                </a:lnTo>
                <a:lnTo>
                  <a:pt x="33340" y="17740"/>
                </a:lnTo>
                <a:lnTo>
                  <a:pt x="33330" y="17740"/>
                </a:lnTo>
                <a:lnTo>
                  <a:pt x="33310" y="17750"/>
                </a:lnTo>
                <a:lnTo>
                  <a:pt x="33300" y="17750"/>
                </a:lnTo>
                <a:lnTo>
                  <a:pt x="33280" y="17770"/>
                </a:lnTo>
                <a:lnTo>
                  <a:pt x="33270" y="17790"/>
                </a:lnTo>
                <a:lnTo>
                  <a:pt x="33260" y="17800"/>
                </a:lnTo>
                <a:lnTo>
                  <a:pt x="33250" y="17810"/>
                </a:lnTo>
                <a:lnTo>
                  <a:pt x="33250" y="17830"/>
                </a:lnTo>
                <a:lnTo>
                  <a:pt x="33240" y="17840"/>
                </a:lnTo>
                <a:lnTo>
                  <a:pt x="33230" y="17850"/>
                </a:lnTo>
                <a:lnTo>
                  <a:pt x="33230" y="17870"/>
                </a:lnTo>
                <a:lnTo>
                  <a:pt x="33240" y="17870"/>
                </a:lnTo>
                <a:lnTo>
                  <a:pt x="33250" y="17900"/>
                </a:lnTo>
                <a:lnTo>
                  <a:pt x="33260" y="17960"/>
                </a:lnTo>
                <a:lnTo>
                  <a:pt x="33250" y="18020"/>
                </a:lnTo>
                <a:lnTo>
                  <a:pt x="33210" y="18070"/>
                </a:lnTo>
                <a:lnTo>
                  <a:pt x="33170" y="18130"/>
                </a:lnTo>
                <a:lnTo>
                  <a:pt x="33170" y="18150"/>
                </a:lnTo>
                <a:lnTo>
                  <a:pt x="33160" y="18190"/>
                </a:lnTo>
                <a:lnTo>
                  <a:pt x="33190" y="18250"/>
                </a:lnTo>
                <a:lnTo>
                  <a:pt x="33230" y="18260"/>
                </a:lnTo>
                <a:lnTo>
                  <a:pt x="33280" y="18250"/>
                </a:lnTo>
                <a:lnTo>
                  <a:pt x="33320" y="18260"/>
                </a:lnTo>
                <a:lnTo>
                  <a:pt x="33350" y="18250"/>
                </a:lnTo>
                <a:lnTo>
                  <a:pt x="33360" y="18210"/>
                </a:lnTo>
                <a:lnTo>
                  <a:pt x="33370" y="18170"/>
                </a:lnTo>
                <a:lnTo>
                  <a:pt x="33390" y="18160"/>
                </a:lnTo>
                <a:lnTo>
                  <a:pt x="33410" y="18140"/>
                </a:lnTo>
                <a:lnTo>
                  <a:pt x="33440" y="18140"/>
                </a:lnTo>
                <a:lnTo>
                  <a:pt x="33450" y="18140"/>
                </a:lnTo>
                <a:lnTo>
                  <a:pt x="33470" y="18190"/>
                </a:lnTo>
                <a:lnTo>
                  <a:pt x="33500" y="18370"/>
                </a:lnTo>
                <a:lnTo>
                  <a:pt x="33500" y="18540"/>
                </a:lnTo>
                <a:lnTo>
                  <a:pt x="33510" y="18850"/>
                </a:lnTo>
                <a:lnTo>
                  <a:pt x="33510" y="18930"/>
                </a:lnTo>
                <a:lnTo>
                  <a:pt x="33550" y="18950"/>
                </a:lnTo>
                <a:lnTo>
                  <a:pt x="33580" y="18980"/>
                </a:lnTo>
                <a:lnTo>
                  <a:pt x="33620" y="19020"/>
                </a:lnTo>
                <a:lnTo>
                  <a:pt x="33620" y="19030"/>
                </a:lnTo>
                <a:lnTo>
                  <a:pt x="33640" y="19060"/>
                </a:lnTo>
                <a:lnTo>
                  <a:pt x="33620" y="19120"/>
                </a:lnTo>
                <a:lnTo>
                  <a:pt x="33620" y="19220"/>
                </a:lnTo>
                <a:lnTo>
                  <a:pt x="33590" y="19290"/>
                </a:lnTo>
                <a:lnTo>
                  <a:pt x="33590" y="19330"/>
                </a:lnTo>
                <a:lnTo>
                  <a:pt x="33590" y="19340"/>
                </a:lnTo>
                <a:lnTo>
                  <a:pt x="33590" y="19360"/>
                </a:lnTo>
                <a:lnTo>
                  <a:pt x="33570" y="19370"/>
                </a:lnTo>
                <a:lnTo>
                  <a:pt x="33550" y="19370"/>
                </a:lnTo>
                <a:lnTo>
                  <a:pt x="33450" y="19370"/>
                </a:lnTo>
                <a:lnTo>
                  <a:pt x="33440" y="19390"/>
                </a:lnTo>
                <a:lnTo>
                  <a:pt x="33420" y="19420"/>
                </a:lnTo>
                <a:lnTo>
                  <a:pt x="33400" y="19440"/>
                </a:lnTo>
                <a:lnTo>
                  <a:pt x="33390" y="19450"/>
                </a:lnTo>
                <a:lnTo>
                  <a:pt x="33370" y="19440"/>
                </a:lnTo>
                <a:lnTo>
                  <a:pt x="33370" y="19430"/>
                </a:lnTo>
                <a:lnTo>
                  <a:pt x="33370" y="19420"/>
                </a:lnTo>
                <a:lnTo>
                  <a:pt x="33360" y="19410"/>
                </a:lnTo>
                <a:lnTo>
                  <a:pt x="33350" y="19400"/>
                </a:lnTo>
                <a:lnTo>
                  <a:pt x="33330" y="19400"/>
                </a:lnTo>
                <a:lnTo>
                  <a:pt x="33320" y="19400"/>
                </a:lnTo>
                <a:lnTo>
                  <a:pt x="33300" y="19390"/>
                </a:lnTo>
                <a:lnTo>
                  <a:pt x="33290" y="19400"/>
                </a:lnTo>
                <a:lnTo>
                  <a:pt x="33270" y="19410"/>
                </a:lnTo>
                <a:lnTo>
                  <a:pt x="33260" y="19420"/>
                </a:lnTo>
                <a:lnTo>
                  <a:pt x="33250" y="19430"/>
                </a:lnTo>
                <a:lnTo>
                  <a:pt x="33230" y="19440"/>
                </a:lnTo>
                <a:lnTo>
                  <a:pt x="33220" y="19450"/>
                </a:lnTo>
                <a:lnTo>
                  <a:pt x="33210" y="19460"/>
                </a:lnTo>
                <a:lnTo>
                  <a:pt x="33210" y="19480"/>
                </a:lnTo>
                <a:lnTo>
                  <a:pt x="33200" y="19490"/>
                </a:lnTo>
                <a:lnTo>
                  <a:pt x="33190" y="19490"/>
                </a:lnTo>
                <a:lnTo>
                  <a:pt x="33180" y="19490"/>
                </a:lnTo>
                <a:lnTo>
                  <a:pt x="33160" y="19490"/>
                </a:lnTo>
                <a:lnTo>
                  <a:pt x="33140" y="19480"/>
                </a:lnTo>
                <a:lnTo>
                  <a:pt x="33140" y="19470"/>
                </a:lnTo>
                <a:lnTo>
                  <a:pt x="33150" y="19470"/>
                </a:lnTo>
                <a:lnTo>
                  <a:pt x="33150" y="19460"/>
                </a:lnTo>
                <a:lnTo>
                  <a:pt x="33160" y="19450"/>
                </a:lnTo>
                <a:lnTo>
                  <a:pt x="33170" y="19440"/>
                </a:lnTo>
                <a:lnTo>
                  <a:pt x="33170" y="19430"/>
                </a:lnTo>
                <a:lnTo>
                  <a:pt x="33180" y="19420"/>
                </a:lnTo>
                <a:lnTo>
                  <a:pt x="33180" y="19410"/>
                </a:lnTo>
                <a:lnTo>
                  <a:pt x="33180" y="19400"/>
                </a:lnTo>
                <a:lnTo>
                  <a:pt x="33170" y="19390"/>
                </a:lnTo>
                <a:lnTo>
                  <a:pt x="33160" y="19400"/>
                </a:lnTo>
                <a:lnTo>
                  <a:pt x="33150" y="19400"/>
                </a:lnTo>
                <a:lnTo>
                  <a:pt x="33150" y="19410"/>
                </a:lnTo>
                <a:lnTo>
                  <a:pt x="33090" y="19390"/>
                </a:lnTo>
                <a:lnTo>
                  <a:pt x="33080" y="19390"/>
                </a:lnTo>
                <a:lnTo>
                  <a:pt x="33080" y="19410"/>
                </a:lnTo>
                <a:lnTo>
                  <a:pt x="33080" y="19430"/>
                </a:lnTo>
                <a:lnTo>
                  <a:pt x="33070" y="19450"/>
                </a:lnTo>
                <a:lnTo>
                  <a:pt x="33060" y="19460"/>
                </a:lnTo>
                <a:lnTo>
                  <a:pt x="33060" y="19480"/>
                </a:lnTo>
                <a:lnTo>
                  <a:pt x="33050" y="19500"/>
                </a:lnTo>
                <a:lnTo>
                  <a:pt x="33040" y="19520"/>
                </a:lnTo>
                <a:lnTo>
                  <a:pt x="33040" y="19530"/>
                </a:lnTo>
                <a:lnTo>
                  <a:pt x="33040" y="19550"/>
                </a:lnTo>
                <a:lnTo>
                  <a:pt x="33030" y="19560"/>
                </a:lnTo>
                <a:lnTo>
                  <a:pt x="33030" y="19580"/>
                </a:lnTo>
                <a:lnTo>
                  <a:pt x="33020" y="19600"/>
                </a:lnTo>
                <a:lnTo>
                  <a:pt x="33000" y="19610"/>
                </a:lnTo>
                <a:lnTo>
                  <a:pt x="32990" y="19630"/>
                </a:lnTo>
                <a:lnTo>
                  <a:pt x="32970" y="19640"/>
                </a:lnTo>
                <a:lnTo>
                  <a:pt x="32960" y="19640"/>
                </a:lnTo>
                <a:lnTo>
                  <a:pt x="32940" y="19660"/>
                </a:lnTo>
                <a:lnTo>
                  <a:pt x="32930" y="19670"/>
                </a:lnTo>
                <a:lnTo>
                  <a:pt x="32930" y="19680"/>
                </a:lnTo>
                <a:lnTo>
                  <a:pt x="32920" y="19700"/>
                </a:lnTo>
                <a:lnTo>
                  <a:pt x="32920" y="19720"/>
                </a:lnTo>
                <a:lnTo>
                  <a:pt x="32930" y="19730"/>
                </a:lnTo>
                <a:lnTo>
                  <a:pt x="32920" y="19740"/>
                </a:lnTo>
                <a:lnTo>
                  <a:pt x="32920" y="19760"/>
                </a:lnTo>
                <a:lnTo>
                  <a:pt x="32910" y="19780"/>
                </a:lnTo>
                <a:lnTo>
                  <a:pt x="32900" y="19790"/>
                </a:lnTo>
                <a:lnTo>
                  <a:pt x="32900" y="19810"/>
                </a:lnTo>
                <a:lnTo>
                  <a:pt x="32890" y="19830"/>
                </a:lnTo>
                <a:lnTo>
                  <a:pt x="32890" y="19840"/>
                </a:lnTo>
                <a:lnTo>
                  <a:pt x="32890" y="19850"/>
                </a:lnTo>
                <a:lnTo>
                  <a:pt x="32900" y="19860"/>
                </a:lnTo>
                <a:lnTo>
                  <a:pt x="32900" y="19880"/>
                </a:lnTo>
                <a:lnTo>
                  <a:pt x="32900" y="19890"/>
                </a:lnTo>
                <a:lnTo>
                  <a:pt x="32890" y="19900"/>
                </a:lnTo>
                <a:lnTo>
                  <a:pt x="32890" y="19910"/>
                </a:lnTo>
                <a:lnTo>
                  <a:pt x="32880" y="19920"/>
                </a:lnTo>
                <a:lnTo>
                  <a:pt x="32870" y="19930"/>
                </a:lnTo>
                <a:lnTo>
                  <a:pt x="32870" y="19950"/>
                </a:lnTo>
                <a:lnTo>
                  <a:pt x="32870" y="19960"/>
                </a:lnTo>
                <a:lnTo>
                  <a:pt x="32870" y="19970"/>
                </a:lnTo>
                <a:lnTo>
                  <a:pt x="32880" y="19980"/>
                </a:lnTo>
                <a:lnTo>
                  <a:pt x="32880" y="19990"/>
                </a:lnTo>
                <a:lnTo>
                  <a:pt x="32880" y="20000"/>
                </a:lnTo>
                <a:lnTo>
                  <a:pt x="32880" y="20010"/>
                </a:lnTo>
                <a:lnTo>
                  <a:pt x="32880" y="20020"/>
                </a:lnTo>
                <a:lnTo>
                  <a:pt x="32890" y="20040"/>
                </a:lnTo>
                <a:lnTo>
                  <a:pt x="32880" y="20040"/>
                </a:lnTo>
                <a:lnTo>
                  <a:pt x="32880" y="20050"/>
                </a:lnTo>
                <a:lnTo>
                  <a:pt x="32880" y="20060"/>
                </a:lnTo>
                <a:lnTo>
                  <a:pt x="32790" y="20060"/>
                </a:lnTo>
                <a:lnTo>
                  <a:pt x="32730" y="20070"/>
                </a:lnTo>
                <a:lnTo>
                  <a:pt x="32380" y="20100"/>
                </a:lnTo>
                <a:lnTo>
                  <a:pt x="32300" y="20390"/>
                </a:lnTo>
                <a:lnTo>
                  <a:pt x="32310" y="20410"/>
                </a:lnTo>
                <a:lnTo>
                  <a:pt x="32330" y="20510"/>
                </a:lnTo>
                <a:lnTo>
                  <a:pt x="32400" y="20700"/>
                </a:lnTo>
                <a:lnTo>
                  <a:pt x="32400" y="20710"/>
                </a:lnTo>
                <a:lnTo>
                  <a:pt x="32410" y="20710"/>
                </a:lnTo>
                <a:lnTo>
                  <a:pt x="32410" y="20720"/>
                </a:lnTo>
                <a:lnTo>
                  <a:pt x="32420" y="20730"/>
                </a:lnTo>
                <a:lnTo>
                  <a:pt x="32440" y="20740"/>
                </a:lnTo>
                <a:lnTo>
                  <a:pt x="32460" y="20740"/>
                </a:lnTo>
                <a:lnTo>
                  <a:pt x="32480" y="20730"/>
                </a:lnTo>
                <a:lnTo>
                  <a:pt x="32510" y="20730"/>
                </a:lnTo>
                <a:lnTo>
                  <a:pt x="32530" y="20720"/>
                </a:lnTo>
                <a:lnTo>
                  <a:pt x="32550" y="20710"/>
                </a:lnTo>
                <a:lnTo>
                  <a:pt x="32590" y="20710"/>
                </a:lnTo>
                <a:lnTo>
                  <a:pt x="32610" y="20700"/>
                </a:lnTo>
                <a:lnTo>
                  <a:pt x="32630" y="20730"/>
                </a:lnTo>
                <a:lnTo>
                  <a:pt x="32620" y="20760"/>
                </a:lnTo>
                <a:lnTo>
                  <a:pt x="32630" y="20780"/>
                </a:lnTo>
                <a:lnTo>
                  <a:pt x="32640" y="20800"/>
                </a:lnTo>
                <a:lnTo>
                  <a:pt x="32650" y="20810"/>
                </a:lnTo>
                <a:lnTo>
                  <a:pt x="32670" y="20820"/>
                </a:lnTo>
                <a:lnTo>
                  <a:pt x="32670" y="20830"/>
                </a:lnTo>
                <a:lnTo>
                  <a:pt x="32670" y="20860"/>
                </a:lnTo>
                <a:lnTo>
                  <a:pt x="32680" y="20880"/>
                </a:lnTo>
                <a:lnTo>
                  <a:pt x="32680" y="20900"/>
                </a:lnTo>
                <a:lnTo>
                  <a:pt x="32670" y="20930"/>
                </a:lnTo>
                <a:lnTo>
                  <a:pt x="32660" y="20960"/>
                </a:lnTo>
                <a:lnTo>
                  <a:pt x="32670" y="20990"/>
                </a:lnTo>
                <a:lnTo>
                  <a:pt x="32680" y="21000"/>
                </a:lnTo>
                <a:lnTo>
                  <a:pt x="32690" y="21020"/>
                </a:lnTo>
                <a:lnTo>
                  <a:pt x="32680" y="21040"/>
                </a:lnTo>
                <a:lnTo>
                  <a:pt x="32680" y="21060"/>
                </a:lnTo>
                <a:lnTo>
                  <a:pt x="32680" y="21080"/>
                </a:lnTo>
                <a:lnTo>
                  <a:pt x="32680" y="21090"/>
                </a:lnTo>
                <a:lnTo>
                  <a:pt x="32680" y="21100"/>
                </a:lnTo>
                <a:lnTo>
                  <a:pt x="32690" y="21110"/>
                </a:lnTo>
                <a:lnTo>
                  <a:pt x="32690" y="21120"/>
                </a:lnTo>
                <a:lnTo>
                  <a:pt x="32680" y="21130"/>
                </a:lnTo>
                <a:lnTo>
                  <a:pt x="32680" y="21150"/>
                </a:lnTo>
                <a:lnTo>
                  <a:pt x="32680" y="21160"/>
                </a:lnTo>
                <a:lnTo>
                  <a:pt x="32680" y="21170"/>
                </a:lnTo>
                <a:lnTo>
                  <a:pt x="32680" y="21180"/>
                </a:lnTo>
                <a:lnTo>
                  <a:pt x="32680" y="21190"/>
                </a:lnTo>
                <a:lnTo>
                  <a:pt x="32670" y="21200"/>
                </a:lnTo>
                <a:lnTo>
                  <a:pt x="32670" y="21210"/>
                </a:lnTo>
                <a:lnTo>
                  <a:pt x="32670" y="21220"/>
                </a:lnTo>
                <a:lnTo>
                  <a:pt x="32660" y="21240"/>
                </a:lnTo>
                <a:lnTo>
                  <a:pt x="32660" y="21250"/>
                </a:lnTo>
                <a:lnTo>
                  <a:pt x="32660" y="21260"/>
                </a:lnTo>
                <a:lnTo>
                  <a:pt x="32660" y="21270"/>
                </a:lnTo>
                <a:lnTo>
                  <a:pt x="32660" y="21280"/>
                </a:lnTo>
                <a:lnTo>
                  <a:pt x="32650" y="21290"/>
                </a:lnTo>
                <a:lnTo>
                  <a:pt x="32640" y="21300"/>
                </a:lnTo>
                <a:lnTo>
                  <a:pt x="32640" y="21320"/>
                </a:lnTo>
                <a:lnTo>
                  <a:pt x="32640" y="21330"/>
                </a:lnTo>
                <a:lnTo>
                  <a:pt x="32630" y="21340"/>
                </a:lnTo>
                <a:lnTo>
                  <a:pt x="32630" y="21360"/>
                </a:lnTo>
                <a:lnTo>
                  <a:pt x="32630" y="21370"/>
                </a:lnTo>
                <a:lnTo>
                  <a:pt x="32630" y="21380"/>
                </a:lnTo>
                <a:lnTo>
                  <a:pt x="32640" y="21390"/>
                </a:lnTo>
                <a:lnTo>
                  <a:pt x="32670" y="21420"/>
                </a:lnTo>
                <a:lnTo>
                  <a:pt x="32680" y="21440"/>
                </a:lnTo>
                <a:lnTo>
                  <a:pt x="32700" y="21450"/>
                </a:lnTo>
                <a:lnTo>
                  <a:pt x="32700" y="21480"/>
                </a:lnTo>
                <a:lnTo>
                  <a:pt x="32710" y="21500"/>
                </a:lnTo>
                <a:lnTo>
                  <a:pt x="32710" y="21510"/>
                </a:lnTo>
                <a:lnTo>
                  <a:pt x="32720" y="21530"/>
                </a:lnTo>
                <a:lnTo>
                  <a:pt x="32720" y="21540"/>
                </a:lnTo>
                <a:lnTo>
                  <a:pt x="32720" y="21560"/>
                </a:lnTo>
                <a:lnTo>
                  <a:pt x="32720" y="21570"/>
                </a:lnTo>
                <a:lnTo>
                  <a:pt x="32720" y="21580"/>
                </a:lnTo>
                <a:lnTo>
                  <a:pt x="32730" y="21590"/>
                </a:lnTo>
                <a:lnTo>
                  <a:pt x="32740" y="21590"/>
                </a:lnTo>
                <a:lnTo>
                  <a:pt x="32750" y="21600"/>
                </a:lnTo>
                <a:lnTo>
                  <a:pt x="32760" y="21610"/>
                </a:lnTo>
                <a:lnTo>
                  <a:pt x="32760" y="21620"/>
                </a:lnTo>
                <a:lnTo>
                  <a:pt x="32780" y="21630"/>
                </a:lnTo>
                <a:lnTo>
                  <a:pt x="32800" y="21650"/>
                </a:lnTo>
                <a:lnTo>
                  <a:pt x="32820" y="21660"/>
                </a:lnTo>
                <a:lnTo>
                  <a:pt x="32830" y="21670"/>
                </a:lnTo>
                <a:lnTo>
                  <a:pt x="32830" y="21680"/>
                </a:lnTo>
                <a:lnTo>
                  <a:pt x="32840" y="21690"/>
                </a:lnTo>
                <a:lnTo>
                  <a:pt x="32840" y="21700"/>
                </a:lnTo>
                <a:lnTo>
                  <a:pt x="32840" y="21710"/>
                </a:lnTo>
                <a:lnTo>
                  <a:pt x="32830" y="21730"/>
                </a:lnTo>
                <a:lnTo>
                  <a:pt x="32830" y="21740"/>
                </a:lnTo>
                <a:lnTo>
                  <a:pt x="32830" y="21750"/>
                </a:lnTo>
                <a:lnTo>
                  <a:pt x="32830" y="21760"/>
                </a:lnTo>
                <a:lnTo>
                  <a:pt x="32840" y="21770"/>
                </a:lnTo>
                <a:lnTo>
                  <a:pt x="32840" y="21780"/>
                </a:lnTo>
                <a:lnTo>
                  <a:pt x="32850" y="21790"/>
                </a:lnTo>
                <a:lnTo>
                  <a:pt x="32860" y="21800"/>
                </a:lnTo>
                <a:lnTo>
                  <a:pt x="33100" y="21870"/>
                </a:lnTo>
                <a:lnTo>
                  <a:pt x="33120" y="21290"/>
                </a:lnTo>
                <a:lnTo>
                  <a:pt x="33120" y="21270"/>
                </a:lnTo>
                <a:lnTo>
                  <a:pt x="33590" y="21040"/>
                </a:lnTo>
                <a:lnTo>
                  <a:pt x="33610" y="21030"/>
                </a:lnTo>
                <a:lnTo>
                  <a:pt x="33680" y="20990"/>
                </a:lnTo>
                <a:lnTo>
                  <a:pt x="33930" y="20870"/>
                </a:lnTo>
                <a:lnTo>
                  <a:pt x="33930" y="20880"/>
                </a:lnTo>
                <a:lnTo>
                  <a:pt x="33940" y="20900"/>
                </a:lnTo>
                <a:lnTo>
                  <a:pt x="33930" y="20910"/>
                </a:lnTo>
                <a:lnTo>
                  <a:pt x="33930" y="20920"/>
                </a:lnTo>
                <a:lnTo>
                  <a:pt x="33930" y="20930"/>
                </a:lnTo>
                <a:lnTo>
                  <a:pt x="33930" y="20940"/>
                </a:lnTo>
                <a:lnTo>
                  <a:pt x="33930" y="20950"/>
                </a:lnTo>
                <a:lnTo>
                  <a:pt x="33940" y="20960"/>
                </a:lnTo>
                <a:lnTo>
                  <a:pt x="33940" y="20970"/>
                </a:lnTo>
                <a:lnTo>
                  <a:pt x="33940" y="20980"/>
                </a:lnTo>
                <a:lnTo>
                  <a:pt x="33950" y="20990"/>
                </a:lnTo>
                <a:lnTo>
                  <a:pt x="33940" y="21010"/>
                </a:lnTo>
                <a:lnTo>
                  <a:pt x="33950" y="21020"/>
                </a:lnTo>
                <a:lnTo>
                  <a:pt x="33950" y="21030"/>
                </a:lnTo>
                <a:lnTo>
                  <a:pt x="33960" y="21040"/>
                </a:lnTo>
                <a:lnTo>
                  <a:pt x="33960" y="21050"/>
                </a:lnTo>
                <a:lnTo>
                  <a:pt x="33950" y="21060"/>
                </a:lnTo>
                <a:lnTo>
                  <a:pt x="33950" y="21070"/>
                </a:lnTo>
                <a:lnTo>
                  <a:pt x="33950" y="21090"/>
                </a:lnTo>
                <a:lnTo>
                  <a:pt x="33950" y="21100"/>
                </a:lnTo>
                <a:lnTo>
                  <a:pt x="33960" y="21110"/>
                </a:lnTo>
                <a:lnTo>
                  <a:pt x="33960" y="21120"/>
                </a:lnTo>
                <a:lnTo>
                  <a:pt x="33950" y="21130"/>
                </a:lnTo>
                <a:lnTo>
                  <a:pt x="33960" y="21140"/>
                </a:lnTo>
                <a:lnTo>
                  <a:pt x="33960" y="21150"/>
                </a:lnTo>
                <a:lnTo>
                  <a:pt x="33960" y="21160"/>
                </a:lnTo>
                <a:lnTo>
                  <a:pt x="33960" y="21170"/>
                </a:lnTo>
                <a:lnTo>
                  <a:pt x="33950" y="21180"/>
                </a:lnTo>
                <a:lnTo>
                  <a:pt x="33950" y="21190"/>
                </a:lnTo>
                <a:lnTo>
                  <a:pt x="33950" y="21200"/>
                </a:lnTo>
                <a:lnTo>
                  <a:pt x="33960" y="21210"/>
                </a:lnTo>
                <a:lnTo>
                  <a:pt x="33970" y="21220"/>
                </a:lnTo>
                <a:lnTo>
                  <a:pt x="33980" y="21230"/>
                </a:lnTo>
                <a:lnTo>
                  <a:pt x="33980" y="21240"/>
                </a:lnTo>
                <a:lnTo>
                  <a:pt x="33980" y="21260"/>
                </a:lnTo>
                <a:lnTo>
                  <a:pt x="33970" y="21280"/>
                </a:lnTo>
                <a:lnTo>
                  <a:pt x="33970" y="21290"/>
                </a:lnTo>
                <a:lnTo>
                  <a:pt x="33970" y="21300"/>
                </a:lnTo>
                <a:lnTo>
                  <a:pt x="33970" y="21310"/>
                </a:lnTo>
                <a:lnTo>
                  <a:pt x="33970" y="21320"/>
                </a:lnTo>
                <a:lnTo>
                  <a:pt x="33980" y="21320"/>
                </a:lnTo>
                <a:lnTo>
                  <a:pt x="33980" y="21330"/>
                </a:lnTo>
                <a:lnTo>
                  <a:pt x="33970" y="21330"/>
                </a:lnTo>
                <a:lnTo>
                  <a:pt x="33950" y="21330"/>
                </a:lnTo>
                <a:lnTo>
                  <a:pt x="33950" y="21340"/>
                </a:lnTo>
                <a:lnTo>
                  <a:pt x="33950" y="21350"/>
                </a:lnTo>
                <a:lnTo>
                  <a:pt x="33960" y="21360"/>
                </a:lnTo>
                <a:lnTo>
                  <a:pt x="33970" y="21360"/>
                </a:lnTo>
                <a:lnTo>
                  <a:pt x="33970" y="21370"/>
                </a:lnTo>
                <a:lnTo>
                  <a:pt x="33980" y="21370"/>
                </a:lnTo>
                <a:lnTo>
                  <a:pt x="33980" y="21380"/>
                </a:lnTo>
                <a:lnTo>
                  <a:pt x="33990" y="21390"/>
                </a:lnTo>
                <a:lnTo>
                  <a:pt x="33990" y="21400"/>
                </a:lnTo>
                <a:lnTo>
                  <a:pt x="34000" y="21410"/>
                </a:lnTo>
                <a:lnTo>
                  <a:pt x="34000" y="21420"/>
                </a:lnTo>
                <a:lnTo>
                  <a:pt x="34000" y="21440"/>
                </a:lnTo>
                <a:lnTo>
                  <a:pt x="33990" y="21450"/>
                </a:lnTo>
                <a:lnTo>
                  <a:pt x="33980" y="21460"/>
                </a:lnTo>
                <a:lnTo>
                  <a:pt x="33970" y="21470"/>
                </a:lnTo>
                <a:lnTo>
                  <a:pt x="33960" y="21480"/>
                </a:lnTo>
                <a:lnTo>
                  <a:pt x="33960" y="21490"/>
                </a:lnTo>
                <a:lnTo>
                  <a:pt x="33960" y="21510"/>
                </a:lnTo>
                <a:lnTo>
                  <a:pt x="33960" y="21520"/>
                </a:lnTo>
                <a:lnTo>
                  <a:pt x="33960" y="21530"/>
                </a:lnTo>
                <a:lnTo>
                  <a:pt x="33970" y="21530"/>
                </a:lnTo>
                <a:lnTo>
                  <a:pt x="33980" y="21540"/>
                </a:lnTo>
                <a:lnTo>
                  <a:pt x="33980" y="21550"/>
                </a:lnTo>
                <a:lnTo>
                  <a:pt x="33980" y="21560"/>
                </a:lnTo>
                <a:lnTo>
                  <a:pt x="33980" y="21570"/>
                </a:lnTo>
                <a:lnTo>
                  <a:pt x="33990" y="21570"/>
                </a:lnTo>
                <a:lnTo>
                  <a:pt x="33990" y="21580"/>
                </a:lnTo>
                <a:lnTo>
                  <a:pt x="34000" y="21580"/>
                </a:lnTo>
                <a:lnTo>
                  <a:pt x="34010" y="21580"/>
                </a:lnTo>
                <a:lnTo>
                  <a:pt x="34010" y="21590"/>
                </a:lnTo>
                <a:lnTo>
                  <a:pt x="34020" y="21590"/>
                </a:lnTo>
                <a:lnTo>
                  <a:pt x="34030" y="21600"/>
                </a:lnTo>
                <a:lnTo>
                  <a:pt x="34040" y="21600"/>
                </a:lnTo>
                <a:lnTo>
                  <a:pt x="34050" y="21600"/>
                </a:lnTo>
                <a:lnTo>
                  <a:pt x="34050" y="21610"/>
                </a:lnTo>
                <a:lnTo>
                  <a:pt x="34040" y="21620"/>
                </a:lnTo>
                <a:lnTo>
                  <a:pt x="34030" y="21630"/>
                </a:lnTo>
                <a:lnTo>
                  <a:pt x="34030" y="21640"/>
                </a:lnTo>
                <a:lnTo>
                  <a:pt x="34030" y="21660"/>
                </a:lnTo>
                <a:lnTo>
                  <a:pt x="34030" y="21670"/>
                </a:lnTo>
                <a:lnTo>
                  <a:pt x="34030" y="21680"/>
                </a:lnTo>
                <a:lnTo>
                  <a:pt x="34030" y="21690"/>
                </a:lnTo>
                <a:lnTo>
                  <a:pt x="34020" y="21690"/>
                </a:lnTo>
                <a:lnTo>
                  <a:pt x="34020" y="21700"/>
                </a:lnTo>
                <a:lnTo>
                  <a:pt x="34010" y="21710"/>
                </a:lnTo>
                <a:lnTo>
                  <a:pt x="34000" y="21720"/>
                </a:lnTo>
                <a:lnTo>
                  <a:pt x="33990" y="21710"/>
                </a:lnTo>
                <a:lnTo>
                  <a:pt x="33980" y="21720"/>
                </a:lnTo>
                <a:lnTo>
                  <a:pt x="33980" y="21740"/>
                </a:lnTo>
                <a:lnTo>
                  <a:pt x="33990" y="21740"/>
                </a:lnTo>
                <a:lnTo>
                  <a:pt x="33990" y="21750"/>
                </a:lnTo>
                <a:lnTo>
                  <a:pt x="33980" y="21750"/>
                </a:lnTo>
                <a:lnTo>
                  <a:pt x="33980" y="21760"/>
                </a:lnTo>
                <a:lnTo>
                  <a:pt x="33970" y="21770"/>
                </a:lnTo>
                <a:lnTo>
                  <a:pt x="33950" y="21770"/>
                </a:lnTo>
                <a:lnTo>
                  <a:pt x="33950" y="21780"/>
                </a:lnTo>
                <a:lnTo>
                  <a:pt x="33940" y="21790"/>
                </a:lnTo>
                <a:lnTo>
                  <a:pt x="33950" y="21800"/>
                </a:lnTo>
                <a:lnTo>
                  <a:pt x="33940" y="21800"/>
                </a:lnTo>
                <a:lnTo>
                  <a:pt x="33940" y="21810"/>
                </a:lnTo>
                <a:lnTo>
                  <a:pt x="33940" y="21820"/>
                </a:lnTo>
                <a:lnTo>
                  <a:pt x="33920" y="21830"/>
                </a:lnTo>
                <a:lnTo>
                  <a:pt x="33920" y="21840"/>
                </a:lnTo>
                <a:lnTo>
                  <a:pt x="33920" y="21850"/>
                </a:lnTo>
                <a:lnTo>
                  <a:pt x="33910" y="21860"/>
                </a:lnTo>
                <a:lnTo>
                  <a:pt x="33900" y="21870"/>
                </a:lnTo>
                <a:lnTo>
                  <a:pt x="33910" y="21870"/>
                </a:lnTo>
                <a:lnTo>
                  <a:pt x="33900" y="21880"/>
                </a:lnTo>
                <a:lnTo>
                  <a:pt x="33890" y="21880"/>
                </a:lnTo>
                <a:lnTo>
                  <a:pt x="33890" y="21890"/>
                </a:lnTo>
                <a:lnTo>
                  <a:pt x="33890" y="21900"/>
                </a:lnTo>
                <a:lnTo>
                  <a:pt x="33880" y="21910"/>
                </a:lnTo>
                <a:lnTo>
                  <a:pt x="33870" y="21910"/>
                </a:lnTo>
                <a:lnTo>
                  <a:pt x="33870" y="21920"/>
                </a:lnTo>
                <a:lnTo>
                  <a:pt x="33870" y="21930"/>
                </a:lnTo>
                <a:lnTo>
                  <a:pt x="33880" y="21940"/>
                </a:lnTo>
                <a:lnTo>
                  <a:pt x="33880" y="21950"/>
                </a:lnTo>
                <a:lnTo>
                  <a:pt x="33880" y="21960"/>
                </a:lnTo>
                <a:lnTo>
                  <a:pt x="33890" y="21960"/>
                </a:lnTo>
                <a:lnTo>
                  <a:pt x="33890" y="21970"/>
                </a:lnTo>
                <a:lnTo>
                  <a:pt x="33890" y="21980"/>
                </a:lnTo>
                <a:lnTo>
                  <a:pt x="33890" y="21990"/>
                </a:lnTo>
                <a:lnTo>
                  <a:pt x="33890" y="22000"/>
                </a:lnTo>
                <a:lnTo>
                  <a:pt x="33890" y="22010"/>
                </a:lnTo>
                <a:lnTo>
                  <a:pt x="33890" y="22030"/>
                </a:lnTo>
                <a:lnTo>
                  <a:pt x="33880" y="22040"/>
                </a:lnTo>
                <a:lnTo>
                  <a:pt x="33870" y="22050"/>
                </a:lnTo>
                <a:lnTo>
                  <a:pt x="33860" y="220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