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 Guaira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Venezuela • State Map | Fully Editable Vector Shape</a:t>
            </a:r>
          </a:p>
        </p:txBody>
      </p:sp>
      <p:sp>
        <p:nvSpPr>
          <p:cNvPr id="101" name="La Guaira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45560" y="18200"/>
                </a:moveTo>
                <a:lnTo>
                  <a:pt x="45540" y="18200"/>
                </a:lnTo>
                <a:lnTo>
                  <a:pt x="45530" y="18200"/>
                </a:lnTo>
                <a:lnTo>
                  <a:pt x="45510" y="18190"/>
                </a:lnTo>
                <a:lnTo>
                  <a:pt x="45500" y="18190"/>
                </a:lnTo>
                <a:lnTo>
                  <a:pt x="45490" y="18180"/>
                </a:lnTo>
                <a:lnTo>
                  <a:pt x="45480" y="18170"/>
                </a:lnTo>
                <a:lnTo>
                  <a:pt x="45480" y="18160"/>
                </a:lnTo>
                <a:lnTo>
                  <a:pt x="45470" y="18160"/>
                </a:lnTo>
                <a:lnTo>
                  <a:pt x="45450" y="18150"/>
                </a:lnTo>
                <a:lnTo>
                  <a:pt x="45440" y="18150"/>
                </a:lnTo>
                <a:lnTo>
                  <a:pt x="45430" y="18140"/>
                </a:lnTo>
                <a:lnTo>
                  <a:pt x="45410" y="18130"/>
                </a:lnTo>
                <a:lnTo>
                  <a:pt x="45410" y="18120"/>
                </a:lnTo>
                <a:lnTo>
                  <a:pt x="45400" y="18110"/>
                </a:lnTo>
                <a:lnTo>
                  <a:pt x="45390" y="18100"/>
                </a:lnTo>
                <a:lnTo>
                  <a:pt x="45370" y="18100"/>
                </a:lnTo>
                <a:lnTo>
                  <a:pt x="45360" y="18090"/>
                </a:lnTo>
                <a:lnTo>
                  <a:pt x="45350" y="18090"/>
                </a:lnTo>
                <a:lnTo>
                  <a:pt x="45340" y="18100"/>
                </a:lnTo>
                <a:lnTo>
                  <a:pt x="45320" y="18110"/>
                </a:lnTo>
                <a:lnTo>
                  <a:pt x="45310" y="18110"/>
                </a:lnTo>
                <a:lnTo>
                  <a:pt x="45290" y="18120"/>
                </a:lnTo>
                <a:lnTo>
                  <a:pt x="45270" y="18120"/>
                </a:lnTo>
                <a:lnTo>
                  <a:pt x="45260" y="18120"/>
                </a:lnTo>
                <a:lnTo>
                  <a:pt x="45250" y="18120"/>
                </a:lnTo>
                <a:lnTo>
                  <a:pt x="45240" y="18110"/>
                </a:lnTo>
                <a:lnTo>
                  <a:pt x="45220" y="18120"/>
                </a:lnTo>
                <a:lnTo>
                  <a:pt x="45210" y="18120"/>
                </a:lnTo>
                <a:lnTo>
                  <a:pt x="45200" y="18120"/>
                </a:lnTo>
                <a:lnTo>
                  <a:pt x="45190" y="18120"/>
                </a:lnTo>
                <a:lnTo>
                  <a:pt x="45170" y="18120"/>
                </a:lnTo>
                <a:lnTo>
                  <a:pt x="45150" y="18130"/>
                </a:lnTo>
                <a:lnTo>
                  <a:pt x="45140" y="18130"/>
                </a:lnTo>
                <a:lnTo>
                  <a:pt x="45120" y="18130"/>
                </a:lnTo>
                <a:lnTo>
                  <a:pt x="45120" y="18120"/>
                </a:lnTo>
                <a:lnTo>
                  <a:pt x="45100" y="18110"/>
                </a:lnTo>
                <a:lnTo>
                  <a:pt x="45090" y="18110"/>
                </a:lnTo>
                <a:lnTo>
                  <a:pt x="45080" y="18110"/>
                </a:lnTo>
                <a:lnTo>
                  <a:pt x="45060" y="18120"/>
                </a:lnTo>
                <a:lnTo>
                  <a:pt x="45050" y="18120"/>
                </a:lnTo>
                <a:lnTo>
                  <a:pt x="45000" y="18160"/>
                </a:lnTo>
                <a:lnTo>
                  <a:pt x="44980" y="18170"/>
                </a:lnTo>
                <a:lnTo>
                  <a:pt x="44970" y="18180"/>
                </a:lnTo>
                <a:lnTo>
                  <a:pt x="44950" y="18190"/>
                </a:lnTo>
                <a:lnTo>
                  <a:pt x="44930" y="18200"/>
                </a:lnTo>
                <a:lnTo>
                  <a:pt x="44920" y="18200"/>
                </a:lnTo>
                <a:lnTo>
                  <a:pt x="44910" y="18200"/>
                </a:lnTo>
                <a:lnTo>
                  <a:pt x="44900" y="18210"/>
                </a:lnTo>
                <a:lnTo>
                  <a:pt x="44880" y="18220"/>
                </a:lnTo>
                <a:lnTo>
                  <a:pt x="44870" y="18220"/>
                </a:lnTo>
                <a:lnTo>
                  <a:pt x="44860" y="18220"/>
                </a:lnTo>
                <a:lnTo>
                  <a:pt x="44840" y="18220"/>
                </a:lnTo>
                <a:lnTo>
                  <a:pt x="44830" y="18230"/>
                </a:lnTo>
                <a:lnTo>
                  <a:pt x="44810" y="18230"/>
                </a:lnTo>
                <a:lnTo>
                  <a:pt x="44800" y="18240"/>
                </a:lnTo>
                <a:lnTo>
                  <a:pt x="44790" y="18250"/>
                </a:lnTo>
                <a:lnTo>
                  <a:pt x="44780" y="18270"/>
                </a:lnTo>
                <a:lnTo>
                  <a:pt x="44780" y="18280"/>
                </a:lnTo>
                <a:lnTo>
                  <a:pt x="44770" y="18290"/>
                </a:lnTo>
                <a:lnTo>
                  <a:pt x="44760" y="18300"/>
                </a:lnTo>
                <a:lnTo>
                  <a:pt x="44750" y="18310"/>
                </a:lnTo>
                <a:lnTo>
                  <a:pt x="44740" y="18320"/>
                </a:lnTo>
                <a:lnTo>
                  <a:pt x="44720" y="18340"/>
                </a:lnTo>
                <a:lnTo>
                  <a:pt x="44720" y="18350"/>
                </a:lnTo>
                <a:lnTo>
                  <a:pt x="44710" y="18360"/>
                </a:lnTo>
                <a:lnTo>
                  <a:pt x="44710" y="18340"/>
                </a:lnTo>
                <a:lnTo>
                  <a:pt x="44710" y="18350"/>
                </a:lnTo>
                <a:lnTo>
                  <a:pt x="44710" y="18270"/>
                </a:lnTo>
                <a:lnTo>
                  <a:pt x="44710" y="18260"/>
                </a:lnTo>
                <a:lnTo>
                  <a:pt x="44690" y="18250"/>
                </a:lnTo>
                <a:lnTo>
                  <a:pt x="44680" y="18240"/>
                </a:lnTo>
                <a:lnTo>
                  <a:pt x="44670" y="18230"/>
                </a:lnTo>
                <a:lnTo>
                  <a:pt x="44660" y="18220"/>
                </a:lnTo>
                <a:lnTo>
                  <a:pt x="44650" y="18220"/>
                </a:lnTo>
                <a:lnTo>
                  <a:pt x="44640" y="18210"/>
                </a:lnTo>
                <a:lnTo>
                  <a:pt x="44630" y="18210"/>
                </a:lnTo>
                <a:lnTo>
                  <a:pt x="44620" y="18200"/>
                </a:lnTo>
                <a:lnTo>
                  <a:pt x="44620" y="18180"/>
                </a:lnTo>
                <a:lnTo>
                  <a:pt x="44610" y="18160"/>
                </a:lnTo>
                <a:lnTo>
                  <a:pt x="44620" y="18140"/>
                </a:lnTo>
                <a:lnTo>
                  <a:pt x="44620" y="18130"/>
                </a:lnTo>
                <a:lnTo>
                  <a:pt x="44620" y="18120"/>
                </a:lnTo>
                <a:lnTo>
                  <a:pt x="44610" y="18110"/>
                </a:lnTo>
                <a:lnTo>
                  <a:pt x="44600" y="18100"/>
                </a:lnTo>
                <a:lnTo>
                  <a:pt x="44600" y="18090"/>
                </a:lnTo>
                <a:lnTo>
                  <a:pt x="44600" y="18080"/>
                </a:lnTo>
                <a:lnTo>
                  <a:pt x="44600" y="18070"/>
                </a:lnTo>
                <a:lnTo>
                  <a:pt x="44610" y="18060"/>
                </a:lnTo>
                <a:lnTo>
                  <a:pt x="44610" y="18050"/>
                </a:lnTo>
                <a:lnTo>
                  <a:pt x="44600" y="18030"/>
                </a:lnTo>
                <a:lnTo>
                  <a:pt x="44600" y="18020"/>
                </a:lnTo>
                <a:lnTo>
                  <a:pt x="44610" y="18020"/>
                </a:lnTo>
                <a:lnTo>
                  <a:pt x="44610" y="18010"/>
                </a:lnTo>
                <a:lnTo>
                  <a:pt x="44610" y="18000"/>
                </a:lnTo>
                <a:lnTo>
                  <a:pt x="44610" y="17990"/>
                </a:lnTo>
                <a:lnTo>
                  <a:pt x="44600" y="17980"/>
                </a:lnTo>
                <a:lnTo>
                  <a:pt x="44600" y="17970"/>
                </a:lnTo>
                <a:lnTo>
                  <a:pt x="44590" y="17970"/>
                </a:lnTo>
                <a:lnTo>
                  <a:pt x="44580" y="17970"/>
                </a:lnTo>
                <a:lnTo>
                  <a:pt x="44570" y="17970"/>
                </a:lnTo>
                <a:lnTo>
                  <a:pt x="44560" y="17970"/>
                </a:lnTo>
                <a:lnTo>
                  <a:pt x="44550" y="17950"/>
                </a:lnTo>
                <a:lnTo>
                  <a:pt x="44550" y="17940"/>
                </a:lnTo>
                <a:lnTo>
                  <a:pt x="44540" y="17940"/>
                </a:lnTo>
                <a:lnTo>
                  <a:pt x="44540" y="17930"/>
                </a:lnTo>
                <a:lnTo>
                  <a:pt x="44540" y="17920"/>
                </a:lnTo>
                <a:lnTo>
                  <a:pt x="44530" y="17920"/>
                </a:lnTo>
                <a:lnTo>
                  <a:pt x="44520" y="17920"/>
                </a:lnTo>
                <a:lnTo>
                  <a:pt x="44510" y="17910"/>
                </a:lnTo>
                <a:lnTo>
                  <a:pt x="44510" y="17900"/>
                </a:lnTo>
                <a:lnTo>
                  <a:pt x="44500" y="17890"/>
                </a:lnTo>
                <a:lnTo>
                  <a:pt x="44500" y="17880"/>
                </a:lnTo>
                <a:lnTo>
                  <a:pt x="44500" y="17860"/>
                </a:lnTo>
                <a:lnTo>
                  <a:pt x="44500" y="17850"/>
                </a:lnTo>
                <a:lnTo>
                  <a:pt x="44490" y="17840"/>
                </a:lnTo>
                <a:lnTo>
                  <a:pt x="44490" y="17830"/>
                </a:lnTo>
                <a:lnTo>
                  <a:pt x="44490" y="17810"/>
                </a:lnTo>
                <a:lnTo>
                  <a:pt x="44480" y="17790"/>
                </a:lnTo>
                <a:lnTo>
                  <a:pt x="44480" y="17780"/>
                </a:lnTo>
                <a:lnTo>
                  <a:pt x="44470" y="17770"/>
                </a:lnTo>
                <a:lnTo>
                  <a:pt x="44470" y="17760"/>
                </a:lnTo>
                <a:lnTo>
                  <a:pt x="44470" y="17750"/>
                </a:lnTo>
                <a:lnTo>
                  <a:pt x="44470" y="17740"/>
                </a:lnTo>
                <a:lnTo>
                  <a:pt x="44470" y="17730"/>
                </a:lnTo>
                <a:lnTo>
                  <a:pt x="44470" y="17720"/>
                </a:lnTo>
                <a:lnTo>
                  <a:pt x="44470" y="17710"/>
                </a:lnTo>
                <a:lnTo>
                  <a:pt x="44460" y="17710"/>
                </a:lnTo>
                <a:lnTo>
                  <a:pt x="44450" y="17710"/>
                </a:lnTo>
                <a:lnTo>
                  <a:pt x="44440" y="17700"/>
                </a:lnTo>
                <a:lnTo>
                  <a:pt x="44430" y="17710"/>
                </a:lnTo>
                <a:lnTo>
                  <a:pt x="44420" y="17710"/>
                </a:lnTo>
                <a:lnTo>
                  <a:pt x="44420" y="17700"/>
                </a:lnTo>
                <a:lnTo>
                  <a:pt x="44420" y="17690"/>
                </a:lnTo>
                <a:lnTo>
                  <a:pt x="44410" y="17690"/>
                </a:lnTo>
                <a:lnTo>
                  <a:pt x="44410" y="17680"/>
                </a:lnTo>
                <a:lnTo>
                  <a:pt x="44420" y="17680"/>
                </a:lnTo>
                <a:lnTo>
                  <a:pt x="44420" y="17670"/>
                </a:lnTo>
                <a:lnTo>
                  <a:pt x="44420" y="17660"/>
                </a:lnTo>
                <a:lnTo>
                  <a:pt x="44420" y="17650"/>
                </a:lnTo>
                <a:lnTo>
                  <a:pt x="44420" y="17640"/>
                </a:lnTo>
                <a:lnTo>
                  <a:pt x="44420" y="17630"/>
                </a:lnTo>
                <a:lnTo>
                  <a:pt x="44420" y="17620"/>
                </a:lnTo>
                <a:lnTo>
                  <a:pt x="44410" y="17620"/>
                </a:lnTo>
                <a:lnTo>
                  <a:pt x="44400" y="17610"/>
                </a:lnTo>
                <a:lnTo>
                  <a:pt x="44390" y="17620"/>
                </a:lnTo>
                <a:lnTo>
                  <a:pt x="44380" y="17610"/>
                </a:lnTo>
                <a:lnTo>
                  <a:pt x="44370" y="17610"/>
                </a:lnTo>
                <a:lnTo>
                  <a:pt x="44370" y="17600"/>
                </a:lnTo>
                <a:lnTo>
                  <a:pt x="44360" y="17590"/>
                </a:lnTo>
                <a:lnTo>
                  <a:pt x="44350" y="17590"/>
                </a:lnTo>
                <a:lnTo>
                  <a:pt x="44350" y="17580"/>
                </a:lnTo>
                <a:lnTo>
                  <a:pt x="44340" y="17580"/>
                </a:lnTo>
                <a:lnTo>
                  <a:pt x="44330" y="17570"/>
                </a:lnTo>
                <a:lnTo>
                  <a:pt x="44330" y="17560"/>
                </a:lnTo>
                <a:lnTo>
                  <a:pt x="44320" y="17560"/>
                </a:lnTo>
                <a:lnTo>
                  <a:pt x="44320" y="17550"/>
                </a:lnTo>
                <a:lnTo>
                  <a:pt x="44310" y="17550"/>
                </a:lnTo>
                <a:lnTo>
                  <a:pt x="44300" y="17550"/>
                </a:lnTo>
                <a:lnTo>
                  <a:pt x="44300" y="17540"/>
                </a:lnTo>
                <a:lnTo>
                  <a:pt x="44300" y="17530"/>
                </a:lnTo>
                <a:lnTo>
                  <a:pt x="44300" y="17520"/>
                </a:lnTo>
                <a:lnTo>
                  <a:pt x="44290" y="17520"/>
                </a:lnTo>
                <a:lnTo>
                  <a:pt x="44280" y="17520"/>
                </a:lnTo>
                <a:lnTo>
                  <a:pt x="44280" y="17510"/>
                </a:lnTo>
                <a:lnTo>
                  <a:pt x="44280" y="17500"/>
                </a:lnTo>
                <a:lnTo>
                  <a:pt x="44290" y="17500"/>
                </a:lnTo>
                <a:lnTo>
                  <a:pt x="44300" y="17490"/>
                </a:lnTo>
                <a:lnTo>
                  <a:pt x="44300" y="17480"/>
                </a:lnTo>
                <a:lnTo>
                  <a:pt x="44310" y="17480"/>
                </a:lnTo>
                <a:lnTo>
                  <a:pt x="44310" y="17470"/>
                </a:lnTo>
                <a:lnTo>
                  <a:pt x="44320" y="17470"/>
                </a:lnTo>
                <a:lnTo>
                  <a:pt x="44320" y="17460"/>
                </a:lnTo>
                <a:lnTo>
                  <a:pt x="44320" y="17440"/>
                </a:lnTo>
                <a:lnTo>
                  <a:pt x="44320" y="17430"/>
                </a:lnTo>
                <a:lnTo>
                  <a:pt x="44320" y="17420"/>
                </a:lnTo>
                <a:lnTo>
                  <a:pt x="44330" y="17420"/>
                </a:lnTo>
                <a:lnTo>
                  <a:pt x="44340" y="17410"/>
                </a:lnTo>
                <a:lnTo>
                  <a:pt x="44340" y="17400"/>
                </a:lnTo>
                <a:lnTo>
                  <a:pt x="44350" y="17400"/>
                </a:lnTo>
                <a:lnTo>
                  <a:pt x="44360" y="17390"/>
                </a:lnTo>
                <a:lnTo>
                  <a:pt x="44370" y="17390"/>
                </a:lnTo>
                <a:lnTo>
                  <a:pt x="44380" y="17380"/>
                </a:lnTo>
                <a:lnTo>
                  <a:pt x="44380" y="17370"/>
                </a:lnTo>
                <a:lnTo>
                  <a:pt x="44390" y="17370"/>
                </a:lnTo>
                <a:lnTo>
                  <a:pt x="44400" y="17370"/>
                </a:lnTo>
                <a:lnTo>
                  <a:pt x="44410" y="17370"/>
                </a:lnTo>
                <a:lnTo>
                  <a:pt x="44420" y="17370"/>
                </a:lnTo>
                <a:lnTo>
                  <a:pt x="44430" y="17370"/>
                </a:lnTo>
                <a:lnTo>
                  <a:pt x="44440" y="17370"/>
                </a:lnTo>
                <a:lnTo>
                  <a:pt x="44460" y="17370"/>
                </a:lnTo>
                <a:lnTo>
                  <a:pt x="44480" y="17360"/>
                </a:lnTo>
                <a:lnTo>
                  <a:pt x="44490" y="17360"/>
                </a:lnTo>
                <a:lnTo>
                  <a:pt x="44510" y="17360"/>
                </a:lnTo>
                <a:lnTo>
                  <a:pt x="44520" y="17360"/>
                </a:lnTo>
                <a:lnTo>
                  <a:pt x="44530" y="17360"/>
                </a:lnTo>
                <a:lnTo>
                  <a:pt x="44540" y="17350"/>
                </a:lnTo>
                <a:lnTo>
                  <a:pt x="44550" y="17340"/>
                </a:lnTo>
                <a:lnTo>
                  <a:pt x="44560" y="17350"/>
                </a:lnTo>
                <a:lnTo>
                  <a:pt x="44570" y="17350"/>
                </a:lnTo>
                <a:lnTo>
                  <a:pt x="44580" y="17340"/>
                </a:lnTo>
                <a:lnTo>
                  <a:pt x="44590" y="17340"/>
                </a:lnTo>
                <a:lnTo>
                  <a:pt x="44600" y="17340"/>
                </a:lnTo>
                <a:lnTo>
                  <a:pt x="44620" y="17330"/>
                </a:lnTo>
                <a:lnTo>
                  <a:pt x="44640" y="17330"/>
                </a:lnTo>
                <a:lnTo>
                  <a:pt x="44660" y="17320"/>
                </a:lnTo>
                <a:lnTo>
                  <a:pt x="44670" y="17320"/>
                </a:lnTo>
                <a:lnTo>
                  <a:pt x="44690" y="17300"/>
                </a:lnTo>
                <a:lnTo>
                  <a:pt x="44700" y="17300"/>
                </a:lnTo>
                <a:lnTo>
                  <a:pt x="44710" y="17300"/>
                </a:lnTo>
                <a:lnTo>
                  <a:pt x="44720" y="17300"/>
                </a:lnTo>
                <a:lnTo>
                  <a:pt x="44730" y="17310"/>
                </a:lnTo>
                <a:lnTo>
                  <a:pt x="44730" y="17320"/>
                </a:lnTo>
                <a:lnTo>
                  <a:pt x="44740" y="17330"/>
                </a:lnTo>
                <a:lnTo>
                  <a:pt x="44750" y="17320"/>
                </a:lnTo>
                <a:lnTo>
                  <a:pt x="44750" y="17310"/>
                </a:lnTo>
                <a:lnTo>
                  <a:pt x="44750" y="17300"/>
                </a:lnTo>
                <a:lnTo>
                  <a:pt x="44750" y="17290"/>
                </a:lnTo>
                <a:lnTo>
                  <a:pt x="44760" y="17300"/>
                </a:lnTo>
                <a:lnTo>
                  <a:pt x="44770" y="17300"/>
                </a:lnTo>
                <a:lnTo>
                  <a:pt x="44780" y="17300"/>
                </a:lnTo>
                <a:lnTo>
                  <a:pt x="44790" y="17300"/>
                </a:lnTo>
                <a:lnTo>
                  <a:pt x="44800" y="17300"/>
                </a:lnTo>
                <a:lnTo>
                  <a:pt x="44810" y="17300"/>
                </a:lnTo>
                <a:lnTo>
                  <a:pt x="44820" y="17300"/>
                </a:lnTo>
                <a:lnTo>
                  <a:pt x="44830" y="17300"/>
                </a:lnTo>
                <a:lnTo>
                  <a:pt x="44830" y="17310"/>
                </a:lnTo>
                <a:lnTo>
                  <a:pt x="44840" y="17310"/>
                </a:lnTo>
                <a:lnTo>
                  <a:pt x="44850" y="17310"/>
                </a:lnTo>
                <a:lnTo>
                  <a:pt x="44860" y="17310"/>
                </a:lnTo>
                <a:lnTo>
                  <a:pt x="44870" y="17310"/>
                </a:lnTo>
                <a:lnTo>
                  <a:pt x="44880" y="17310"/>
                </a:lnTo>
                <a:lnTo>
                  <a:pt x="44890" y="17320"/>
                </a:lnTo>
                <a:lnTo>
                  <a:pt x="44900" y="17320"/>
                </a:lnTo>
                <a:lnTo>
                  <a:pt x="44910" y="17320"/>
                </a:lnTo>
                <a:lnTo>
                  <a:pt x="44920" y="17310"/>
                </a:lnTo>
                <a:lnTo>
                  <a:pt x="44930" y="17310"/>
                </a:lnTo>
                <a:lnTo>
                  <a:pt x="44930" y="17320"/>
                </a:lnTo>
                <a:lnTo>
                  <a:pt x="44960" y="17320"/>
                </a:lnTo>
                <a:lnTo>
                  <a:pt x="44970" y="17310"/>
                </a:lnTo>
                <a:lnTo>
                  <a:pt x="44980" y="17310"/>
                </a:lnTo>
                <a:lnTo>
                  <a:pt x="44990" y="17310"/>
                </a:lnTo>
                <a:lnTo>
                  <a:pt x="45000" y="17310"/>
                </a:lnTo>
                <a:lnTo>
                  <a:pt x="45010" y="17310"/>
                </a:lnTo>
                <a:lnTo>
                  <a:pt x="45020" y="17310"/>
                </a:lnTo>
                <a:lnTo>
                  <a:pt x="45030" y="17310"/>
                </a:lnTo>
                <a:lnTo>
                  <a:pt x="45040" y="17300"/>
                </a:lnTo>
                <a:lnTo>
                  <a:pt x="45050" y="17300"/>
                </a:lnTo>
                <a:lnTo>
                  <a:pt x="45060" y="17300"/>
                </a:lnTo>
                <a:lnTo>
                  <a:pt x="45070" y="17290"/>
                </a:lnTo>
                <a:lnTo>
                  <a:pt x="45080" y="17280"/>
                </a:lnTo>
                <a:lnTo>
                  <a:pt x="45090" y="17290"/>
                </a:lnTo>
                <a:lnTo>
                  <a:pt x="45100" y="17280"/>
                </a:lnTo>
                <a:lnTo>
                  <a:pt x="45110" y="17280"/>
                </a:lnTo>
                <a:lnTo>
                  <a:pt x="45110" y="17270"/>
                </a:lnTo>
                <a:lnTo>
                  <a:pt x="45120" y="17280"/>
                </a:lnTo>
                <a:lnTo>
                  <a:pt x="45130" y="17280"/>
                </a:lnTo>
                <a:lnTo>
                  <a:pt x="45150" y="17280"/>
                </a:lnTo>
                <a:lnTo>
                  <a:pt x="45170" y="17270"/>
                </a:lnTo>
                <a:lnTo>
                  <a:pt x="45180" y="17270"/>
                </a:lnTo>
                <a:lnTo>
                  <a:pt x="45190" y="17270"/>
                </a:lnTo>
                <a:lnTo>
                  <a:pt x="45200" y="17280"/>
                </a:lnTo>
                <a:lnTo>
                  <a:pt x="45210" y="17280"/>
                </a:lnTo>
                <a:lnTo>
                  <a:pt x="45230" y="17280"/>
                </a:lnTo>
                <a:lnTo>
                  <a:pt x="45240" y="17280"/>
                </a:lnTo>
                <a:lnTo>
                  <a:pt x="45250" y="17280"/>
                </a:lnTo>
                <a:lnTo>
                  <a:pt x="45270" y="17280"/>
                </a:lnTo>
                <a:lnTo>
                  <a:pt x="45280" y="17280"/>
                </a:lnTo>
                <a:lnTo>
                  <a:pt x="45290" y="17280"/>
                </a:lnTo>
                <a:lnTo>
                  <a:pt x="45310" y="17280"/>
                </a:lnTo>
                <a:lnTo>
                  <a:pt x="45330" y="17270"/>
                </a:lnTo>
                <a:lnTo>
                  <a:pt x="45340" y="17270"/>
                </a:lnTo>
                <a:lnTo>
                  <a:pt x="45340" y="17260"/>
                </a:lnTo>
                <a:lnTo>
                  <a:pt x="45350" y="17250"/>
                </a:lnTo>
                <a:lnTo>
                  <a:pt x="45360" y="17260"/>
                </a:lnTo>
                <a:lnTo>
                  <a:pt x="45370" y="17260"/>
                </a:lnTo>
                <a:lnTo>
                  <a:pt x="45370" y="17270"/>
                </a:lnTo>
                <a:lnTo>
                  <a:pt x="45390" y="17260"/>
                </a:lnTo>
                <a:lnTo>
                  <a:pt x="45400" y="17260"/>
                </a:lnTo>
                <a:lnTo>
                  <a:pt x="45410" y="17250"/>
                </a:lnTo>
                <a:lnTo>
                  <a:pt x="45420" y="17250"/>
                </a:lnTo>
                <a:lnTo>
                  <a:pt x="45430" y="17250"/>
                </a:lnTo>
                <a:lnTo>
                  <a:pt x="45440" y="17250"/>
                </a:lnTo>
                <a:lnTo>
                  <a:pt x="45440" y="17240"/>
                </a:lnTo>
                <a:lnTo>
                  <a:pt x="45440" y="17230"/>
                </a:lnTo>
                <a:lnTo>
                  <a:pt x="45440" y="17220"/>
                </a:lnTo>
                <a:lnTo>
                  <a:pt x="45450" y="17220"/>
                </a:lnTo>
                <a:lnTo>
                  <a:pt x="45460" y="17230"/>
                </a:lnTo>
                <a:lnTo>
                  <a:pt x="45460" y="17240"/>
                </a:lnTo>
                <a:lnTo>
                  <a:pt x="45470" y="17240"/>
                </a:lnTo>
                <a:lnTo>
                  <a:pt x="45480" y="17240"/>
                </a:lnTo>
                <a:lnTo>
                  <a:pt x="45490" y="17240"/>
                </a:lnTo>
                <a:lnTo>
                  <a:pt x="45500" y="17240"/>
                </a:lnTo>
                <a:lnTo>
                  <a:pt x="45510" y="17250"/>
                </a:lnTo>
                <a:lnTo>
                  <a:pt x="45520" y="17250"/>
                </a:lnTo>
                <a:lnTo>
                  <a:pt x="45530" y="17250"/>
                </a:lnTo>
                <a:lnTo>
                  <a:pt x="45550" y="17250"/>
                </a:lnTo>
                <a:lnTo>
                  <a:pt x="45560" y="17250"/>
                </a:lnTo>
                <a:lnTo>
                  <a:pt x="45570" y="17250"/>
                </a:lnTo>
                <a:lnTo>
                  <a:pt x="45580" y="17250"/>
                </a:lnTo>
                <a:lnTo>
                  <a:pt x="45590" y="17250"/>
                </a:lnTo>
                <a:lnTo>
                  <a:pt x="45600" y="17250"/>
                </a:lnTo>
                <a:lnTo>
                  <a:pt x="45610" y="17250"/>
                </a:lnTo>
                <a:lnTo>
                  <a:pt x="45620" y="17250"/>
                </a:lnTo>
                <a:lnTo>
                  <a:pt x="45620" y="17240"/>
                </a:lnTo>
                <a:lnTo>
                  <a:pt x="45620" y="17230"/>
                </a:lnTo>
                <a:lnTo>
                  <a:pt x="45620" y="17220"/>
                </a:lnTo>
                <a:lnTo>
                  <a:pt x="45630" y="17220"/>
                </a:lnTo>
                <a:lnTo>
                  <a:pt x="45640" y="17210"/>
                </a:lnTo>
                <a:lnTo>
                  <a:pt x="45650" y="17210"/>
                </a:lnTo>
                <a:lnTo>
                  <a:pt x="45660" y="17210"/>
                </a:lnTo>
                <a:lnTo>
                  <a:pt x="45670" y="17210"/>
                </a:lnTo>
                <a:lnTo>
                  <a:pt x="45680" y="17210"/>
                </a:lnTo>
                <a:lnTo>
                  <a:pt x="45690" y="17210"/>
                </a:lnTo>
                <a:lnTo>
                  <a:pt x="45700" y="17220"/>
                </a:lnTo>
                <a:lnTo>
                  <a:pt x="45710" y="17220"/>
                </a:lnTo>
                <a:lnTo>
                  <a:pt x="45720" y="17220"/>
                </a:lnTo>
                <a:lnTo>
                  <a:pt x="45730" y="17220"/>
                </a:lnTo>
                <a:lnTo>
                  <a:pt x="45740" y="17220"/>
                </a:lnTo>
                <a:lnTo>
                  <a:pt x="45750" y="17220"/>
                </a:lnTo>
                <a:lnTo>
                  <a:pt x="45760" y="17220"/>
                </a:lnTo>
                <a:lnTo>
                  <a:pt x="45770" y="17220"/>
                </a:lnTo>
                <a:lnTo>
                  <a:pt x="45790" y="17220"/>
                </a:lnTo>
                <a:lnTo>
                  <a:pt x="45800" y="17220"/>
                </a:lnTo>
                <a:lnTo>
                  <a:pt x="45800" y="17210"/>
                </a:lnTo>
                <a:lnTo>
                  <a:pt x="45810" y="17210"/>
                </a:lnTo>
                <a:lnTo>
                  <a:pt x="45820" y="17210"/>
                </a:lnTo>
                <a:lnTo>
                  <a:pt x="45820" y="17200"/>
                </a:lnTo>
                <a:lnTo>
                  <a:pt x="45830" y="17200"/>
                </a:lnTo>
                <a:lnTo>
                  <a:pt x="45840" y="17200"/>
                </a:lnTo>
                <a:lnTo>
                  <a:pt x="45850" y="17200"/>
                </a:lnTo>
                <a:lnTo>
                  <a:pt x="45860" y="17190"/>
                </a:lnTo>
                <a:lnTo>
                  <a:pt x="45870" y="17190"/>
                </a:lnTo>
                <a:lnTo>
                  <a:pt x="45890" y="17190"/>
                </a:lnTo>
                <a:lnTo>
                  <a:pt x="45890" y="17180"/>
                </a:lnTo>
                <a:lnTo>
                  <a:pt x="45900" y="17180"/>
                </a:lnTo>
                <a:lnTo>
                  <a:pt x="45910" y="17190"/>
                </a:lnTo>
                <a:lnTo>
                  <a:pt x="45920" y="17190"/>
                </a:lnTo>
                <a:lnTo>
                  <a:pt x="45930" y="17200"/>
                </a:lnTo>
                <a:lnTo>
                  <a:pt x="45940" y="17190"/>
                </a:lnTo>
                <a:lnTo>
                  <a:pt x="45950" y="17190"/>
                </a:lnTo>
                <a:lnTo>
                  <a:pt x="45960" y="17190"/>
                </a:lnTo>
                <a:lnTo>
                  <a:pt x="45970" y="17180"/>
                </a:lnTo>
                <a:lnTo>
                  <a:pt x="45980" y="17180"/>
                </a:lnTo>
                <a:lnTo>
                  <a:pt x="45990" y="17170"/>
                </a:lnTo>
                <a:lnTo>
                  <a:pt x="45990" y="17160"/>
                </a:lnTo>
                <a:lnTo>
                  <a:pt x="46000" y="17160"/>
                </a:lnTo>
                <a:lnTo>
                  <a:pt x="46010" y="17170"/>
                </a:lnTo>
                <a:lnTo>
                  <a:pt x="46020" y="17170"/>
                </a:lnTo>
                <a:lnTo>
                  <a:pt x="46020" y="17160"/>
                </a:lnTo>
                <a:lnTo>
                  <a:pt x="46030" y="17160"/>
                </a:lnTo>
                <a:lnTo>
                  <a:pt x="46040" y="17150"/>
                </a:lnTo>
                <a:lnTo>
                  <a:pt x="46050" y="17150"/>
                </a:lnTo>
                <a:lnTo>
                  <a:pt x="46070" y="17150"/>
                </a:lnTo>
                <a:lnTo>
                  <a:pt x="46080" y="17150"/>
                </a:lnTo>
                <a:lnTo>
                  <a:pt x="46080" y="17140"/>
                </a:lnTo>
                <a:lnTo>
                  <a:pt x="46090" y="17140"/>
                </a:lnTo>
                <a:lnTo>
                  <a:pt x="46090" y="17130"/>
                </a:lnTo>
                <a:lnTo>
                  <a:pt x="46090" y="17120"/>
                </a:lnTo>
                <a:lnTo>
                  <a:pt x="46090" y="17130"/>
                </a:lnTo>
                <a:lnTo>
                  <a:pt x="46100" y="17130"/>
                </a:lnTo>
                <a:lnTo>
                  <a:pt x="46110" y="17130"/>
                </a:lnTo>
                <a:lnTo>
                  <a:pt x="46120" y="17130"/>
                </a:lnTo>
                <a:lnTo>
                  <a:pt x="46130" y="17130"/>
                </a:lnTo>
                <a:lnTo>
                  <a:pt x="46140" y="17130"/>
                </a:lnTo>
                <a:lnTo>
                  <a:pt x="46150" y="17130"/>
                </a:lnTo>
                <a:lnTo>
                  <a:pt x="46160" y="17120"/>
                </a:lnTo>
                <a:lnTo>
                  <a:pt x="46170" y="17120"/>
                </a:lnTo>
                <a:lnTo>
                  <a:pt x="46180" y="17120"/>
                </a:lnTo>
                <a:lnTo>
                  <a:pt x="46190" y="17120"/>
                </a:lnTo>
                <a:lnTo>
                  <a:pt x="46230" y="17110"/>
                </a:lnTo>
                <a:lnTo>
                  <a:pt x="46230" y="17100"/>
                </a:lnTo>
                <a:lnTo>
                  <a:pt x="46240" y="17090"/>
                </a:lnTo>
                <a:lnTo>
                  <a:pt x="46250" y="17090"/>
                </a:lnTo>
                <a:lnTo>
                  <a:pt x="46260" y="17090"/>
                </a:lnTo>
                <a:lnTo>
                  <a:pt x="46270" y="17090"/>
                </a:lnTo>
                <a:lnTo>
                  <a:pt x="46290" y="17090"/>
                </a:lnTo>
                <a:lnTo>
                  <a:pt x="46290" y="17080"/>
                </a:lnTo>
                <a:lnTo>
                  <a:pt x="46300" y="17070"/>
                </a:lnTo>
                <a:lnTo>
                  <a:pt x="46310" y="17070"/>
                </a:lnTo>
                <a:lnTo>
                  <a:pt x="46320" y="17070"/>
                </a:lnTo>
                <a:lnTo>
                  <a:pt x="46330" y="17070"/>
                </a:lnTo>
                <a:lnTo>
                  <a:pt x="46340" y="17060"/>
                </a:lnTo>
                <a:lnTo>
                  <a:pt x="46350" y="17050"/>
                </a:lnTo>
                <a:lnTo>
                  <a:pt x="46360" y="17040"/>
                </a:lnTo>
                <a:lnTo>
                  <a:pt x="46370" y="17040"/>
                </a:lnTo>
                <a:lnTo>
                  <a:pt x="46370" y="17050"/>
                </a:lnTo>
                <a:lnTo>
                  <a:pt x="46380" y="17050"/>
                </a:lnTo>
                <a:lnTo>
                  <a:pt x="46390" y="17050"/>
                </a:lnTo>
                <a:lnTo>
                  <a:pt x="46400" y="17050"/>
                </a:lnTo>
                <a:lnTo>
                  <a:pt x="46400" y="17060"/>
                </a:lnTo>
                <a:lnTo>
                  <a:pt x="46410" y="17060"/>
                </a:lnTo>
                <a:lnTo>
                  <a:pt x="46410" y="17050"/>
                </a:lnTo>
                <a:lnTo>
                  <a:pt x="46420" y="17050"/>
                </a:lnTo>
                <a:lnTo>
                  <a:pt x="46430" y="17040"/>
                </a:lnTo>
                <a:lnTo>
                  <a:pt x="46440" y="17040"/>
                </a:lnTo>
                <a:lnTo>
                  <a:pt x="46440" y="17030"/>
                </a:lnTo>
                <a:lnTo>
                  <a:pt x="46450" y="17030"/>
                </a:lnTo>
                <a:lnTo>
                  <a:pt x="46460" y="17030"/>
                </a:lnTo>
                <a:lnTo>
                  <a:pt x="46460" y="17020"/>
                </a:lnTo>
                <a:lnTo>
                  <a:pt x="46460" y="17030"/>
                </a:lnTo>
                <a:lnTo>
                  <a:pt x="46460" y="17020"/>
                </a:lnTo>
                <a:lnTo>
                  <a:pt x="46470" y="17020"/>
                </a:lnTo>
                <a:lnTo>
                  <a:pt x="46480" y="17020"/>
                </a:lnTo>
                <a:lnTo>
                  <a:pt x="46480" y="17010"/>
                </a:lnTo>
                <a:lnTo>
                  <a:pt x="46470" y="17010"/>
                </a:lnTo>
                <a:lnTo>
                  <a:pt x="46470" y="17000"/>
                </a:lnTo>
                <a:lnTo>
                  <a:pt x="46480" y="17000"/>
                </a:lnTo>
                <a:lnTo>
                  <a:pt x="46480" y="16990"/>
                </a:lnTo>
                <a:lnTo>
                  <a:pt x="46490" y="16990"/>
                </a:lnTo>
                <a:lnTo>
                  <a:pt x="46490" y="17000"/>
                </a:lnTo>
                <a:lnTo>
                  <a:pt x="46490" y="16990"/>
                </a:lnTo>
                <a:lnTo>
                  <a:pt x="46500" y="16990"/>
                </a:lnTo>
                <a:lnTo>
                  <a:pt x="46510" y="16990"/>
                </a:lnTo>
                <a:lnTo>
                  <a:pt x="46510" y="16980"/>
                </a:lnTo>
                <a:lnTo>
                  <a:pt x="46510" y="16990"/>
                </a:lnTo>
                <a:lnTo>
                  <a:pt x="46520" y="16990"/>
                </a:lnTo>
                <a:lnTo>
                  <a:pt x="46520" y="17000"/>
                </a:lnTo>
                <a:lnTo>
                  <a:pt x="46530" y="17000"/>
                </a:lnTo>
                <a:lnTo>
                  <a:pt x="46530" y="16990"/>
                </a:lnTo>
                <a:lnTo>
                  <a:pt x="46540" y="16990"/>
                </a:lnTo>
                <a:lnTo>
                  <a:pt x="46540" y="16980"/>
                </a:lnTo>
                <a:lnTo>
                  <a:pt x="46540" y="16990"/>
                </a:lnTo>
                <a:lnTo>
                  <a:pt x="46550" y="16990"/>
                </a:lnTo>
                <a:lnTo>
                  <a:pt x="46550" y="16980"/>
                </a:lnTo>
                <a:lnTo>
                  <a:pt x="46550" y="16990"/>
                </a:lnTo>
                <a:lnTo>
                  <a:pt x="46560" y="16990"/>
                </a:lnTo>
                <a:lnTo>
                  <a:pt x="46570" y="16990"/>
                </a:lnTo>
                <a:lnTo>
                  <a:pt x="46580" y="16990"/>
                </a:lnTo>
                <a:lnTo>
                  <a:pt x="46580" y="16980"/>
                </a:lnTo>
                <a:lnTo>
                  <a:pt x="46590" y="16980"/>
                </a:lnTo>
                <a:lnTo>
                  <a:pt x="46600" y="16980"/>
                </a:lnTo>
                <a:lnTo>
                  <a:pt x="46610" y="16980"/>
                </a:lnTo>
                <a:lnTo>
                  <a:pt x="46620" y="16970"/>
                </a:lnTo>
                <a:lnTo>
                  <a:pt x="46620" y="16980"/>
                </a:lnTo>
                <a:lnTo>
                  <a:pt x="46630" y="16980"/>
                </a:lnTo>
                <a:lnTo>
                  <a:pt x="46630" y="16970"/>
                </a:lnTo>
                <a:lnTo>
                  <a:pt x="46640" y="16970"/>
                </a:lnTo>
                <a:lnTo>
                  <a:pt x="46640" y="16960"/>
                </a:lnTo>
                <a:lnTo>
                  <a:pt x="46650" y="16960"/>
                </a:lnTo>
                <a:lnTo>
                  <a:pt x="46660" y="16960"/>
                </a:lnTo>
                <a:lnTo>
                  <a:pt x="46670" y="16960"/>
                </a:lnTo>
                <a:lnTo>
                  <a:pt x="46670" y="16950"/>
                </a:lnTo>
                <a:lnTo>
                  <a:pt x="46660" y="16950"/>
                </a:lnTo>
                <a:lnTo>
                  <a:pt x="46670" y="16950"/>
                </a:lnTo>
                <a:lnTo>
                  <a:pt x="46670" y="16960"/>
                </a:lnTo>
                <a:lnTo>
                  <a:pt x="46680" y="16960"/>
                </a:lnTo>
                <a:lnTo>
                  <a:pt x="46680" y="16950"/>
                </a:lnTo>
                <a:lnTo>
                  <a:pt x="46680" y="16960"/>
                </a:lnTo>
                <a:lnTo>
                  <a:pt x="46680" y="16950"/>
                </a:lnTo>
                <a:lnTo>
                  <a:pt x="46690" y="16950"/>
                </a:lnTo>
                <a:lnTo>
                  <a:pt x="46700" y="16950"/>
                </a:lnTo>
                <a:lnTo>
                  <a:pt x="46700" y="16940"/>
                </a:lnTo>
                <a:lnTo>
                  <a:pt x="46710" y="16940"/>
                </a:lnTo>
                <a:lnTo>
                  <a:pt x="46720" y="16940"/>
                </a:lnTo>
                <a:lnTo>
                  <a:pt x="46720" y="16930"/>
                </a:lnTo>
                <a:lnTo>
                  <a:pt x="46730" y="16930"/>
                </a:lnTo>
                <a:lnTo>
                  <a:pt x="46740" y="16930"/>
                </a:lnTo>
                <a:lnTo>
                  <a:pt x="46740" y="16920"/>
                </a:lnTo>
                <a:lnTo>
                  <a:pt x="46750" y="16920"/>
                </a:lnTo>
                <a:lnTo>
                  <a:pt x="46750" y="16910"/>
                </a:lnTo>
                <a:lnTo>
                  <a:pt x="46760" y="16910"/>
                </a:lnTo>
                <a:lnTo>
                  <a:pt x="46770" y="16910"/>
                </a:lnTo>
                <a:lnTo>
                  <a:pt x="46770" y="16900"/>
                </a:lnTo>
                <a:lnTo>
                  <a:pt x="46770" y="16890"/>
                </a:lnTo>
                <a:lnTo>
                  <a:pt x="46770" y="16880"/>
                </a:lnTo>
                <a:lnTo>
                  <a:pt x="46770" y="16890"/>
                </a:lnTo>
                <a:lnTo>
                  <a:pt x="46770" y="16900"/>
                </a:lnTo>
                <a:lnTo>
                  <a:pt x="46770" y="16890"/>
                </a:lnTo>
                <a:lnTo>
                  <a:pt x="46770" y="16900"/>
                </a:lnTo>
                <a:lnTo>
                  <a:pt x="46780" y="16900"/>
                </a:lnTo>
                <a:lnTo>
                  <a:pt x="46780" y="16890"/>
                </a:lnTo>
                <a:lnTo>
                  <a:pt x="46770" y="16890"/>
                </a:lnTo>
                <a:lnTo>
                  <a:pt x="46780" y="16890"/>
                </a:lnTo>
                <a:lnTo>
                  <a:pt x="46780" y="16880"/>
                </a:lnTo>
                <a:lnTo>
                  <a:pt x="46770" y="16880"/>
                </a:lnTo>
                <a:lnTo>
                  <a:pt x="46780" y="16880"/>
                </a:lnTo>
                <a:lnTo>
                  <a:pt x="46780" y="16870"/>
                </a:lnTo>
                <a:lnTo>
                  <a:pt x="46790" y="16870"/>
                </a:lnTo>
                <a:lnTo>
                  <a:pt x="46790" y="16860"/>
                </a:lnTo>
                <a:lnTo>
                  <a:pt x="46800" y="16860"/>
                </a:lnTo>
                <a:lnTo>
                  <a:pt x="46810" y="16860"/>
                </a:lnTo>
                <a:lnTo>
                  <a:pt x="46810" y="16850"/>
                </a:lnTo>
                <a:lnTo>
                  <a:pt x="46820" y="16850"/>
                </a:lnTo>
                <a:lnTo>
                  <a:pt x="46830" y="16850"/>
                </a:lnTo>
                <a:lnTo>
                  <a:pt x="46830" y="16840"/>
                </a:lnTo>
                <a:lnTo>
                  <a:pt x="46830" y="16850"/>
                </a:lnTo>
                <a:lnTo>
                  <a:pt x="46830" y="16840"/>
                </a:lnTo>
                <a:lnTo>
                  <a:pt x="46840" y="16840"/>
                </a:lnTo>
                <a:lnTo>
                  <a:pt x="46840" y="16850"/>
                </a:lnTo>
                <a:lnTo>
                  <a:pt x="46850" y="16850"/>
                </a:lnTo>
                <a:lnTo>
                  <a:pt x="46850" y="16840"/>
                </a:lnTo>
                <a:lnTo>
                  <a:pt x="46860" y="16840"/>
                </a:lnTo>
                <a:lnTo>
                  <a:pt x="46860" y="16830"/>
                </a:lnTo>
                <a:lnTo>
                  <a:pt x="46870" y="16830"/>
                </a:lnTo>
                <a:lnTo>
                  <a:pt x="46870" y="16820"/>
                </a:lnTo>
                <a:lnTo>
                  <a:pt x="46880" y="16820"/>
                </a:lnTo>
                <a:lnTo>
                  <a:pt x="46890" y="16820"/>
                </a:lnTo>
                <a:lnTo>
                  <a:pt x="46900" y="16820"/>
                </a:lnTo>
                <a:lnTo>
                  <a:pt x="46910" y="16820"/>
                </a:lnTo>
                <a:lnTo>
                  <a:pt x="46900" y="16820"/>
                </a:lnTo>
                <a:lnTo>
                  <a:pt x="46910" y="16820"/>
                </a:lnTo>
                <a:lnTo>
                  <a:pt x="46920" y="16820"/>
                </a:lnTo>
                <a:lnTo>
                  <a:pt x="46920" y="16810"/>
                </a:lnTo>
                <a:lnTo>
                  <a:pt x="46920" y="16820"/>
                </a:lnTo>
                <a:lnTo>
                  <a:pt x="46930" y="16820"/>
                </a:lnTo>
                <a:lnTo>
                  <a:pt x="46920" y="16820"/>
                </a:lnTo>
                <a:lnTo>
                  <a:pt x="46920" y="16830"/>
                </a:lnTo>
                <a:lnTo>
                  <a:pt x="46930" y="16830"/>
                </a:lnTo>
                <a:lnTo>
                  <a:pt x="46930" y="16820"/>
                </a:lnTo>
                <a:lnTo>
                  <a:pt x="46930" y="16810"/>
                </a:lnTo>
                <a:lnTo>
                  <a:pt x="46920" y="16810"/>
                </a:lnTo>
                <a:lnTo>
                  <a:pt x="46930" y="16810"/>
                </a:lnTo>
                <a:lnTo>
                  <a:pt x="46940" y="16810"/>
                </a:lnTo>
                <a:lnTo>
                  <a:pt x="46940" y="16820"/>
                </a:lnTo>
                <a:lnTo>
                  <a:pt x="46940" y="16830"/>
                </a:lnTo>
                <a:lnTo>
                  <a:pt x="46950" y="16830"/>
                </a:lnTo>
                <a:lnTo>
                  <a:pt x="46950" y="16820"/>
                </a:lnTo>
                <a:lnTo>
                  <a:pt x="46950" y="16830"/>
                </a:lnTo>
                <a:lnTo>
                  <a:pt x="46960" y="16830"/>
                </a:lnTo>
                <a:lnTo>
                  <a:pt x="46960" y="16820"/>
                </a:lnTo>
                <a:lnTo>
                  <a:pt x="46960" y="16830"/>
                </a:lnTo>
                <a:lnTo>
                  <a:pt x="46970" y="16830"/>
                </a:lnTo>
                <a:lnTo>
                  <a:pt x="46970" y="16820"/>
                </a:lnTo>
                <a:lnTo>
                  <a:pt x="46980" y="16820"/>
                </a:lnTo>
                <a:lnTo>
                  <a:pt x="46970" y="16820"/>
                </a:lnTo>
                <a:lnTo>
                  <a:pt x="46970" y="16830"/>
                </a:lnTo>
                <a:lnTo>
                  <a:pt x="46980" y="16830"/>
                </a:lnTo>
                <a:lnTo>
                  <a:pt x="46980" y="16820"/>
                </a:lnTo>
                <a:lnTo>
                  <a:pt x="46990" y="16820"/>
                </a:lnTo>
                <a:lnTo>
                  <a:pt x="46990" y="16830"/>
                </a:lnTo>
                <a:lnTo>
                  <a:pt x="46980" y="16830"/>
                </a:lnTo>
                <a:lnTo>
                  <a:pt x="46990" y="16830"/>
                </a:lnTo>
                <a:lnTo>
                  <a:pt x="46990" y="16840"/>
                </a:lnTo>
                <a:lnTo>
                  <a:pt x="46990" y="16830"/>
                </a:lnTo>
                <a:lnTo>
                  <a:pt x="46990" y="16840"/>
                </a:lnTo>
                <a:lnTo>
                  <a:pt x="47000" y="16840"/>
                </a:lnTo>
                <a:lnTo>
                  <a:pt x="47000" y="16830"/>
                </a:lnTo>
                <a:lnTo>
                  <a:pt x="47010" y="16830"/>
                </a:lnTo>
                <a:lnTo>
                  <a:pt x="47000" y="16830"/>
                </a:lnTo>
                <a:lnTo>
                  <a:pt x="47000" y="16840"/>
                </a:lnTo>
                <a:lnTo>
                  <a:pt x="47010" y="16840"/>
                </a:lnTo>
                <a:lnTo>
                  <a:pt x="47020" y="16840"/>
                </a:lnTo>
                <a:lnTo>
                  <a:pt x="47020" y="16830"/>
                </a:lnTo>
                <a:lnTo>
                  <a:pt x="47010" y="16830"/>
                </a:lnTo>
                <a:lnTo>
                  <a:pt x="47020" y="16830"/>
                </a:lnTo>
                <a:lnTo>
                  <a:pt x="47030" y="16830"/>
                </a:lnTo>
                <a:lnTo>
                  <a:pt x="47020" y="16830"/>
                </a:lnTo>
                <a:lnTo>
                  <a:pt x="47030" y="16830"/>
                </a:lnTo>
                <a:lnTo>
                  <a:pt x="47020" y="16830"/>
                </a:lnTo>
                <a:lnTo>
                  <a:pt x="47020" y="16840"/>
                </a:lnTo>
                <a:lnTo>
                  <a:pt x="47010" y="16840"/>
                </a:lnTo>
                <a:lnTo>
                  <a:pt x="47010" y="16850"/>
                </a:lnTo>
                <a:lnTo>
                  <a:pt x="47020" y="16850"/>
                </a:lnTo>
                <a:lnTo>
                  <a:pt x="47030" y="16850"/>
                </a:lnTo>
                <a:lnTo>
                  <a:pt x="47030" y="16840"/>
                </a:lnTo>
                <a:lnTo>
                  <a:pt x="47040" y="16840"/>
                </a:lnTo>
                <a:lnTo>
                  <a:pt x="47030" y="16840"/>
                </a:lnTo>
                <a:lnTo>
                  <a:pt x="47040" y="16840"/>
                </a:lnTo>
                <a:lnTo>
                  <a:pt x="47040" y="16830"/>
                </a:lnTo>
                <a:lnTo>
                  <a:pt x="47030" y="16830"/>
                </a:lnTo>
                <a:lnTo>
                  <a:pt x="47040" y="16830"/>
                </a:lnTo>
                <a:lnTo>
                  <a:pt x="47040" y="16840"/>
                </a:lnTo>
                <a:lnTo>
                  <a:pt x="47050" y="16840"/>
                </a:lnTo>
                <a:lnTo>
                  <a:pt x="47050" y="16830"/>
                </a:lnTo>
                <a:lnTo>
                  <a:pt x="47040" y="16830"/>
                </a:lnTo>
                <a:lnTo>
                  <a:pt x="47050" y="16830"/>
                </a:lnTo>
                <a:lnTo>
                  <a:pt x="47050" y="16840"/>
                </a:lnTo>
                <a:lnTo>
                  <a:pt x="47060" y="16840"/>
                </a:lnTo>
                <a:lnTo>
                  <a:pt x="47070" y="16840"/>
                </a:lnTo>
                <a:lnTo>
                  <a:pt x="47070" y="16830"/>
                </a:lnTo>
                <a:lnTo>
                  <a:pt x="47080" y="16830"/>
                </a:lnTo>
                <a:lnTo>
                  <a:pt x="47090" y="16830"/>
                </a:lnTo>
                <a:lnTo>
                  <a:pt x="47100" y="16830"/>
                </a:lnTo>
                <a:lnTo>
                  <a:pt x="47110" y="16830"/>
                </a:lnTo>
                <a:lnTo>
                  <a:pt x="47110" y="16820"/>
                </a:lnTo>
                <a:lnTo>
                  <a:pt x="47110" y="16830"/>
                </a:lnTo>
                <a:lnTo>
                  <a:pt x="47100" y="16830"/>
                </a:lnTo>
                <a:lnTo>
                  <a:pt x="47110" y="16830"/>
                </a:lnTo>
                <a:lnTo>
                  <a:pt x="47110" y="16840"/>
                </a:lnTo>
                <a:lnTo>
                  <a:pt x="47120" y="16840"/>
                </a:lnTo>
                <a:lnTo>
                  <a:pt x="47120" y="16830"/>
                </a:lnTo>
                <a:lnTo>
                  <a:pt x="47130" y="16830"/>
                </a:lnTo>
                <a:lnTo>
                  <a:pt x="47120" y="16830"/>
                </a:lnTo>
                <a:lnTo>
                  <a:pt x="47120" y="16840"/>
                </a:lnTo>
                <a:lnTo>
                  <a:pt x="47120" y="16850"/>
                </a:lnTo>
                <a:lnTo>
                  <a:pt x="47130" y="16850"/>
                </a:lnTo>
                <a:lnTo>
                  <a:pt x="47140" y="16850"/>
                </a:lnTo>
                <a:lnTo>
                  <a:pt x="47140" y="16840"/>
                </a:lnTo>
                <a:lnTo>
                  <a:pt x="47140" y="16850"/>
                </a:lnTo>
                <a:lnTo>
                  <a:pt x="47150" y="16850"/>
                </a:lnTo>
                <a:lnTo>
                  <a:pt x="47160" y="16850"/>
                </a:lnTo>
                <a:lnTo>
                  <a:pt x="47160" y="16840"/>
                </a:lnTo>
                <a:lnTo>
                  <a:pt x="47160" y="16850"/>
                </a:lnTo>
                <a:lnTo>
                  <a:pt x="47150" y="16850"/>
                </a:lnTo>
                <a:lnTo>
                  <a:pt x="47150" y="16860"/>
                </a:lnTo>
                <a:lnTo>
                  <a:pt x="47150" y="16850"/>
                </a:lnTo>
                <a:lnTo>
                  <a:pt x="47160" y="16850"/>
                </a:lnTo>
                <a:lnTo>
                  <a:pt x="47150" y="16860"/>
                </a:lnTo>
                <a:lnTo>
                  <a:pt x="47160" y="16860"/>
                </a:lnTo>
                <a:lnTo>
                  <a:pt x="47160" y="16870"/>
                </a:lnTo>
                <a:lnTo>
                  <a:pt x="47170" y="16870"/>
                </a:lnTo>
                <a:lnTo>
                  <a:pt x="47170" y="16860"/>
                </a:lnTo>
                <a:lnTo>
                  <a:pt x="47170" y="16870"/>
                </a:lnTo>
                <a:lnTo>
                  <a:pt x="47180" y="16870"/>
                </a:lnTo>
                <a:lnTo>
                  <a:pt x="47190" y="16870"/>
                </a:lnTo>
                <a:lnTo>
                  <a:pt x="47190" y="16860"/>
                </a:lnTo>
                <a:lnTo>
                  <a:pt x="47200" y="16860"/>
                </a:lnTo>
                <a:lnTo>
                  <a:pt x="47210" y="16860"/>
                </a:lnTo>
                <a:lnTo>
                  <a:pt x="47220" y="16860"/>
                </a:lnTo>
                <a:lnTo>
                  <a:pt x="47220" y="16870"/>
                </a:lnTo>
                <a:lnTo>
                  <a:pt x="47230" y="16870"/>
                </a:lnTo>
                <a:lnTo>
                  <a:pt x="47240" y="16870"/>
                </a:lnTo>
                <a:lnTo>
                  <a:pt x="47240" y="16880"/>
                </a:lnTo>
                <a:lnTo>
                  <a:pt x="47250" y="16880"/>
                </a:lnTo>
                <a:lnTo>
                  <a:pt x="47250" y="16890"/>
                </a:lnTo>
                <a:lnTo>
                  <a:pt x="47260" y="16890"/>
                </a:lnTo>
                <a:lnTo>
                  <a:pt x="47260" y="16900"/>
                </a:lnTo>
                <a:lnTo>
                  <a:pt x="47270" y="16900"/>
                </a:lnTo>
                <a:lnTo>
                  <a:pt x="47280" y="16900"/>
                </a:lnTo>
                <a:lnTo>
                  <a:pt x="47280" y="16910"/>
                </a:lnTo>
                <a:lnTo>
                  <a:pt x="47290" y="16910"/>
                </a:lnTo>
                <a:lnTo>
                  <a:pt x="47300" y="16910"/>
                </a:lnTo>
                <a:lnTo>
                  <a:pt x="47300" y="16920"/>
                </a:lnTo>
                <a:lnTo>
                  <a:pt x="47310" y="16920"/>
                </a:lnTo>
                <a:lnTo>
                  <a:pt x="47310" y="16910"/>
                </a:lnTo>
                <a:lnTo>
                  <a:pt x="47320" y="16910"/>
                </a:lnTo>
                <a:lnTo>
                  <a:pt x="47330" y="16910"/>
                </a:lnTo>
                <a:lnTo>
                  <a:pt x="47340" y="16910"/>
                </a:lnTo>
                <a:lnTo>
                  <a:pt x="47350" y="16900"/>
                </a:lnTo>
                <a:lnTo>
                  <a:pt x="47340" y="16900"/>
                </a:lnTo>
                <a:lnTo>
                  <a:pt x="47350" y="16900"/>
                </a:lnTo>
                <a:lnTo>
                  <a:pt x="47360" y="16900"/>
                </a:lnTo>
                <a:lnTo>
                  <a:pt x="47370" y="16900"/>
                </a:lnTo>
                <a:lnTo>
                  <a:pt x="47370" y="16910"/>
                </a:lnTo>
                <a:lnTo>
                  <a:pt x="47380" y="16910"/>
                </a:lnTo>
                <a:lnTo>
                  <a:pt x="47390" y="16910"/>
                </a:lnTo>
                <a:lnTo>
                  <a:pt x="47390" y="16900"/>
                </a:lnTo>
                <a:lnTo>
                  <a:pt x="47400" y="16900"/>
                </a:lnTo>
                <a:lnTo>
                  <a:pt x="47400" y="16910"/>
                </a:lnTo>
                <a:lnTo>
                  <a:pt x="47400" y="16900"/>
                </a:lnTo>
                <a:lnTo>
                  <a:pt x="47400" y="16910"/>
                </a:lnTo>
                <a:lnTo>
                  <a:pt x="47390" y="16910"/>
                </a:lnTo>
                <a:lnTo>
                  <a:pt x="47390" y="16920"/>
                </a:lnTo>
                <a:lnTo>
                  <a:pt x="47410" y="16910"/>
                </a:lnTo>
                <a:lnTo>
                  <a:pt x="47420" y="16910"/>
                </a:lnTo>
                <a:lnTo>
                  <a:pt x="47400" y="16920"/>
                </a:lnTo>
                <a:lnTo>
                  <a:pt x="47420" y="16920"/>
                </a:lnTo>
                <a:lnTo>
                  <a:pt x="47460" y="16920"/>
                </a:lnTo>
                <a:lnTo>
                  <a:pt x="47460" y="16910"/>
                </a:lnTo>
                <a:lnTo>
                  <a:pt x="47440" y="16910"/>
                </a:lnTo>
                <a:lnTo>
                  <a:pt x="47450" y="16910"/>
                </a:lnTo>
                <a:lnTo>
                  <a:pt x="47440" y="16910"/>
                </a:lnTo>
                <a:lnTo>
                  <a:pt x="47460" y="16910"/>
                </a:lnTo>
                <a:lnTo>
                  <a:pt x="47470" y="16900"/>
                </a:lnTo>
                <a:lnTo>
                  <a:pt x="47460" y="16900"/>
                </a:lnTo>
                <a:lnTo>
                  <a:pt x="47450" y="16900"/>
                </a:lnTo>
                <a:lnTo>
                  <a:pt x="47440" y="16900"/>
                </a:lnTo>
                <a:lnTo>
                  <a:pt x="47430" y="16900"/>
                </a:lnTo>
                <a:lnTo>
                  <a:pt x="47430" y="16890"/>
                </a:lnTo>
                <a:lnTo>
                  <a:pt x="47420" y="16890"/>
                </a:lnTo>
                <a:lnTo>
                  <a:pt x="47410" y="16890"/>
                </a:lnTo>
                <a:lnTo>
                  <a:pt x="47400" y="16890"/>
                </a:lnTo>
                <a:lnTo>
                  <a:pt x="47400" y="16880"/>
                </a:lnTo>
                <a:lnTo>
                  <a:pt x="47390" y="16880"/>
                </a:lnTo>
                <a:lnTo>
                  <a:pt x="47390" y="16870"/>
                </a:lnTo>
                <a:lnTo>
                  <a:pt x="47380" y="16870"/>
                </a:lnTo>
                <a:lnTo>
                  <a:pt x="47380" y="16860"/>
                </a:lnTo>
                <a:lnTo>
                  <a:pt x="47370" y="16860"/>
                </a:lnTo>
                <a:lnTo>
                  <a:pt x="47360" y="16860"/>
                </a:lnTo>
                <a:lnTo>
                  <a:pt x="47370" y="16860"/>
                </a:lnTo>
                <a:lnTo>
                  <a:pt x="47380" y="16860"/>
                </a:lnTo>
                <a:lnTo>
                  <a:pt x="47390" y="16860"/>
                </a:lnTo>
                <a:lnTo>
                  <a:pt x="47390" y="16870"/>
                </a:lnTo>
                <a:lnTo>
                  <a:pt x="47400" y="16870"/>
                </a:lnTo>
                <a:lnTo>
                  <a:pt x="47400" y="16880"/>
                </a:lnTo>
                <a:lnTo>
                  <a:pt x="47410" y="16880"/>
                </a:lnTo>
                <a:lnTo>
                  <a:pt x="47420" y="16880"/>
                </a:lnTo>
                <a:lnTo>
                  <a:pt x="47420" y="16890"/>
                </a:lnTo>
                <a:lnTo>
                  <a:pt x="47430" y="16890"/>
                </a:lnTo>
                <a:lnTo>
                  <a:pt x="47440" y="16890"/>
                </a:lnTo>
                <a:lnTo>
                  <a:pt x="47450" y="16890"/>
                </a:lnTo>
                <a:lnTo>
                  <a:pt x="47460" y="16890"/>
                </a:lnTo>
                <a:lnTo>
                  <a:pt x="47470" y="16890"/>
                </a:lnTo>
                <a:lnTo>
                  <a:pt x="47480" y="16890"/>
                </a:lnTo>
                <a:lnTo>
                  <a:pt x="47490" y="16890"/>
                </a:lnTo>
                <a:lnTo>
                  <a:pt x="47490" y="16900"/>
                </a:lnTo>
                <a:lnTo>
                  <a:pt x="47500" y="16900"/>
                </a:lnTo>
                <a:lnTo>
                  <a:pt x="47500" y="16890"/>
                </a:lnTo>
                <a:lnTo>
                  <a:pt x="47500" y="16900"/>
                </a:lnTo>
                <a:lnTo>
                  <a:pt x="47500" y="16890"/>
                </a:lnTo>
                <a:lnTo>
                  <a:pt x="47500" y="16900"/>
                </a:lnTo>
                <a:lnTo>
                  <a:pt x="47510" y="16900"/>
                </a:lnTo>
                <a:lnTo>
                  <a:pt x="47520" y="16900"/>
                </a:lnTo>
                <a:lnTo>
                  <a:pt x="47530" y="16900"/>
                </a:lnTo>
                <a:lnTo>
                  <a:pt x="47530" y="16890"/>
                </a:lnTo>
                <a:lnTo>
                  <a:pt x="47540" y="16890"/>
                </a:lnTo>
                <a:lnTo>
                  <a:pt x="47550" y="16890"/>
                </a:lnTo>
                <a:lnTo>
                  <a:pt x="47550" y="16880"/>
                </a:lnTo>
                <a:lnTo>
                  <a:pt x="47550" y="16890"/>
                </a:lnTo>
                <a:lnTo>
                  <a:pt x="47550" y="16880"/>
                </a:lnTo>
                <a:lnTo>
                  <a:pt x="47560" y="16880"/>
                </a:lnTo>
                <a:lnTo>
                  <a:pt x="47570" y="16880"/>
                </a:lnTo>
                <a:lnTo>
                  <a:pt x="47580" y="16880"/>
                </a:lnTo>
                <a:lnTo>
                  <a:pt x="47580" y="16870"/>
                </a:lnTo>
                <a:lnTo>
                  <a:pt x="47590" y="16870"/>
                </a:lnTo>
                <a:lnTo>
                  <a:pt x="47600" y="16870"/>
                </a:lnTo>
                <a:lnTo>
                  <a:pt x="47600" y="16880"/>
                </a:lnTo>
                <a:lnTo>
                  <a:pt x="47610" y="16880"/>
                </a:lnTo>
                <a:lnTo>
                  <a:pt x="47610" y="16890"/>
                </a:lnTo>
                <a:lnTo>
                  <a:pt x="47620" y="16890"/>
                </a:lnTo>
                <a:lnTo>
                  <a:pt x="47630" y="16890"/>
                </a:lnTo>
                <a:lnTo>
                  <a:pt x="47630" y="16900"/>
                </a:lnTo>
                <a:lnTo>
                  <a:pt x="47640" y="16900"/>
                </a:lnTo>
                <a:lnTo>
                  <a:pt x="47650" y="16900"/>
                </a:lnTo>
                <a:lnTo>
                  <a:pt x="47650" y="16890"/>
                </a:lnTo>
                <a:lnTo>
                  <a:pt x="47660" y="16890"/>
                </a:lnTo>
                <a:lnTo>
                  <a:pt x="47660" y="16880"/>
                </a:lnTo>
                <a:lnTo>
                  <a:pt x="47670" y="16880"/>
                </a:lnTo>
                <a:lnTo>
                  <a:pt x="47680" y="16880"/>
                </a:lnTo>
                <a:lnTo>
                  <a:pt x="47690" y="16880"/>
                </a:lnTo>
                <a:lnTo>
                  <a:pt x="47700" y="16880"/>
                </a:lnTo>
                <a:lnTo>
                  <a:pt x="47700" y="16870"/>
                </a:lnTo>
                <a:lnTo>
                  <a:pt x="47710" y="16870"/>
                </a:lnTo>
                <a:lnTo>
                  <a:pt x="47720" y="16870"/>
                </a:lnTo>
                <a:lnTo>
                  <a:pt x="47730" y="16870"/>
                </a:lnTo>
                <a:lnTo>
                  <a:pt x="47730" y="16860"/>
                </a:lnTo>
                <a:lnTo>
                  <a:pt x="47730" y="16870"/>
                </a:lnTo>
                <a:lnTo>
                  <a:pt x="47740" y="16870"/>
                </a:lnTo>
                <a:lnTo>
                  <a:pt x="47740" y="16860"/>
                </a:lnTo>
                <a:lnTo>
                  <a:pt x="47740" y="16870"/>
                </a:lnTo>
                <a:lnTo>
                  <a:pt x="47750" y="16870"/>
                </a:lnTo>
                <a:lnTo>
                  <a:pt x="47750" y="16860"/>
                </a:lnTo>
                <a:lnTo>
                  <a:pt x="47740" y="16860"/>
                </a:lnTo>
                <a:lnTo>
                  <a:pt x="47750" y="16860"/>
                </a:lnTo>
                <a:lnTo>
                  <a:pt x="47750" y="16850"/>
                </a:lnTo>
                <a:lnTo>
                  <a:pt x="47760" y="16850"/>
                </a:lnTo>
                <a:lnTo>
                  <a:pt x="47770" y="16850"/>
                </a:lnTo>
                <a:lnTo>
                  <a:pt x="47770" y="16840"/>
                </a:lnTo>
                <a:lnTo>
                  <a:pt x="47780" y="16840"/>
                </a:lnTo>
                <a:lnTo>
                  <a:pt x="47780" y="16830"/>
                </a:lnTo>
                <a:lnTo>
                  <a:pt x="47790" y="16830"/>
                </a:lnTo>
                <a:lnTo>
                  <a:pt x="47800" y="16830"/>
                </a:lnTo>
                <a:lnTo>
                  <a:pt x="47810" y="16830"/>
                </a:lnTo>
                <a:lnTo>
                  <a:pt x="47810" y="16840"/>
                </a:lnTo>
                <a:lnTo>
                  <a:pt x="47820" y="16840"/>
                </a:lnTo>
                <a:lnTo>
                  <a:pt x="47830" y="16840"/>
                </a:lnTo>
                <a:lnTo>
                  <a:pt x="47840" y="16850"/>
                </a:lnTo>
                <a:lnTo>
                  <a:pt x="47850" y="16850"/>
                </a:lnTo>
                <a:lnTo>
                  <a:pt x="47850" y="16840"/>
                </a:lnTo>
                <a:lnTo>
                  <a:pt x="47850" y="16850"/>
                </a:lnTo>
                <a:lnTo>
                  <a:pt x="47860" y="16850"/>
                </a:lnTo>
                <a:lnTo>
                  <a:pt x="47870" y="16850"/>
                </a:lnTo>
                <a:lnTo>
                  <a:pt x="47870" y="16840"/>
                </a:lnTo>
                <a:lnTo>
                  <a:pt x="47880" y="16840"/>
                </a:lnTo>
                <a:lnTo>
                  <a:pt x="47890" y="16840"/>
                </a:lnTo>
                <a:lnTo>
                  <a:pt x="47890" y="16830"/>
                </a:lnTo>
                <a:lnTo>
                  <a:pt x="47900" y="16830"/>
                </a:lnTo>
                <a:lnTo>
                  <a:pt x="47900" y="16840"/>
                </a:lnTo>
                <a:lnTo>
                  <a:pt x="47900" y="16830"/>
                </a:lnTo>
                <a:lnTo>
                  <a:pt x="47910" y="16830"/>
                </a:lnTo>
                <a:lnTo>
                  <a:pt x="47910" y="16840"/>
                </a:lnTo>
                <a:lnTo>
                  <a:pt x="47920" y="16840"/>
                </a:lnTo>
                <a:lnTo>
                  <a:pt x="47920" y="16830"/>
                </a:lnTo>
                <a:lnTo>
                  <a:pt x="47930" y="16830"/>
                </a:lnTo>
                <a:lnTo>
                  <a:pt x="47920" y="16830"/>
                </a:lnTo>
                <a:lnTo>
                  <a:pt x="47930" y="16830"/>
                </a:lnTo>
                <a:lnTo>
                  <a:pt x="47940" y="16830"/>
                </a:lnTo>
                <a:lnTo>
                  <a:pt x="47950" y="16830"/>
                </a:lnTo>
                <a:lnTo>
                  <a:pt x="47950" y="16820"/>
                </a:lnTo>
                <a:lnTo>
                  <a:pt x="47960" y="16820"/>
                </a:lnTo>
                <a:lnTo>
                  <a:pt x="47950" y="16820"/>
                </a:lnTo>
                <a:lnTo>
                  <a:pt x="47950" y="16810"/>
                </a:lnTo>
                <a:lnTo>
                  <a:pt x="47960" y="16810"/>
                </a:lnTo>
                <a:lnTo>
                  <a:pt x="47970" y="16810"/>
                </a:lnTo>
                <a:lnTo>
                  <a:pt x="47970" y="16800"/>
                </a:lnTo>
                <a:lnTo>
                  <a:pt x="47980" y="16800"/>
                </a:lnTo>
                <a:lnTo>
                  <a:pt x="47980" y="16790"/>
                </a:lnTo>
                <a:lnTo>
                  <a:pt x="47990" y="16790"/>
                </a:lnTo>
                <a:lnTo>
                  <a:pt x="48000" y="16790"/>
                </a:lnTo>
                <a:lnTo>
                  <a:pt x="48010" y="16790"/>
                </a:lnTo>
                <a:lnTo>
                  <a:pt x="48010" y="16780"/>
                </a:lnTo>
                <a:lnTo>
                  <a:pt x="48020" y="16780"/>
                </a:lnTo>
                <a:lnTo>
                  <a:pt x="48020" y="16790"/>
                </a:lnTo>
                <a:lnTo>
                  <a:pt x="48020" y="16780"/>
                </a:lnTo>
                <a:lnTo>
                  <a:pt x="48030" y="16780"/>
                </a:lnTo>
                <a:lnTo>
                  <a:pt x="48030" y="16770"/>
                </a:lnTo>
                <a:lnTo>
                  <a:pt x="48030" y="16780"/>
                </a:lnTo>
                <a:lnTo>
                  <a:pt x="48030" y="16770"/>
                </a:lnTo>
                <a:lnTo>
                  <a:pt x="48040" y="16770"/>
                </a:lnTo>
                <a:lnTo>
                  <a:pt x="48030" y="16770"/>
                </a:lnTo>
                <a:lnTo>
                  <a:pt x="48030" y="16780"/>
                </a:lnTo>
                <a:lnTo>
                  <a:pt x="48040" y="16780"/>
                </a:lnTo>
                <a:lnTo>
                  <a:pt x="48050" y="16780"/>
                </a:lnTo>
                <a:lnTo>
                  <a:pt x="48060" y="16780"/>
                </a:lnTo>
                <a:lnTo>
                  <a:pt x="48070" y="16780"/>
                </a:lnTo>
                <a:lnTo>
                  <a:pt x="48070" y="16790"/>
                </a:lnTo>
                <a:lnTo>
                  <a:pt x="48070" y="16780"/>
                </a:lnTo>
                <a:lnTo>
                  <a:pt x="48070" y="16790"/>
                </a:lnTo>
                <a:lnTo>
                  <a:pt x="48080" y="16800"/>
                </a:lnTo>
                <a:lnTo>
                  <a:pt x="48090" y="16800"/>
                </a:lnTo>
                <a:lnTo>
                  <a:pt x="48100" y="16800"/>
                </a:lnTo>
                <a:lnTo>
                  <a:pt x="48090" y="16800"/>
                </a:lnTo>
                <a:lnTo>
                  <a:pt x="48090" y="16790"/>
                </a:lnTo>
                <a:lnTo>
                  <a:pt x="48090" y="16800"/>
                </a:lnTo>
                <a:lnTo>
                  <a:pt x="48080" y="16800"/>
                </a:lnTo>
                <a:lnTo>
                  <a:pt x="48080" y="16790"/>
                </a:lnTo>
                <a:lnTo>
                  <a:pt x="48090" y="16790"/>
                </a:lnTo>
                <a:lnTo>
                  <a:pt x="48080" y="16790"/>
                </a:lnTo>
                <a:lnTo>
                  <a:pt x="48070" y="16790"/>
                </a:lnTo>
                <a:lnTo>
                  <a:pt x="48070" y="16780"/>
                </a:lnTo>
                <a:lnTo>
                  <a:pt x="48070" y="16770"/>
                </a:lnTo>
                <a:lnTo>
                  <a:pt x="48080" y="16770"/>
                </a:lnTo>
                <a:lnTo>
                  <a:pt x="48090" y="16770"/>
                </a:lnTo>
                <a:lnTo>
                  <a:pt x="48090" y="16780"/>
                </a:lnTo>
                <a:lnTo>
                  <a:pt x="48100" y="16780"/>
                </a:lnTo>
                <a:lnTo>
                  <a:pt x="48100" y="16790"/>
                </a:lnTo>
                <a:lnTo>
                  <a:pt x="48110" y="16790"/>
                </a:lnTo>
                <a:lnTo>
                  <a:pt x="48110" y="16780"/>
                </a:lnTo>
                <a:lnTo>
                  <a:pt x="48110" y="16790"/>
                </a:lnTo>
                <a:lnTo>
                  <a:pt x="48110" y="16800"/>
                </a:lnTo>
                <a:lnTo>
                  <a:pt x="48120" y="16800"/>
                </a:lnTo>
                <a:lnTo>
                  <a:pt x="48120" y="16810"/>
                </a:lnTo>
                <a:lnTo>
                  <a:pt x="48130" y="16810"/>
                </a:lnTo>
                <a:lnTo>
                  <a:pt x="48130" y="16820"/>
                </a:lnTo>
                <a:lnTo>
                  <a:pt x="48140" y="16820"/>
                </a:lnTo>
                <a:lnTo>
                  <a:pt x="48150" y="16820"/>
                </a:lnTo>
                <a:lnTo>
                  <a:pt x="48160" y="16820"/>
                </a:lnTo>
                <a:lnTo>
                  <a:pt x="48170" y="16820"/>
                </a:lnTo>
                <a:lnTo>
                  <a:pt x="48180" y="16820"/>
                </a:lnTo>
                <a:lnTo>
                  <a:pt x="48190" y="16820"/>
                </a:lnTo>
                <a:lnTo>
                  <a:pt x="48200" y="16820"/>
                </a:lnTo>
                <a:lnTo>
                  <a:pt x="48210" y="16820"/>
                </a:lnTo>
                <a:lnTo>
                  <a:pt x="48210" y="16830"/>
                </a:lnTo>
                <a:lnTo>
                  <a:pt x="48220" y="16830"/>
                </a:lnTo>
                <a:lnTo>
                  <a:pt x="48230" y="16830"/>
                </a:lnTo>
                <a:lnTo>
                  <a:pt x="48240" y="16830"/>
                </a:lnTo>
                <a:lnTo>
                  <a:pt x="48230" y="16830"/>
                </a:lnTo>
                <a:lnTo>
                  <a:pt x="48230" y="16840"/>
                </a:lnTo>
                <a:lnTo>
                  <a:pt x="48240" y="16840"/>
                </a:lnTo>
                <a:lnTo>
                  <a:pt x="48250" y="16840"/>
                </a:lnTo>
                <a:lnTo>
                  <a:pt x="48250" y="16830"/>
                </a:lnTo>
                <a:lnTo>
                  <a:pt x="48240" y="16830"/>
                </a:lnTo>
                <a:lnTo>
                  <a:pt x="48250" y="16830"/>
                </a:lnTo>
                <a:lnTo>
                  <a:pt x="48260" y="16830"/>
                </a:lnTo>
                <a:lnTo>
                  <a:pt x="48260" y="16840"/>
                </a:lnTo>
                <a:lnTo>
                  <a:pt x="48270" y="16840"/>
                </a:lnTo>
                <a:lnTo>
                  <a:pt x="48280" y="16840"/>
                </a:lnTo>
                <a:lnTo>
                  <a:pt x="48290" y="16840"/>
                </a:lnTo>
                <a:lnTo>
                  <a:pt x="48300" y="16840"/>
                </a:lnTo>
                <a:lnTo>
                  <a:pt x="48310" y="16840"/>
                </a:lnTo>
                <a:lnTo>
                  <a:pt x="48320" y="16840"/>
                </a:lnTo>
                <a:lnTo>
                  <a:pt x="48320" y="16850"/>
                </a:lnTo>
                <a:lnTo>
                  <a:pt x="48330" y="16850"/>
                </a:lnTo>
                <a:lnTo>
                  <a:pt x="48340" y="16850"/>
                </a:lnTo>
                <a:lnTo>
                  <a:pt x="48340" y="16840"/>
                </a:lnTo>
                <a:lnTo>
                  <a:pt x="48350" y="16840"/>
                </a:lnTo>
                <a:lnTo>
                  <a:pt x="48360" y="16840"/>
                </a:lnTo>
                <a:lnTo>
                  <a:pt x="48370" y="16840"/>
                </a:lnTo>
                <a:lnTo>
                  <a:pt x="48380" y="16840"/>
                </a:lnTo>
                <a:lnTo>
                  <a:pt x="48390" y="16840"/>
                </a:lnTo>
                <a:lnTo>
                  <a:pt x="48400" y="16840"/>
                </a:lnTo>
                <a:lnTo>
                  <a:pt x="48410" y="16840"/>
                </a:lnTo>
                <a:lnTo>
                  <a:pt x="48420" y="16840"/>
                </a:lnTo>
                <a:lnTo>
                  <a:pt x="48430" y="16840"/>
                </a:lnTo>
                <a:lnTo>
                  <a:pt x="48440" y="16830"/>
                </a:lnTo>
                <a:lnTo>
                  <a:pt x="48450" y="16830"/>
                </a:lnTo>
                <a:lnTo>
                  <a:pt x="48460" y="16830"/>
                </a:lnTo>
                <a:lnTo>
                  <a:pt x="48470" y="16830"/>
                </a:lnTo>
                <a:lnTo>
                  <a:pt x="48480" y="16830"/>
                </a:lnTo>
                <a:lnTo>
                  <a:pt x="48490" y="16830"/>
                </a:lnTo>
                <a:lnTo>
                  <a:pt x="48500" y="16830"/>
                </a:lnTo>
                <a:lnTo>
                  <a:pt x="48510" y="16830"/>
                </a:lnTo>
                <a:lnTo>
                  <a:pt x="48520" y="16830"/>
                </a:lnTo>
                <a:lnTo>
                  <a:pt x="48520" y="16820"/>
                </a:lnTo>
                <a:lnTo>
                  <a:pt x="48530" y="16820"/>
                </a:lnTo>
                <a:lnTo>
                  <a:pt x="48540" y="16820"/>
                </a:lnTo>
                <a:lnTo>
                  <a:pt x="48550" y="16820"/>
                </a:lnTo>
                <a:lnTo>
                  <a:pt x="48560" y="16820"/>
                </a:lnTo>
                <a:lnTo>
                  <a:pt x="48570" y="16820"/>
                </a:lnTo>
                <a:lnTo>
                  <a:pt x="48580" y="16820"/>
                </a:lnTo>
                <a:lnTo>
                  <a:pt x="48580" y="16810"/>
                </a:lnTo>
                <a:lnTo>
                  <a:pt x="48590" y="16810"/>
                </a:lnTo>
                <a:lnTo>
                  <a:pt x="48590" y="16800"/>
                </a:lnTo>
                <a:lnTo>
                  <a:pt x="48600" y="16800"/>
                </a:lnTo>
                <a:lnTo>
                  <a:pt x="48600" y="16810"/>
                </a:lnTo>
                <a:lnTo>
                  <a:pt x="48610" y="16810"/>
                </a:lnTo>
                <a:lnTo>
                  <a:pt x="48620" y="16810"/>
                </a:lnTo>
                <a:lnTo>
                  <a:pt x="48630" y="16810"/>
                </a:lnTo>
                <a:lnTo>
                  <a:pt x="48630" y="16820"/>
                </a:lnTo>
                <a:lnTo>
                  <a:pt x="48640" y="16820"/>
                </a:lnTo>
                <a:lnTo>
                  <a:pt x="48650" y="16820"/>
                </a:lnTo>
                <a:lnTo>
                  <a:pt x="48650" y="16810"/>
                </a:lnTo>
                <a:lnTo>
                  <a:pt x="48660" y="16810"/>
                </a:lnTo>
                <a:lnTo>
                  <a:pt x="48670" y="16810"/>
                </a:lnTo>
                <a:lnTo>
                  <a:pt x="48680" y="16810"/>
                </a:lnTo>
                <a:lnTo>
                  <a:pt x="48690" y="16810"/>
                </a:lnTo>
                <a:lnTo>
                  <a:pt x="48700" y="16810"/>
                </a:lnTo>
                <a:lnTo>
                  <a:pt x="48710" y="16810"/>
                </a:lnTo>
                <a:lnTo>
                  <a:pt x="48710" y="16800"/>
                </a:lnTo>
                <a:lnTo>
                  <a:pt x="48720" y="16800"/>
                </a:lnTo>
                <a:lnTo>
                  <a:pt x="48710" y="16800"/>
                </a:lnTo>
                <a:lnTo>
                  <a:pt x="48720" y="16800"/>
                </a:lnTo>
                <a:lnTo>
                  <a:pt x="48720" y="16790"/>
                </a:lnTo>
                <a:lnTo>
                  <a:pt x="48730" y="16790"/>
                </a:lnTo>
                <a:lnTo>
                  <a:pt x="48720" y="16790"/>
                </a:lnTo>
                <a:lnTo>
                  <a:pt x="48720" y="16780"/>
                </a:lnTo>
                <a:lnTo>
                  <a:pt x="48720" y="16790"/>
                </a:lnTo>
                <a:lnTo>
                  <a:pt x="48730" y="16790"/>
                </a:lnTo>
                <a:lnTo>
                  <a:pt x="48730" y="16780"/>
                </a:lnTo>
                <a:lnTo>
                  <a:pt x="48740" y="16780"/>
                </a:lnTo>
                <a:lnTo>
                  <a:pt x="48740" y="16770"/>
                </a:lnTo>
                <a:lnTo>
                  <a:pt x="48730" y="16770"/>
                </a:lnTo>
                <a:lnTo>
                  <a:pt x="48730" y="16760"/>
                </a:lnTo>
                <a:lnTo>
                  <a:pt x="48720" y="16760"/>
                </a:lnTo>
                <a:lnTo>
                  <a:pt x="48720" y="16770"/>
                </a:lnTo>
                <a:lnTo>
                  <a:pt x="48730" y="16770"/>
                </a:lnTo>
                <a:lnTo>
                  <a:pt x="48720" y="16770"/>
                </a:lnTo>
                <a:lnTo>
                  <a:pt x="48710" y="16770"/>
                </a:lnTo>
                <a:lnTo>
                  <a:pt x="48720" y="16780"/>
                </a:lnTo>
                <a:lnTo>
                  <a:pt x="48710" y="16770"/>
                </a:lnTo>
                <a:lnTo>
                  <a:pt x="48720" y="16770"/>
                </a:lnTo>
                <a:lnTo>
                  <a:pt x="48720" y="16760"/>
                </a:lnTo>
                <a:lnTo>
                  <a:pt x="48730" y="16760"/>
                </a:lnTo>
                <a:lnTo>
                  <a:pt x="48740" y="16760"/>
                </a:lnTo>
                <a:lnTo>
                  <a:pt x="48750" y="16760"/>
                </a:lnTo>
                <a:lnTo>
                  <a:pt x="48750" y="16750"/>
                </a:lnTo>
                <a:lnTo>
                  <a:pt x="48760" y="16750"/>
                </a:lnTo>
                <a:lnTo>
                  <a:pt x="48770" y="16750"/>
                </a:lnTo>
                <a:lnTo>
                  <a:pt x="48780" y="16750"/>
                </a:lnTo>
                <a:lnTo>
                  <a:pt x="48780" y="16740"/>
                </a:lnTo>
                <a:lnTo>
                  <a:pt x="48780" y="16750"/>
                </a:lnTo>
                <a:lnTo>
                  <a:pt x="48790" y="16750"/>
                </a:lnTo>
                <a:lnTo>
                  <a:pt x="48800" y="16750"/>
                </a:lnTo>
                <a:lnTo>
                  <a:pt x="48790" y="16750"/>
                </a:lnTo>
                <a:lnTo>
                  <a:pt x="48790" y="16760"/>
                </a:lnTo>
                <a:lnTo>
                  <a:pt x="48800" y="16760"/>
                </a:lnTo>
                <a:lnTo>
                  <a:pt x="48800" y="16770"/>
                </a:lnTo>
                <a:lnTo>
                  <a:pt x="48810" y="16770"/>
                </a:lnTo>
                <a:lnTo>
                  <a:pt x="48810" y="16760"/>
                </a:lnTo>
                <a:lnTo>
                  <a:pt x="48800" y="16760"/>
                </a:lnTo>
                <a:lnTo>
                  <a:pt x="48810" y="16760"/>
                </a:lnTo>
                <a:lnTo>
                  <a:pt x="48810" y="16770"/>
                </a:lnTo>
                <a:lnTo>
                  <a:pt x="48820" y="16770"/>
                </a:lnTo>
                <a:lnTo>
                  <a:pt x="48830" y="16770"/>
                </a:lnTo>
                <a:lnTo>
                  <a:pt x="48830" y="16780"/>
                </a:lnTo>
                <a:lnTo>
                  <a:pt x="48840" y="16780"/>
                </a:lnTo>
                <a:lnTo>
                  <a:pt x="48850" y="16780"/>
                </a:lnTo>
                <a:lnTo>
                  <a:pt x="48860" y="16780"/>
                </a:lnTo>
                <a:lnTo>
                  <a:pt x="48860" y="16790"/>
                </a:lnTo>
                <a:lnTo>
                  <a:pt x="48870" y="16790"/>
                </a:lnTo>
                <a:lnTo>
                  <a:pt x="48880" y="16790"/>
                </a:lnTo>
                <a:lnTo>
                  <a:pt x="48880" y="16780"/>
                </a:lnTo>
                <a:lnTo>
                  <a:pt x="48890" y="16780"/>
                </a:lnTo>
                <a:lnTo>
                  <a:pt x="48900" y="16780"/>
                </a:lnTo>
                <a:lnTo>
                  <a:pt x="48900" y="16770"/>
                </a:lnTo>
                <a:lnTo>
                  <a:pt x="48900" y="16780"/>
                </a:lnTo>
                <a:lnTo>
                  <a:pt x="48900" y="16770"/>
                </a:lnTo>
                <a:lnTo>
                  <a:pt x="48910" y="16770"/>
                </a:lnTo>
                <a:lnTo>
                  <a:pt x="48910" y="16760"/>
                </a:lnTo>
                <a:lnTo>
                  <a:pt x="48910" y="16750"/>
                </a:lnTo>
                <a:lnTo>
                  <a:pt x="48900" y="16750"/>
                </a:lnTo>
                <a:lnTo>
                  <a:pt x="48900" y="16760"/>
                </a:lnTo>
                <a:lnTo>
                  <a:pt x="48900" y="16750"/>
                </a:lnTo>
                <a:lnTo>
                  <a:pt x="48910" y="16750"/>
                </a:lnTo>
                <a:lnTo>
                  <a:pt x="48920" y="16750"/>
                </a:lnTo>
                <a:lnTo>
                  <a:pt x="48920" y="16740"/>
                </a:lnTo>
                <a:lnTo>
                  <a:pt x="48920" y="16750"/>
                </a:lnTo>
                <a:lnTo>
                  <a:pt x="48910" y="16750"/>
                </a:lnTo>
                <a:lnTo>
                  <a:pt x="48920" y="16750"/>
                </a:lnTo>
                <a:lnTo>
                  <a:pt x="48930" y="16750"/>
                </a:lnTo>
                <a:lnTo>
                  <a:pt x="48940" y="16750"/>
                </a:lnTo>
                <a:lnTo>
                  <a:pt x="48950" y="16750"/>
                </a:lnTo>
                <a:lnTo>
                  <a:pt x="48950" y="16760"/>
                </a:lnTo>
                <a:lnTo>
                  <a:pt x="48950" y="16750"/>
                </a:lnTo>
                <a:lnTo>
                  <a:pt x="48950" y="16760"/>
                </a:lnTo>
                <a:lnTo>
                  <a:pt x="48960" y="16760"/>
                </a:lnTo>
                <a:lnTo>
                  <a:pt x="48970" y="16770"/>
                </a:lnTo>
                <a:lnTo>
                  <a:pt x="48980" y="16770"/>
                </a:lnTo>
                <a:lnTo>
                  <a:pt x="48990" y="16770"/>
                </a:lnTo>
                <a:lnTo>
                  <a:pt x="48980" y="16770"/>
                </a:lnTo>
                <a:lnTo>
                  <a:pt x="48990" y="16770"/>
                </a:lnTo>
                <a:lnTo>
                  <a:pt x="49000" y="16770"/>
                </a:lnTo>
                <a:lnTo>
                  <a:pt x="49010" y="16770"/>
                </a:lnTo>
                <a:lnTo>
                  <a:pt x="49020" y="16770"/>
                </a:lnTo>
                <a:lnTo>
                  <a:pt x="49030" y="16770"/>
                </a:lnTo>
                <a:lnTo>
                  <a:pt x="49040" y="16770"/>
                </a:lnTo>
                <a:lnTo>
                  <a:pt x="49060" y="16760"/>
                </a:lnTo>
                <a:lnTo>
                  <a:pt x="49070" y="16760"/>
                </a:lnTo>
                <a:lnTo>
                  <a:pt x="49070" y="16750"/>
                </a:lnTo>
                <a:lnTo>
                  <a:pt x="49080" y="16750"/>
                </a:lnTo>
                <a:lnTo>
                  <a:pt x="49090" y="16760"/>
                </a:lnTo>
                <a:lnTo>
                  <a:pt x="49100" y="16760"/>
                </a:lnTo>
                <a:lnTo>
                  <a:pt x="49110" y="16760"/>
                </a:lnTo>
                <a:lnTo>
                  <a:pt x="49120" y="16760"/>
                </a:lnTo>
                <a:lnTo>
                  <a:pt x="49130" y="16760"/>
                </a:lnTo>
                <a:lnTo>
                  <a:pt x="49140" y="16750"/>
                </a:lnTo>
                <a:lnTo>
                  <a:pt x="49150" y="16750"/>
                </a:lnTo>
                <a:lnTo>
                  <a:pt x="49160" y="16750"/>
                </a:lnTo>
                <a:lnTo>
                  <a:pt x="49170" y="16760"/>
                </a:lnTo>
                <a:lnTo>
                  <a:pt x="49190" y="16760"/>
                </a:lnTo>
                <a:lnTo>
                  <a:pt x="49200" y="16760"/>
                </a:lnTo>
                <a:lnTo>
                  <a:pt x="49210" y="16760"/>
                </a:lnTo>
                <a:lnTo>
                  <a:pt x="49220" y="16760"/>
                </a:lnTo>
                <a:lnTo>
                  <a:pt x="49230" y="16760"/>
                </a:lnTo>
                <a:lnTo>
                  <a:pt x="49240" y="16760"/>
                </a:lnTo>
                <a:lnTo>
                  <a:pt x="49240" y="16770"/>
                </a:lnTo>
                <a:lnTo>
                  <a:pt x="49250" y="16770"/>
                </a:lnTo>
                <a:lnTo>
                  <a:pt x="49260" y="16760"/>
                </a:lnTo>
                <a:lnTo>
                  <a:pt x="49270" y="16760"/>
                </a:lnTo>
                <a:lnTo>
                  <a:pt x="49280" y="16760"/>
                </a:lnTo>
                <a:lnTo>
                  <a:pt x="49290" y="16760"/>
                </a:lnTo>
                <a:lnTo>
                  <a:pt x="49300" y="16760"/>
                </a:lnTo>
                <a:lnTo>
                  <a:pt x="49310" y="16760"/>
                </a:lnTo>
                <a:lnTo>
                  <a:pt x="49320" y="16760"/>
                </a:lnTo>
                <a:lnTo>
                  <a:pt x="49330" y="16760"/>
                </a:lnTo>
                <a:lnTo>
                  <a:pt x="49330" y="16750"/>
                </a:lnTo>
                <a:lnTo>
                  <a:pt x="49340" y="16750"/>
                </a:lnTo>
                <a:lnTo>
                  <a:pt x="49350" y="16750"/>
                </a:lnTo>
                <a:lnTo>
                  <a:pt x="49360" y="16750"/>
                </a:lnTo>
                <a:lnTo>
                  <a:pt x="49360" y="16760"/>
                </a:lnTo>
                <a:lnTo>
                  <a:pt x="49370" y="16760"/>
                </a:lnTo>
                <a:lnTo>
                  <a:pt x="49380" y="16760"/>
                </a:lnTo>
                <a:lnTo>
                  <a:pt x="49390" y="16750"/>
                </a:lnTo>
                <a:lnTo>
                  <a:pt x="49400" y="16750"/>
                </a:lnTo>
                <a:lnTo>
                  <a:pt x="49410" y="16750"/>
                </a:lnTo>
                <a:lnTo>
                  <a:pt x="49420" y="16750"/>
                </a:lnTo>
                <a:lnTo>
                  <a:pt x="49430" y="16750"/>
                </a:lnTo>
                <a:lnTo>
                  <a:pt x="49430" y="16740"/>
                </a:lnTo>
                <a:lnTo>
                  <a:pt x="49440" y="16740"/>
                </a:lnTo>
                <a:lnTo>
                  <a:pt x="49450" y="16740"/>
                </a:lnTo>
                <a:lnTo>
                  <a:pt x="49460" y="16740"/>
                </a:lnTo>
                <a:lnTo>
                  <a:pt x="49470" y="16740"/>
                </a:lnTo>
                <a:lnTo>
                  <a:pt x="49480" y="16740"/>
                </a:lnTo>
                <a:lnTo>
                  <a:pt x="49490" y="16740"/>
                </a:lnTo>
                <a:lnTo>
                  <a:pt x="49500" y="16740"/>
                </a:lnTo>
                <a:lnTo>
                  <a:pt x="49510" y="16730"/>
                </a:lnTo>
                <a:lnTo>
                  <a:pt x="49520" y="16730"/>
                </a:lnTo>
                <a:lnTo>
                  <a:pt x="49540" y="16730"/>
                </a:lnTo>
                <a:lnTo>
                  <a:pt x="49550" y="16740"/>
                </a:lnTo>
                <a:lnTo>
                  <a:pt x="49570" y="16740"/>
                </a:lnTo>
                <a:lnTo>
                  <a:pt x="49580" y="16730"/>
                </a:lnTo>
                <a:lnTo>
                  <a:pt x="49590" y="16730"/>
                </a:lnTo>
                <a:lnTo>
                  <a:pt x="49600" y="16740"/>
                </a:lnTo>
                <a:lnTo>
                  <a:pt x="49610" y="16740"/>
                </a:lnTo>
                <a:lnTo>
                  <a:pt x="49620" y="16740"/>
                </a:lnTo>
                <a:lnTo>
                  <a:pt x="49630" y="16740"/>
                </a:lnTo>
                <a:lnTo>
                  <a:pt x="49640" y="16740"/>
                </a:lnTo>
                <a:lnTo>
                  <a:pt x="49650" y="16740"/>
                </a:lnTo>
                <a:lnTo>
                  <a:pt x="49660" y="16740"/>
                </a:lnTo>
                <a:lnTo>
                  <a:pt x="49670" y="16740"/>
                </a:lnTo>
                <a:lnTo>
                  <a:pt x="49680" y="16730"/>
                </a:lnTo>
                <a:lnTo>
                  <a:pt x="49690" y="16730"/>
                </a:lnTo>
                <a:lnTo>
                  <a:pt x="49700" y="16730"/>
                </a:lnTo>
                <a:lnTo>
                  <a:pt x="49710" y="16730"/>
                </a:lnTo>
                <a:lnTo>
                  <a:pt x="49720" y="16730"/>
                </a:lnTo>
                <a:lnTo>
                  <a:pt x="49730" y="16730"/>
                </a:lnTo>
                <a:lnTo>
                  <a:pt x="49750" y="16730"/>
                </a:lnTo>
                <a:lnTo>
                  <a:pt x="49760" y="16720"/>
                </a:lnTo>
                <a:lnTo>
                  <a:pt x="49770" y="16720"/>
                </a:lnTo>
                <a:lnTo>
                  <a:pt x="49780" y="16720"/>
                </a:lnTo>
                <a:lnTo>
                  <a:pt x="49780" y="16730"/>
                </a:lnTo>
                <a:lnTo>
                  <a:pt x="49790" y="16730"/>
                </a:lnTo>
                <a:lnTo>
                  <a:pt x="49800" y="16730"/>
                </a:lnTo>
                <a:lnTo>
                  <a:pt x="49810" y="16730"/>
                </a:lnTo>
                <a:lnTo>
                  <a:pt x="49820" y="16730"/>
                </a:lnTo>
                <a:lnTo>
                  <a:pt x="49830" y="16730"/>
                </a:lnTo>
                <a:lnTo>
                  <a:pt x="49840" y="16730"/>
                </a:lnTo>
                <a:lnTo>
                  <a:pt x="49850" y="16730"/>
                </a:lnTo>
                <a:lnTo>
                  <a:pt x="49860" y="16730"/>
                </a:lnTo>
                <a:lnTo>
                  <a:pt x="49870" y="16720"/>
                </a:lnTo>
                <a:lnTo>
                  <a:pt x="49880" y="16720"/>
                </a:lnTo>
                <a:lnTo>
                  <a:pt x="49890" y="16720"/>
                </a:lnTo>
                <a:lnTo>
                  <a:pt x="49900" y="16720"/>
                </a:lnTo>
                <a:lnTo>
                  <a:pt x="49910" y="16710"/>
                </a:lnTo>
                <a:lnTo>
                  <a:pt x="49910" y="16720"/>
                </a:lnTo>
                <a:lnTo>
                  <a:pt x="49920" y="16720"/>
                </a:lnTo>
                <a:lnTo>
                  <a:pt x="49930" y="16730"/>
                </a:lnTo>
                <a:lnTo>
                  <a:pt x="49940" y="16730"/>
                </a:lnTo>
                <a:lnTo>
                  <a:pt x="49950" y="16730"/>
                </a:lnTo>
                <a:lnTo>
                  <a:pt x="49960" y="16730"/>
                </a:lnTo>
                <a:lnTo>
                  <a:pt x="49970" y="16730"/>
                </a:lnTo>
                <a:lnTo>
                  <a:pt x="49980" y="16730"/>
                </a:lnTo>
                <a:lnTo>
                  <a:pt x="49990" y="16730"/>
                </a:lnTo>
                <a:lnTo>
                  <a:pt x="50000" y="16730"/>
                </a:lnTo>
                <a:lnTo>
                  <a:pt x="50010" y="16730"/>
                </a:lnTo>
                <a:lnTo>
                  <a:pt x="50020" y="16730"/>
                </a:lnTo>
                <a:lnTo>
                  <a:pt x="50040" y="16720"/>
                </a:lnTo>
                <a:lnTo>
                  <a:pt x="50050" y="16720"/>
                </a:lnTo>
                <a:lnTo>
                  <a:pt x="50060" y="16720"/>
                </a:lnTo>
                <a:lnTo>
                  <a:pt x="50070" y="16720"/>
                </a:lnTo>
                <a:lnTo>
                  <a:pt x="50080" y="16720"/>
                </a:lnTo>
                <a:lnTo>
                  <a:pt x="50090" y="16720"/>
                </a:lnTo>
                <a:lnTo>
                  <a:pt x="50100" y="16720"/>
                </a:lnTo>
                <a:lnTo>
                  <a:pt x="50110" y="16710"/>
                </a:lnTo>
                <a:lnTo>
                  <a:pt x="50120" y="16720"/>
                </a:lnTo>
                <a:lnTo>
                  <a:pt x="50130" y="16720"/>
                </a:lnTo>
                <a:lnTo>
                  <a:pt x="50140" y="16720"/>
                </a:lnTo>
                <a:lnTo>
                  <a:pt x="50150" y="16720"/>
                </a:lnTo>
                <a:lnTo>
                  <a:pt x="50160" y="16720"/>
                </a:lnTo>
                <a:lnTo>
                  <a:pt x="50170" y="16720"/>
                </a:lnTo>
                <a:lnTo>
                  <a:pt x="50190" y="16720"/>
                </a:lnTo>
                <a:lnTo>
                  <a:pt x="50200" y="16720"/>
                </a:lnTo>
                <a:lnTo>
                  <a:pt x="50210" y="16710"/>
                </a:lnTo>
                <a:lnTo>
                  <a:pt x="50220" y="16710"/>
                </a:lnTo>
                <a:lnTo>
                  <a:pt x="50230" y="16710"/>
                </a:lnTo>
                <a:lnTo>
                  <a:pt x="50240" y="16700"/>
                </a:lnTo>
                <a:lnTo>
                  <a:pt x="50250" y="16700"/>
                </a:lnTo>
                <a:lnTo>
                  <a:pt x="50250" y="16710"/>
                </a:lnTo>
                <a:lnTo>
                  <a:pt x="50260" y="16710"/>
                </a:lnTo>
                <a:lnTo>
                  <a:pt x="50260" y="16700"/>
                </a:lnTo>
                <a:lnTo>
                  <a:pt x="50270" y="16700"/>
                </a:lnTo>
                <a:lnTo>
                  <a:pt x="50280" y="16710"/>
                </a:lnTo>
                <a:lnTo>
                  <a:pt x="50290" y="16710"/>
                </a:lnTo>
                <a:lnTo>
                  <a:pt x="50300" y="16710"/>
                </a:lnTo>
                <a:lnTo>
                  <a:pt x="50310" y="16710"/>
                </a:lnTo>
                <a:lnTo>
                  <a:pt x="50320" y="16700"/>
                </a:lnTo>
                <a:lnTo>
                  <a:pt x="50330" y="16700"/>
                </a:lnTo>
                <a:lnTo>
                  <a:pt x="50340" y="16710"/>
                </a:lnTo>
                <a:lnTo>
                  <a:pt x="50350" y="16710"/>
                </a:lnTo>
                <a:lnTo>
                  <a:pt x="50360" y="16710"/>
                </a:lnTo>
                <a:lnTo>
                  <a:pt x="50370" y="16710"/>
                </a:lnTo>
                <a:lnTo>
                  <a:pt x="50380" y="16710"/>
                </a:lnTo>
                <a:lnTo>
                  <a:pt x="50400" y="16700"/>
                </a:lnTo>
                <a:lnTo>
                  <a:pt x="50410" y="16700"/>
                </a:lnTo>
                <a:lnTo>
                  <a:pt x="50420" y="16700"/>
                </a:lnTo>
                <a:lnTo>
                  <a:pt x="50430" y="16700"/>
                </a:lnTo>
                <a:lnTo>
                  <a:pt x="50440" y="16710"/>
                </a:lnTo>
                <a:lnTo>
                  <a:pt x="50450" y="16710"/>
                </a:lnTo>
                <a:lnTo>
                  <a:pt x="50460" y="16710"/>
                </a:lnTo>
                <a:lnTo>
                  <a:pt x="50470" y="16700"/>
                </a:lnTo>
                <a:lnTo>
                  <a:pt x="50470" y="16710"/>
                </a:lnTo>
                <a:lnTo>
                  <a:pt x="50480" y="16710"/>
                </a:lnTo>
                <a:lnTo>
                  <a:pt x="50490" y="16710"/>
                </a:lnTo>
                <a:lnTo>
                  <a:pt x="50510" y="16720"/>
                </a:lnTo>
                <a:lnTo>
                  <a:pt x="50520" y="16720"/>
                </a:lnTo>
                <a:lnTo>
                  <a:pt x="50530" y="16720"/>
                </a:lnTo>
                <a:lnTo>
                  <a:pt x="50550" y="16710"/>
                </a:lnTo>
                <a:lnTo>
                  <a:pt x="50560" y="16700"/>
                </a:lnTo>
                <a:lnTo>
                  <a:pt x="50570" y="16700"/>
                </a:lnTo>
                <a:lnTo>
                  <a:pt x="50580" y="16700"/>
                </a:lnTo>
                <a:lnTo>
                  <a:pt x="50580" y="16710"/>
                </a:lnTo>
                <a:lnTo>
                  <a:pt x="50590" y="16710"/>
                </a:lnTo>
                <a:lnTo>
                  <a:pt x="50600" y="16710"/>
                </a:lnTo>
                <a:lnTo>
                  <a:pt x="50610" y="16720"/>
                </a:lnTo>
                <a:lnTo>
                  <a:pt x="50630" y="16720"/>
                </a:lnTo>
                <a:lnTo>
                  <a:pt x="50640" y="16720"/>
                </a:lnTo>
                <a:lnTo>
                  <a:pt x="50650" y="16720"/>
                </a:lnTo>
                <a:lnTo>
                  <a:pt x="50660" y="16720"/>
                </a:lnTo>
                <a:lnTo>
                  <a:pt x="50670" y="16710"/>
                </a:lnTo>
                <a:lnTo>
                  <a:pt x="50680" y="16710"/>
                </a:lnTo>
                <a:lnTo>
                  <a:pt x="50690" y="16710"/>
                </a:lnTo>
                <a:lnTo>
                  <a:pt x="50700" y="16710"/>
                </a:lnTo>
                <a:lnTo>
                  <a:pt x="50720" y="16720"/>
                </a:lnTo>
                <a:lnTo>
                  <a:pt x="50730" y="16730"/>
                </a:lnTo>
                <a:lnTo>
                  <a:pt x="50740" y="16730"/>
                </a:lnTo>
                <a:lnTo>
                  <a:pt x="50760" y="16740"/>
                </a:lnTo>
                <a:lnTo>
                  <a:pt x="50770" y="16740"/>
                </a:lnTo>
                <a:lnTo>
                  <a:pt x="50790" y="16740"/>
                </a:lnTo>
                <a:lnTo>
                  <a:pt x="50800" y="16730"/>
                </a:lnTo>
                <a:lnTo>
                  <a:pt x="50800" y="16720"/>
                </a:lnTo>
                <a:lnTo>
                  <a:pt x="50810" y="16720"/>
                </a:lnTo>
                <a:lnTo>
                  <a:pt x="50820" y="16720"/>
                </a:lnTo>
                <a:lnTo>
                  <a:pt x="50830" y="16720"/>
                </a:lnTo>
                <a:lnTo>
                  <a:pt x="50850" y="16720"/>
                </a:lnTo>
                <a:lnTo>
                  <a:pt x="50870" y="16730"/>
                </a:lnTo>
                <a:lnTo>
                  <a:pt x="50880" y="16730"/>
                </a:lnTo>
                <a:lnTo>
                  <a:pt x="50900" y="16720"/>
                </a:lnTo>
                <a:lnTo>
                  <a:pt x="50910" y="16720"/>
                </a:lnTo>
                <a:lnTo>
                  <a:pt x="50920" y="16720"/>
                </a:lnTo>
                <a:lnTo>
                  <a:pt x="50920" y="16710"/>
                </a:lnTo>
                <a:lnTo>
                  <a:pt x="50930" y="16700"/>
                </a:lnTo>
                <a:lnTo>
                  <a:pt x="50940" y="16700"/>
                </a:lnTo>
                <a:lnTo>
                  <a:pt x="50950" y="16710"/>
                </a:lnTo>
                <a:lnTo>
                  <a:pt x="50960" y="16710"/>
                </a:lnTo>
                <a:lnTo>
                  <a:pt x="50970" y="16710"/>
                </a:lnTo>
                <a:lnTo>
                  <a:pt x="50980" y="16720"/>
                </a:lnTo>
                <a:lnTo>
                  <a:pt x="50990" y="16720"/>
                </a:lnTo>
                <a:lnTo>
                  <a:pt x="51010" y="16730"/>
                </a:lnTo>
                <a:lnTo>
                  <a:pt x="51020" y="16730"/>
                </a:lnTo>
                <a:lnTo>
                  <a:pt x="51030" y="16750"/>
                </a:lnTo>
                <a:lnTo>
                  <a:pt x="51060" y="16750"/>
                </a:lnTo>
                <a:lnTo>
                  <a:pt x="51090" y="16760"/>
                </a:lnTo>
                <a:lnTo>
                  <a:pt x="51110" y="16770"/>
                </a:lnTo>
                <a:lnTo>
                  <a:pt x="51130" y="16770"/>
                </a:lnTo>
                <a:lnTo>
                  <a:pt x="51140" y="16770"/>
                </a:lnTo>
                <a:lnTo>
                  <a:pt x="51160" y="16780"/>
                </a:lnTo>
                <a:lnTo>
                  <a:pt x="51170" y="16790"/>
                </a:lnTo>
                <a:lnTo>
                  <a:pt x="51190" y="16800"/>
                </a:lnTo>
                <a:lnTo>
                  <a:pt x="51200" y="16810"/>
                </a:lnTo>
                <a:lnTo>
                  <a:pt x="51210" y="16820"/>
                </a:lnTo>
                <a:lnTo>
                  <a:pt x="51220" y="16820"/>
                </a:lnTo>
                <a:lnTo>
                  <a:pt x="51230" y="16830"/>
                </a:lnTo>
                <a:lnTo>
                  <a:pt x="51250" y="16840"/>
                </a:lnTo>
                <a:lnTo>
                  <a:pt x="51260" y="16840"/>
                </a:lnTo>
                <a:lnTo>
                  <a:pt x="51280" y="16850"/>
                </a:lnTo>
                <a:lnTo>
                  <a:pt x="51290" y="16850"/>
                </a:lnTo>
                <a:lnTo>
                  <a:pt x="51300" y="16850"/>
                </a:lnTo>
                <a:lnTo>
                  <a:pt x="51310" y="16860"/>
                </a:lnTo>
                <a:lnTo>
                  <a:pt x="51320" y="16860"/>
                </a:lnTo>
                <a:lnTo>
                  <a:pt x="51330" y="16860"/>
                </a:lnTo>
                <a:lnTo>
                  <a:pt x="51350" y="16860"/>
                </a:lnTo>
                <a:lnTo>
                  <a:pt x="51360" y="16870"/>
                </a:lnTo>
                <a:lnTo>
                  <a:pt x="51370" y="16870"/>
                </a:lnTo>
                <a:lnTo>
                  <a:pt x="51380" y="16870"/>
                </a:lnTo>
                <a:lnTo>
                  <a:pt x="51390" y="16870"/>
                </a:lnTo>
                <a:lnTo>
                  <a:pt x="51390" y="16860"/>
                </a:lnTo>
                <a:lnTo>
                  <a:pt x="51400" y="16860"/>
                </a:lnTo>
                <a:lnTo>
                  <a:pt x="51410" y="16860"/>
                </a:lnTo>
                <a:lnTo>
                  <a:pt x="51410" y="16850"/>
                </a:lnTo>
                <a:lnTo>
                  <a:pt x="51420" y="16850"/>
                </a:lnTo>
                <a:lnTo>
                  <a:pt x="51430" y="16850"/>
                </a:lnTo>
                <a:lnTo>
                  <a:pt x="51440" y="16840"/>
                </a:lnTo>
                <a:lnTo>
                  <a:pt x="51450" y="16850"/>
                </a:lnTo>
                <a:lnTo>
                  <a:pt x="51460" y="16840"/>
                </a:lnTo>
                <a:lnTo>
                  <a:pt x="51470" y="16840"/>
                </a:lnTo>
                <a:lnTo>
                  <a:pt x="51480" y="16840"/>
                </a:lnTo>
                <a:lnTo>
                  <a:pt x="51490" y="16840"/>
                </a:lnTo>
                <a:lnTo>
                  <a:pt x="51490" y="16830"/>
                </a:lnTo>
                <a:lnTo>
                  <a:pt x="51500" y="16820"/>
                </a:lnTo>
                <a:lnTo>
                  <a:pt x="51510" y="16820"/>
                </a:lnTo>
                <a:lnTo>
                  <a:pt x="51520" y="16810"/>
                </a:lnTo>
                <a:lnTo>
                  <a:pt x="51530" y="16810"/>
                </a:lnTo>
                <a:lnTo>
                  <a:pt x="51540" y="16810"/>
                </a:lnTo>
                <a:lnTo>
                  <a:pt x="51570" y="16810"/>
                </a:lnTo>
                <a:lnTo>
                  <a:pt x="51580" y="16800"/>
                </a:lnTo>
                <a:lnTo>
                  <a:pt x="51590" y="16800"/>
                </a:lnTo>
                <a:lnTo>
                  <a:pt x="51600" y="16800"/>
                </a:lnTo>
                <a:lnTo>
                  <a:pt x="51600" y="16790"/>
                </a:lnTo>
                <a:lnTo>
                  <a:pt x="51610" y="16790"/>
                </a:lnTo>
                <a:lnTo>
                  <a:pt x="51620" y="16800"/>
                </a:lnTo>
                <a:lnTo>
                  <a:pt x="51630" y="16810"/>
                </a:lnTo>
                <a:lnTo>
                  <a:pt x="51640" y="16810"/>
                </a:lnTo>
                <a:lnTo>
                  <a:pt x="51640" y="16820"/>
                </a:lnTo>
                <a:lnTo>
                  <a:pt x="51630" y="16840"/>
                </a:lnTo>
                <a:lnTo>
                  <a:pt x="51630" y="16850"/>
                </a:lnTo>
                <a:lnTo>
                  <a:pt x="51630" y="16860"/>
                </a:lnTo>
                <a:lnTo>
                  <a:pt x="51630" y="16870"/>
                </a:lnTo>
                <a:lnTo>
                  <a:pt x="51620" y="16880"/>
                </a:lnTo>
                <a:lnTo>
                  <a:pt x="51620" y="16890"/>
                </a:lnTo>
                <a:lnTo>
                  <a:pt x="51620" y="16900"/>
                </a:lnTo>
                <a:lnTo>
                  <a:pt x="51620" y="16930"/>
                </a:lnTo>
                <a:lnTo>
                  <a:pt x="51630" y="16930"/>
                </a:lnTo>
                <a:lnTo>
                  <a:pt x="51630" y="16940"/>
                </a:lnTo>
                <a:lnTo>
                  <a:pt x="51620" y="16960"/>
                </a:lnTo>
                <a:lnTo>
                  <a:pt x="51620" y="16970"/>
                </a:lnTo>
                <a:lnTo>
                  <a:pt x="51630" y="16990"/>
                </a:lnTo>
                <a:lnTo>
                  <a:pt x="51640" y="16990"/>
                </a:lnTo>
                <a:lnTo>
                  <a:pt x="51640" y="17000"/>
                </a:lnTo>
                <a:lnTo>
                  <a:pt x="51640" y="17020"/>
                </a:lnTo>
                <a:lnTo>
                  <a:pt x="51630" y="17030"/>
                </a:lnTo>
                <a:lnTo>
                  <a:pt x="51620" y="17040"/>
                </a:lnTo>
                <a:lnTo>
                  <a:pt x="51620" y="17060"/>
                </a:lnTo>
                <a:lnTo>
                  <a:pt x="51620" y="17080"/>
                </a:lnTo>
                <a:lnTo>
                  <a:pt x="51620" y="17100"/>
                </a:lnTo>
                <a:lnTo>
                  <a:pt x="51610" y="17110"/>
                </a:lnTo>
                <a:lnTo>
                  <a:pt x="51600" y="17120"/>
                </a:lnTo>
                <a:lnTo>
                  <a:pt x="51600" y="17130"/>
                </a:lnTo>
                <a:lnTo>
                  <a:pt x="51590" y="17140"/>
                </a:lnTo>
                <a:lnTo>
                  <a:pt x="51580" y="17140"/>
                </a:lnTo>
                <a:lnTo>
                  <a:pt x="51580" y="17160"/>
                </a:lnTo>
                <a:lnTo>
                  <a:pt x="51570" y="17160"/>
                </a:lnTo>
                <a:lnTo>
                  <a:pt x="51570" y="17170"/>
                </a:lnTo>
                <a:lnTo>
                  <a:pt x="51570" y="17180"/>
                </a:lnTo>
                <a:lnTo>
                  <a:pt x="51570" y="17190"/>
                </a:lnTo>
                <a:lnTo>
                  <a:pt x="51560" y="17230"/>
                </a:lnTo>
                <a:lnTo>
                  <a:pt x="51560" y="17260"/>
                </a:lnTo>
                <a:lnTo>
                  <a:pt x="51580" y="17290"/>
                </a:lnTo>
                <a:lnTo>
                  <a:pt x="51580" y="17300"/>
                </a:lnTo>
                <a:lnTo>
                  <a:pt x="51590" y="17310"/>
                </a:lnTo>
                <a:lnTo>
                  <a:pt x="51600" y="17320"/>
                </a:lnTo>
                <a:lnTo>
                  <a:pt x="51600" y="17330"/>
                </a:lnTo>
                <a:lnTo>
                  <a:pt x="51600" y="17340"/>
                </a:lnTo>
                <a:lnTo>
                  <a:pt x="51610" y="17380"/>
                </a:lnTo>
                <a:lnTo>
                  <a:pt x="51600" y="17390"/>
                </a:lnTo>
                <a:lnTo>
                  <a:pt x="51590" y="17390"/>
                </a:lnTo>
                <a:lnTo>
                  <a:pt x="51570" y="17400"/>
                </a:lnTo>
                <a:lnTo>
                  <a:pt x="51560" y="17410"/>
                </a:lnTo>
                <a:lnTo>
                  <a:pt x="51540" y="17420"/>
                </a:lnTo>
                <a:lnTo>
                  <a:pt x="51530" y="17420"/>
                </a:lnTo>
                <a:lnTo>
                  <a:pt x="51520" y="17430"/>
                </a:lnTo>
                <a:lnTo>
                  <a:pt x="51510" y="17430"/>
                </a:lnTo>
                <a:lnTo>
                  <a:pt x="51500" y="17440"/>
                </a:lnTo>
                <a:lnTo>
                  <a:pt x="51490" y="17430"/>
                </a:lnTo>
                <a:lnTo>
                  <a:pt x="51480" y="17420"/>
                </a:lnTo>
                <a:lnTo>
                  <a:pt x="51470" y="17420"/>
                </a:lnTo>
                <a:lnTo>
                  <a:pt x="51450" y="17420"/>
                </a:lnTo>
                <a:lnTo>
                  <a:pt x="51440" y="17420"/>
                </a:lnTo>
                <a:lnTo>
                  <a:pt x="51430" y="17420"/>
                </a:lnTo>
                <a:lnTo>
                  <a:pt x="51410" y="17420"/>
                </a:lnTo>
                <a:lnTo>
                  <a:pt x="51390" y="17420"/>
                </a:lnTo>
                <a:lnTo>
                  <a:pt x="51390" y="17410"/>
                </a:lnTo>
                <a:lnTo>
                  <a:pt x="51380" y="17400"/>
                </a:lnTo>
                <a:lnTo>
                  <a:pt x="51380" y="17390"/>
                </a:lnTo>
                <a:lnTo>
                  <a:pt x="51380" y="17380"/>
                </a:lnTo>
                <a:lnTo>
                  <a:pt x="51370" y="17370"/>
                </a:lnTo>
                <a:lnTo>
                  <a:pt x="51360" y="17360"/>
                </a:lnTo>
                <a:lnTo>
                  <a:pt x="51360" y="17350"/>
                </a:lnTo>
                <a:lnTo>
                  <a:pt x="51350" y="17340"/>
                </a:lnTo>
                <a:lnTo>
                  <a:pt x="51330" y="17330"/>
                </a:lnTo>
                <a:lnTo>
                  <a:pt x="51320" y="17320"/>
                </a:lnTo>
                <a:lnTo>
                  <a:pt x="51300" y="17320"/>
                </a:lnTo>
                <a:lnTo>
                  <a:pt x="51280" y="17320"/>
                </a:lnTo>
                <a:lnTo>
                  <a:pt x="51260" y="17330"/>
                </a:lnTo>
                <a:lnTo>
                  <a:pt x="51250" y="17330"/>
                </a:lnTo>
                <a:lnTo>
                  <a:pt x="51230" y="17340"/>
                </a:lnTo>
                <a:lnTo>
                  <a:pt x="51220" y="17330"/>
                </a:lnTo>
                <a:lnTo>
                  <a:pt x="51210" y="17330"/>
                </a:lnTo>
                <a:lnTo>
                  <a:pt x="51200" y="17330"/>
                </a:lnTo>
                <a:lnTo>
                  <a:pt x="51180" y="17330"/>
                </a:lnTo>
                <a:lnTo>
                  <a:pt x="51160" y="17340"/>
                </a:lnTo>
                <a:lnTo>
                  <a:pt x="51140" y="17340"/>
                </a:lnTo>
                <a:lnTo>
                  <a:pt x="51130" y="17350"/>
                </a:lnTo>
                <a:lnTo>
                  <a:pt x="51110" y="17350"/>
                </a:lnTo>
                <a:lnTo>
                  <a:pt x="51090" y="17360"/>
                </a:lnTo>
                <a:lnTo>
                  <a:pt x="51080" y="17350"/>
                </a:lnTo>
                <a:lnTo>
                  <a:pt x="51060" y="17350"/>
                </a:lnTo>
                <a:lnTo>
                  <a:pt x="51050" y="17350"/>
                </a:lnTo>
                <a:lnTo>
                  <a:pt x="51040" y="17350"/>
                </a:lnTo>
                <a:lnTo>
                  <a:pt x="51040" y="17340"/>
                </a:lnTo>
                <a:lnTo>
                  <a:pt x="51030" y="17340"/>
                </a:lnTo>
                <a:lnTo>
                  <a:pt x="51020" y="17350"/>
                </a:lnTo>
                <a:lnTo>
                  <a:pt x="51010" y="17350"/>
                </a:lnTo>
                <a:lnTo>
                  <a:pt x="51000" y="17340"/>
                </a:lnTo>
                <a:lnTo>
                  <a:pt x="50980" y="17330"/>
                </a:lnTo>
                <a:lnTo>
                  <a:pt x="50970" y="17320"/>
                </a:lnTo>
                <a:lnTo>
                  <a:pt x="50960" y="17320"/>
                </a:lnTo>
                <a:lnTo>
                  <a:pt x="50950" y="17310"/>
                </a:lnTo>
                <a:lnTo>
                  <a:pt x="50940" y="17310"/>
                </a:lnTo>
                <a:lnTo>
                  <a:pt x="50940" y="17300"/>
                </a:lnTo>
                <a:lnTo>
                  <a:pt x="50920" y="17300"/>
                </a:lnTo>
                <a:lnTo>
                  <a:pt x="50910" y="17300"/>
                </a:lnTo>
                <a:lnTo>
                  <a:pt x="50900" y="17300"/>
                </a:lnTo>
                <a:lnTo>
                  <a:pt x="50880" y="17310"/>
                </a:lnTo>
                <a:lnTo>
                  <a:pt x="50860" y="17320"/>
                </a:lnTo>
                <a:lnTo>
                  <a:pt x="50850" y="17330"/>
                </a:lnTo>
                <a:lnTo>
                  <a:pt x="50840" y="17350"/>
                </a:lnTo>
                <a:lnTo>
                  <a:pt x="50830" y="17360"/>
                </a:lnTo>
                <a:lnTo>
                  <a:pt x="50820" y="17360"/>
                </a:lnTo>
                <a:lnTo>
                  <a:pt x="50810" y="17360"/>
                </a:lnTo>
                <a:lnTo>
                  <a:pt x="50770" y="17370"/>
                </a:lnTo>
                <a:lnTo>
                  <a:pt x="50760" y="17370"/>
                </a:lnTo>
                <a:lnTo>
                  <a:pt x="50750" y="17380"/>
                </a:lnTo>
                <a:lnTo>
                  <a:pt x="50740" y="17390"/>
                </a:lnTo>
                <a:lnTo>
                  <a:pt x="50730" y="17390"/>
                </a:lnTo>
                <a:lnTo>
                  <a:pt x="50720" y="17380"/>
                </a:lnTo>
                <a:lnTo>
                  <a:pt x="50710" y="17370"/>
                </a:lnTo>
                <a:lnTo>
                  <a:pt x="50710" y="17360"/>
                </a:lnTo>
                <a:lnTo>
                  <a:pt x="50700" y="17350"/>
                </a:lnTo>
                <a:lnTo>
                  <a:pt x="50700" y="17340"/>
                </a:lnTo>
                <a:lnTo>
                  <a:pt x="50690" y="17340"/>
                </a:lnTo>
                <a:lnTo>
                  <a:pt x="50680" y="17330"/>
                </a:lnTo>
                <a:lnTo>
                  <a:pt x="50670" y="17320"/>
                </a:lnTo>
                <a:lnTo>
                  <a:pt x="50660" y="17320"/>
                </a:lnTo>
                <a:lnTo>
                  <a:pt x="50650" y="17320"/>
                </a:lnTo>
                <a:lnTo>
                  <a:pt x="50640" y="17320"/>
                </a:lnTo>
                <a:lnTo>
                  <a:pt x="50630" y="17340"/>
                </a:lnTo>
                <a:lnTo>
                  <a:pt x="50620" y="17350"/>
                </a:lnTo>
                <a:lnTo>
                  <a:pt x="50610" y="17350"/>
                </a:lnTo>
                <a:lnTo>
                  <a:pt x="50600" y="17350"/>
                </a:lnTo>
                <a:lnTo>
                  <a:pt x="50590" y="17350"/>
                </a:lnTo>
                <a:lnTo>
                  <a:pt x="50580" y="17350"/>
                </a:lnTo>
                <a:lnTo>
                  <a:pt x="50580" y="17360"/>
                </a:lnTo>
                <a:lnTo>
                  <a:pt x="50570" y="17370"/>
                </a:lnTo>
                <a:lnTo>
                  <a:pt x="50560" y="17370"/>
                </a:lnTo>
                <a:lnTo>
                  <a:pt x="50560" y="17380"/>
                </a:lnTo>
                <a:lnTo>
                  <a:pt x="50550" y="17380"/>
                </a:lnTo>
                <a:lnTo>
                  <a:pt x="50550" y="17370"/>
                </a:lnTo>
                <a:lnTo>
                  <a:pt x="50540" y="17360"/>
                </a:lnTo>
                <a:lnTo>
                  <a:pt x="50530" y="17360"/>
                </a:lnTo>
                <a:lnTo>
                  <a:pt x="50520" y="17350"/>
                </a:lnTo>
                <a:lnTo>
                  <a:pt x="50500" y="17350"/>
                </a:lnTo>
                <a:lnTo>
                  <a:pt x="50480" y="17350"/>
                </a:lnTo>
                <a:lnTo>
                  <a:pt x="50460" y="17340"/>
                </a:lnTo>
                <a:lnTo>
                  <a:pt x="50450" y="17340"/>
                </a:lnTo>
                <a:lnTo>
                  <a:pt x="50420" y="17340"/>
                </a:lnTo>
                <a:lnTo>
                  <a:pt x="50410" y="17330"/>
                </a:lnTo>
                <a:lnTo>
                  <a:pt x="50390" y="17330"/>
                </a:lnTo>
                <a:lnTo>
                  <a:pt x="50390" y="17320"/>
                </a:lnTo>
                <a:lnTo>
                  <a:pt x="50380" y="17310"/>
                </a:lnTo>
                <a:lnTo>
                  <a:pt x="50380" y="17300"/>
                </a:lnTo>
                <a:lnTo>
                  <a:pt x="50380" y="17290"/>
                </a:lnTo>
                <a:lnTo>
                  <a:pt x="50370" y="17290"/>
                </a:lnTo>
                <a:lnTo>
                  <a:pt x="50360" y="17290"/>
                </a:lnTo>
                <a:lnTo>
                  <a:pt x="50350" y="17270"/>
                </a:lnTo>
                <a:lnTo>
                  <a:pt x="50340" y="17270"/>
                </a:lnTo>
                <a:lnTo>
                  <a:pt x="50330" y="17270"/>
                </a:lnTo>
                <a:lnTo>
                  <a:pt x="50330" y="17260"/>
                </a:lnTo>
                <a:lnTo>
                  <a:pt x="50320" y="17260"/>
                </a:lnTo>
                <a:lnTo>
                  <a:pt x="50310" y="17270"/>
                </a:lnTo>
                <a:lnTo>
                  <a:pt x="50290" y="17270"/>
                </a:lnTo>
                <a:lnTo>
                  <a:pt x="50280" y="17260"/>
                </a:lnTo>
                <a:lnTo>
                  <a:pt x="50270" y="17260"/>
                </a:lnTo>
                <a:lnTo>
                  <a:pt x="50260" y="17250"/>
                </a:lnTo>
                <a:lnTo>
                  <a:pt x="50250" y="17250"/>
                </a:lnTo>
                <a:lnTo>
                  <a:pt x="50240" y="17250"/>
                </a:lnTo>
                <a:lnTo>
                  <a:pt x="50230" y="17250"/>
                </a:lnTo>
                <a:lnTo>
                  <a:pt x="50220" y="17250"/>
                </a:lnTo>
                <a:lnTo>
                  <a:pt x="50200" y="17250"/>
                </a:lnTo>
                <a:lnTo>
                  <a:pt x="50190" y="17240"/>
                </a:lnTo>
                <a:lnTo>
                  <a:pt x="50180" y="17230"/>
                </a:lnTo>
                <a:lnTo>
                  <a:pt x="50160" y="17230"/>
                </a:lnTo>
                <a:lnTo>
                  <a:pt x="50150" y="17230"/>
                </a:lnTo>
                <a:lnTo>
                  <a:pt x="50140" y="17230"/>
                </a:lnTo>
                <a:lnTo>
                  <a:pt x="50130" y="17230"/>
                </a:lnTo>
                <a:lnTo>
                  <a:pt x="50120" y="17240"/>
                </a:lnTo>
                <a:lnTo>
                  <a:pt x="50110" y="17240"/>
                </a:lnTo>
                <a:lnTo>
                  <a:pt x="50110" y="17250"/>
                </a:lnTo>
                <a:lnTo>
                  <a:pt x="50100" y="17260"/>
                </a:lnTo>
                <a:lnTo>
                  <a:pt x="50100" y="17270"/>
                </a:lnTo>
                <a:lnTo>
                  <a:pt x="50080" y="17280"/>
                </a:lnTo>
                <a:lnTo>
                  <a:pt x="50060" y="17280"/>
                </a:lnTo>
                <a:lnTo>
                  <a:pt x="50050" y="17270"/>
                </a:lnTo>
                <a:lnTo>
                  <a:pt x="50040" y="17270"/>
                </a:lnTo>
                <a:lnTo>
                  <a:pt x="50020" y="17280"/>
                </a:lnTo>
                <a:lnTo>
                  <a:pt x="50010" y="17270"/>
                </a:lnTo>
                <a:lnTo>
                  <a:pt x="50000" y="17270"/>
                </a:lnTo>
                <a:lnTo>
                  <a:pt x="49980" y="17260"/>
                </a:lnTo>
                <a:lnTo>
                  <a:pt x="49940" y="17260"/>
                </a:lnTo>
                <a:lnTo>
                  <a:pt x="49920" y="17260"/>
                </a:lnTo>
                <a:lnTo>
                  <a:pt x="49900" y="17250"/>
                </a:lnTo>
                <a:lnTo>
                  <a:pt x="49880" y="17240"/>
                </a:lnTo>
                <a:lnTo>
                  <a:pt x="49860" y="17230"/>
                </a:lnTo>
                <a:lnTo>
                  <a:pt x="49840" y="17220"/>
                </a:lnTo>
                <a:lnTo>
                  <a:pt x="49820" y="17210"/>
                </a:lnTo>
                <a:lnTo>
                  <a:pt x="49810" y="17210"/>
                </a:lnTo>
                <a:lnTo>
                  <a:pt x="49790" y="17210"/>
                </a:lnTo>
                <a:lnTo>
                  <a:pt x="49780" y="17220"/>
                </a:lnTo>
                <a:lnTo>
                  <a:pt x="49770" y="17220"/>
                </a:lnTo>
                <a:lnTo>
                  <a:pt x="49760" y="17230"/>
                </a:lnTo>
                <a:lnTo>
                  <a:pt x="49750" y="17230"/>
                </a:lnTo>
                <a:lnTo>
                  <a:pt x="49740" y="17250"/>
                </a:lnTo>
                <a:lnTo>
                  <a:pt x="49730" y="17250"/>
                </a:lnTo>
                <a:lnTo>
                  <a:pt x="49720" y="17260"/>
                </a:lnTo>
                <a:lnTo>
                  <a:pt x="49710" y="17270"/>
                </a:lnTo>
                <a:lnTo>
                  <a:pt x="49700" y="17270"/>
                </a:lnTo>
                <a:lnTo>
                  <a:pt x="49690" y="17280"/>
                </a:lnTo>
                <a:lnTo>
                  <a:pt x="49690" y="17290"/>
                </a:lnTo>
                <a:lnTo>
                  <a:pt x="49680" y="17310"/>
                </a:lnTo>
                <a:lnTo>
                  <a:pt x="49680" y="17320"/>
                </a:lnTo>
                <a:lnTo>
                  <a:pt x="49670" y="17330"/>
                </a:lnTo>
                <a:lnTo>
                  <a:pt x="49660" y="17330"/>
                </a:lnTo>
                <a:lnTo>
                  <a:pt x="49650" y="17330"/>
                </a:lnTo>
                <a:lnTo>
                  <a:pt x="49630" y="17320"/>
                </a:lnTo>
                <a:lnTo>
                  <a:pt x="49610" y="17320"/>
                </a:lnTo>
                <a:lnTo>
                  <a:pt x="49600" y="17310"/>
                </a:lnTo>
                <a:lnTo>
                  <a:pt x="49580" y="17320"/>
                </a:lnTo>
                <a:lnTo>
                  <a:pt x="49570" y="17310"/>
                </a:lnTo>
                <a:lnTo>
                  <a:pt x="49550" y="17320"/>
                </a:lnTo>
                <a:lnTo>
                  <a:pt x="49530" y="17320"/>
                </a:lnTo>
                <a:lnTo>
                  <a:pt x="49520" y="17320"/>
                </a:lnTo>
                <a:lnTo>
                  <a:pt x="49500" y="17310"/>
                </a:lnTo>
                <a:lnTo>
                  <a:pt x="49480" y="17310"/>
                </a:lnTo>
                <a:lnTo>
                  <a:pt x="49460" y="17310"/>
                </a:lnTo>
                <a:lnTo>
                  <a:pt x="49450" y="17310"/>
                </a:lnTo>
                <a:lnTo>
                  <a:pt x="49440" y="17320"/>
                </a:lnTo>
                <a:lnTo>
                  <a:pt x="49430" y="17330"/>
                </a:lnTo>
                <a:lnTo>
                  <a:pt x="49420" y="17330"/>
                </a:lnTo>
                <a:lnTo>
                  <a:pt x="49410" y="17330"/>
                </a:lnTo>
                <a:lnTo>
                  <a:pt x="49400" y="17330"/>
                </a:lnTo>
                <a:lnTo>
                  <a:pt x="49390" y="17330"/>
                </a:lnTo>
                <a:lnTo>
                  <a:pt x="49370" y="17320"/>
                </a:lnTo>
                <a:lnTo>
                  <a:pt x="49360" y="17310"/>
                </a:lnTo>
                <a:lnTo>
                  <a:pt x="49350" y="17310"/>
                </a:lnTo>
                <a:lnTo>
                  <a:pt x="49340" y="17310"/>
                </a:lnTo>
                <a:lnTo>
                  <a:pt x="49330" y="17310"/>
                </a:lnTo>
                <a:lnTo>
                  <a:pt x="49300" y="17300"/>
                </a:lnTo>
                <a:lnTo>
                  <a:pt x="49290" y="17300"/>
                </a:lnTo>
                <a:lnTo>
                  <a:pt x="49280" y="17300"/>
                </a:lnTo>
                <a:lnTo>
                  <a:pt x="49260" y="17300"/>
                </a:lnTo>
                <a:lnTo>
                  <a:pt x="49240" y="17300"/>
                </a:lnTo>
                <a:lnTo>
                  <a:pt x="49230" y="17300"/>
                </a:lnTo>
                <a:lnTo>
                  <a:pt x="49210" y="17300"/>
                </a:lnTo>
                <a:lnTo>
                  <a:pt x="49200" y="17290"/>
                </a:lnTo>
                <a:lnTo>
                  <a:pt x="49190" y="17290"/>
                </a:lnTo>
                <a:lnTo>
                  <a:pt x="49180" y="17280"/>
                </a:lnTo>
                <a:lnTo>
                  <a:pt x="49160" y="17290"/>
                </a:lnTo>
                <a:lnTo>
                  <a:pt x="49140" y="17290"/>
                </a:lnTo>
                <a:lnTo>
                  <a:pt x="49120" y="17290"/>
                </a:lnTo>
                <a:lnTo>
                  <a:pt x="49110" y="17290"/>
                </a:lnTo>
                <a:lnTo>
                  <a:pt x="49090" y="17290"/>
                </a:lnTo>
                <a:lnTo>
                  <a:pt x="49060" y="17300"/>
                </a:lnTo>
                <a:lnTo>
                  <a:pt x="49040" y="17300"/>
                </a:lnTo>
                <a:lnTo>
                  <a:pt x="49030" y="17300"/>
                </a:lnTo>
                <a:lnTo>
                  <a:pt x="49010" y="17310"/>
                </a:lnTo>
                <a:lnTo>
                  <a:pt x="48980" y="17320"/>
                </a:lnTo>
                <a:lnTo>
                  <a:pt x="48970" y="17320"/>
                </a:lnTo>
                <a:lnTo>
                  <a:pt x="48950" y="17320"/>
                </a:lnTo>
                <a:lnTo>
                  <a:pt x="48930" y="17310"/>
                </a:lnTo>
                <a:lnTo>
                  <a:pt x="48920" y="17300"/>
                </a:lnTo>
                <a:lnTo>
                  <a:pt x="48900" y="17290"/>
                </a:lnTo>
                <a:lnTo>
                  <a:pt x="48890" y="17280"/>
                </a:lnTo>
                <a:lnTo>
                  <a:pt x="48880" y="17270"/>
                </a:lnTo>
                <a:lnTo>
                  <a:pt x="48860" y="17280"/>
                </a:lnTo>
                <a:lnTo>
                  <a:pt x="48850" y="17270"/>
                </a:lnTo>
                <a:lnTo>
                  <a:pt x="48820" y="17270"/>
                </a:lnTo>
                <a:lnTo>
                  <a:pt x="48810" y="17270"/>
                </a:lnTo>
                <a:lnTo>
                  <a:pt x="48800" y="17280"/>
                </a:lnTo>
                <a:lnTo>
                  <a:pt x="48790" y="17280"/>
                </a:lnTo>
                <a:lnTo>
                  <a:pt x="48780" y="17280"/>
                </a:lnTo>
                <a:lnTo>
                  <a:pt x="48760" y="17280"/>
                </a:lnTo>
                <a:lnTo>
                  <a:pt x="48740" y="17300"/>
                </a:lnTo>
                <a:lnTo>
                  <a:pt x="48720" y="17300"/>
                </a:lnTo>
                <a:lnTo>
                  <a:pt x="48710" y="17310"/>
                </a:lnTo>
                <a:lnTo>
                  <a:pt x="48690" y="17310"/>
                </a:lnTo>
                <a:lnTo>
                  <a:pt x="48680" y="17300"/>
                </a:lnTo>
                <a:lnTo>
                  <a:pt x="48660" y="17300"/>
                </a:lnTo>
                <a:lnTo>
                  <a:pt x="48650" y="17290"/>
                </a:lnTo>
                <a:lnTo>
                  <a:pt x="48630" y="17290"/>
                </a:lnTo>
                <a:lnTo>
                  <a:pt x="48620" y="17280"/>
                </a:lnTo>
                <a:lnTo>
                  <a:pt x="48590" y="17270"/>
                </a:lnTo>
                <a:lnTo>
                  <a:pt x="48580" y="17270"/>
                </a:lnTo>
                <a:lnTo>
                  <a:pt x="48570" y="17270"/>
                </a:lnTo>
                <a:lnTo>
                  <a:pt x="48560" y="17270"/>
                </a:lnTo>
                <a:lnTo>
                  <a:pt x="48540" y="17280"/>
                </a:lnTo>
                <a:lnTo>
                  <a:pt x="48530" y="17280"/>
                </a:lnTo>
                <a:lnTo>
                  <a:pt x="48520" y="17280"/>
                </a:lnTo>
                <a:lnTo>
                  <a:pt x="48510" y="17280"/>
                </a:lnTo>
                <a:lnTo>
                  <a:pt x="48510" y="17270"/>
                </a:lnTo>
                <a:lnTo>
                  <a:pt x="48500" y="17280"/>
                </a:lnTo>
                <a:lnTo>
                  <a:pt x="48490" y="17290"/>
                </a:lnTo>
                <a:lnTo>
                  <a:pt x="48480" y="17300"/>
                </a:lnTo>
                <a:lnTo>
                  <a:pt x="48470" y="17300"/>
                </a:lnTo>
                <a:lnTo>
                  <a:pt x="48450" y="17300"/>
                </a:lnTo>
                <a:lnTo>
                  <a:pt x="48430" y="17310"/>
                </a:lnTo>
                <a:lnTo>
                  <a:pt x="48420" y="17320"/>
                </a:lnTo>
                <a:lnTo>
                  <a:pt x="48400" y="17320"/>
                </a:lnTo>
                <a:lnTo>
                  <a:pt x="48390" y="17320"/>
                </a:lnTo>
                <a:lnTo>
                  <a:pt x="48380" y="17320"/>
                </a:lnTo>
                <a:lnTo>
                  <a:pt x="48370" y="17320"/>
                </a:lnTo>
                <a:lnTo>
                  <a:pt x="48360" y="17320"/>
                </a:lnTo>
                <a:lnTo>
                  <a:pt x="48350" y="17310"/>
                </a:lnTo>
                <a:lnTo>
                  <a:pt x="48340" y="17310"/>
                </a:lnTo>
                <a:lnTo>
                  <a:pt x="48330" y="17310"/>
                </a:lnTo>
                <a:lnTo>
                  <a:pt x="48310" y="17310"/>
                </a:lnTo>
                <a:lnTo>
                  <a:pt x="48300" y="17300"/>
                </a:lnTo>
                <a:lnTo>
                  <a:pt x="48290" y="17290"/>
                </a:lnTo>
                <a:lnTo>
                  <a:pt x="48290" y="17280"/>
                </a:lnTo>
                <a:lnTo>
                  <a:pt x="48280" y="17270"/>
                </a:lnTo>
                <a:lnTo>
                  <a:pt x="48260" y="17260"/>
                </a:lnTo>
                <a:lnTo>
                  <a:pt x="48240" y="17260"/>
                </a:lnTo>
                <a:lnTo>
                  <a:pt x="48230" y="17260"/>
                </a:lnTo>
                <a:lnTo>
                  <a:pt x="48210" y="17260"/>
                </a:lnTo>
                <a:lnTo>
                  <a:pt x="48200" y="17260"/>
                </a:lnTo>
                <a:lnTo>
                  <a:pt x="48190" y="17270"/>
                </a:lnTo>
                <a:lnTo>
                  <a:pt x="48170" y="17270"/>
                </a:lnTo>
                <a:lnTo>
                  <a:pt x="48160" y="17280"/>
                </a:lnTo>
                <a:lnTo>
                  <a:pt x="48140" y="17280"/>
                </a:lnTo>
                <a:lnTo>
                  <a:pt x="48130" y="17290"/>
                </a:lnTo>
                <a:lnTo>
                  <a:pt x="48120" y="17300"/>
                </a:lnTo>
                <a:lnTo>
                  <a:pt x="48110" y="17310"/>
                </a:lnTo>
                <a:lnTo>
                  <a:pt x="48100" y="17320"/>
                </a:lnTo>
                <a:lnTo>
                  <a:pt x="48100" y="17330"/>
                </a:lnTo>
                <a:lnTo>
                  <a:pt x="48090" y="17330"/>
                </a:lnTo>
                <a:lnTo>
                  <a:pt x="48080" y="17330"/>
                </a:lnTo>
                <a:lnTo>
                  <a:pt x="48070" y="17330"/>
                </a:lnTo>
                <a:lnTo>
                  <a:pt x="48060" y="17330"/>
                </a:lnTo>
                <a:lnTo>
                  <a:pt x="48050" y="17340"/>
                </a:lnTo>
                <a:lnTo>
                  <a:pt x="48040" y="17330"/>
                </a:lnTo>
                <a:lnTo>
                  <a:pt x="48020" y="17330"/>
                </a:lnTo>
                <a:lnTo>
                  <a:pt x="48010" y="17310"/>
                </a:lnTo>
                <a:lnTo>
                  <a:pt x="48000" y="17310"/>
                </a:lnTo>
                <a:lnTo>
                  <a:pt x="47980" y="17300"/>
                </a:lnTo>
                <a:lnTo>
                  <a:pt x="47970" y="17280"/>
                </a:lnTo>
                <a:lnTo>
                  <a:pt x="47950" y="17260"/>
                </a:lnTo>
                <a:lnTo>
                  <a:pt x="47930" y="17250"/>
                </a:lnTo>
                <a:lnTo>
                  <a:pt x="47920" y="17250"/>
                </a:lnTo>
                <a:lnTo>
                  <a:pt x="47910" y="17260"/>
                </a:lnTo>
                <a:lnTo>
                  <a:pt x="47890" y="17270"/>
                </a:lnTo>
                <a:lnTo>
                  <a:pt x="47880" y="17280"/>
                </a:lnTo>
                <a:lnTo>
                  <a:pt x="47870" y="17290"/>
                </a:lnTo>
                <a:lnTo>
                  <a:pt x="47870" y="17300"/>
                </a:lnTo>
                <a:lnTo>
                  <a:pt x="47860" y="17300"/>
                </a:lnTo>
                <a:lnTo>
                  <a:pt x="47850" y="17310"/>
                </a:lnTo>
                <a:lnTo>
                  <a:pt x="47830" y="17310"/>
                </a:lnTo>
                <a:lnTo>
                  <a:pt x="47820" y="17310"/>
                </a:lnTo>
                <a:lnTo>
                  <a:pt x="47810" y="17310"/>
                </a:lnTo>
                <a:lnTo>
                  <a:pt x="47790" y="17300"/>
                </a:lnTo>
                <a:lnTo>
                  <a:pt x="47780" y="17300"/>
                </a:lnTo>
                <a:lnTo>
                  <a:pt x="47770" y="17290"/>
                </a:lnTo>
                <a:lnTo>
                  <a:pt x="47760" y="17280"/>
                </a:lnTo>
                <a:lnTo>
                  <a:pt x="47750" y="17270"/>
                </a:lnTo>
                <a:lnTo>
                  <a:pt x="47740" y="17270"/>
                </a:lnTo>
                <a:lnTo>
                  <a:pt x="47720" y="17260"/>
                </a:lnTo>
                <a:lnTo>
                  <a:pt x="47710" y="17260"/>
                </a:lnTo>
                <a:lnTo>
                  <a:pt x="47690" y="17250"/>
                </a:lnTo>
                <a:lnTo>
                  <a:pt x="47680" y="17250"/>
                </a:lnTo>
                <a:lnTo>
                  <a:pt x="47660" y="17240"/>
                </a:lnTo>
                <a:lnTo>
                  <a:pt x="47650" y="17240"/>
                </a:lnTo>
                <a:lnTo>
                  <a:pt x="47640" y="17240"/>
                </a:lnTo>
                <a:lnTo>
                  <a:pt x="47620" y="17240"/>
                </a:lnTo>
                <a:lnTo>
                  <a:pt x="47610" y="17240"/>
                </a:lnTo>
                <a:lnTo>
                  <a:pt x="47600" y="17240"/>
                </a:lnTo>
                <a:lnTo>
                  <a:pt x="47590" y="17240"/>
                </a:lnTo>
                <a:lnTo>
                  <a:pt x="47580" y="17240"/>
                </a:lnTo>
                <a:lnTo>
                  <a:pt x="47560" y="17240"/>
                </a:lnTo>
                <a:lnTo>
                  <a:pt x="47550" y="17240"/>
                </a:lnTo>
                <a:lnTo>
                  <a:pt x="47540" y="17250"/>
                </a:lnTo>
                <a:lnTo>
                  <a:pt x="47510" y="17250"/>
                </a:lnTo>
                <a:lnTo>
                  <a:pt x="47490" y="17260"/>
                </a:lnTo>
                <a:lnTo>
                  <a:pt x="47480" y="17260"/>
                </a:lnTo>
                <a:lnTo>
                  <a:pt x="47470" y="17260"/>
                </a:lnTo>
                <a:lnTo>
                  <a:pt x="47460" y="17270"/>
                </a:lnTo>
                <a:lnTo>
                  <a:pt x="47450" y="17280"/>
                </a:lnTo>
                <a:lnTo>
                  <a:pt x="47430" y="17290"/>
                </a:lnTo>
                <a:lnTo>
                  <a:pt x="47420" y="17300"/>
                </a:lnTo>
                <a:lnTo>
                  <a:pt x="47410" y="17300"/>
                </a:lnTo>
                <a:lnTo>
                  <a:pt x="47390" y="17300"/>
                </a:lnTo>
                <a:lnTo>
                  <a:pt x="47380" y="17300"/>
                </a:lnTo>
                <a:lnTo>
                  <a:pt x="47370" y="17300"/>
                </a:lnTo>
                <a:lnTo>
                  <a:pt x="47350" y="17300"/>
                </a:lnTo>
                <a:lnTo>
                  <a:pt x="47340" y="17300"/>
                </a:lnTo>
                <a:lnTo>
                  <a:pt x="47330" y="17290"/>
                </a:lnTo>
                <a:lnTo>
                  <a:pt x="47320" y="17280"/>
                </a:lnTo>
                <a:lnTo>
                  <a:pt x="47290" y="17260"/>
                </a:lnTo>
                <a:lnTo>
                  <a:pt x="47280" y="17260"/>
                </a:lnTo>
                <a:lnTo>
                  <a:pt x="47260" y="17260"/>
                </a:lnTo>
                <a:lnTo>
                  <a:pt x="47260" y="17250"/>
                </a:lnTo>
                <a:lnTo>
                  <a:pt x="47250" y="17250"/>
                </a:lnTo>
                <a:lnTo>
                  <a:pt x="47240" y="17240"/>
                </a:lnTo>
                <a:lnTo>
                  <a:pt x="47210" y="17230"/>
                </a:lnTo>
                <a:lnTo>
                  <a:pt x="47180" y="17210"/>
                </a:lnTo>
                <a:lnTo>
                  <a:pt x="47140" y="17190"/>
                </a:lnTo>
                <a:lnTo>
                  <a:pt x="47090" y="17180"/>
                </a:lnTo>
                <a:lnTo>
                  <a:pt x="47060" y="17170"/>
                </a:lnTo>
                <a:lnTo>
                  <a:pt x="47020" y="17170"/>
                </a:lnTo>
                <a:lnTo>
                  <a:pt x="46990" y="17170"/>
                </a:lnTo>
                <a:lnTo>
                  <a:pt x="46970" y="17170"/>
                </a:lnTo>
                <a:lnTo>
                  <a:pt x="46970" y="17180"/>
                </a:lnTo>
                <a:lnTo>
                  <a:pt x="46960" y="17170"/>
                </a:lnTo>
                <a:lnTo>
                  <a:pt x="46940" y="17170"/>
                </a:lnTo>
                <a:lnTo>
                  <a:pt x="46920" y="17180"/>
                </a:lnTo>
                <a:lnTo>
                  <a:pt x="46900" y="17200"/>
                </a:lnTo>
                <a:lnTo>
                  <a:pt x="46880" y="17230"/>
                </a:lnTo>
                <a:lnTo>
                  <a:pt x="46860" y="17240"/>
                </a:lnTo>
                <a:lnTo>
                  <a:pt x="46840" y="17250"/>
                </a:lnTo>
                <a:lnTo>
                  <a:pt x="46830" y="17250"/>
                </a:lnTo>
                <a:lnTo>
                  <a:pt x="46830" y="17260"/>
                </a:lnTo>
                <a:lnTo>
                  <a:pt x="46840" y="17350"/>
                </a:lnTo>
                <a:lnTo>
                  <a:pt x="46850" y="17370"/>
                </a:lnTo>
                <a:lnTo>
                  <a:pt x="46840" y="17370"/>
                </a:lnTo>
                <a:lnTo>
                  <a:pt x="46830" y="17370"/>
                </a:lnTo>
                <a:lnTo>
                  <a:pt x="46820" y="17370"/>
                </a:lnTo>
                <a:lnTo>
                  <a:pt x="46810" y="17370"/>
                </a:lnTo>
                <a:lnTo>
                  <a:pt x="46800" y="17370"/>
                </a:lnTo>
                <a:lnTo>
                  <a:pt x="46780" y="17380"/>
                </a:lnTo>
                <a:lnTo>
                  <a:pt x="46770" y="17380"/>
                </a:lnTo>
                <a:lnTo>
                  <a:pt x="46760" y="17380"/>
                </a:lnTo>
                <a:lnTo>
                  <a:pt x="46750" y="17390"/>
                </a:lnTo>
                <a:lnTo>
                  <a:pt x="46730" y="17400"/>
                </a:lnTo>
                <a:lnTo>
                  <a:pt x="46720" y="17410"/>
                </a:lnTo>
                <a:lnTo>
                  <a:pt x="46710" y="17410"/>
                </a:lnTo>
                <a:lnTo>
                  <a:pt x="46710" y="17400"/>
                </a:lnTo>
                <a:lnTo>
                  <a:pt x="46700" y="17400"/>
                </a:lnTo>
                <a:lnTo>
                  <a:pt x="46690" y="17410"/>
                </a:lnTo>
                <a:lnTo>
                  <a:pt x="46700" y="17430"/>
                </a:lnTo>
                <a:lnTo>
                  <a:pt x="46700" y="17450"/>
                </a:lnTo>
                <a:lnTo>
                  <a:pt x="46690" y="17450"/>
                </a:lnTo>
                <a:lnTo>
                  <a:pt x="46680" y="17450"/>
                </a:lnTo>
                <a:lnTo>
                  <a:pt x="46680" y="17460"/>
                </a:lnTo>
                <a:lnTo>
                  <a:pt x="46680" y="17470"/>
                </a:lnTo>
                <a:lnTo>
                  <a:pt x="46670" y="17470"/>
                </a:lnTo>
                <a:lnTo>
                  <a:pt x="46650" y="17470"/>
                </a:lnTo>
                <a:lnTo>
                  <a:pt x="46620" y="17460"/>
                </a:lnTo>
                <a:lnTo>
                  <a:pt x="46600" y="17460"/>
                </a:lnTo>
                <a:lnTo>
                  <a:pt x="46590" y="17470"/>
                </a:lnTo>
                <a:lnTo>
                  <a:pt x="46590" y="17480"/>
                </a:lnTo>
                <a:lnTo>
                  <a:pt x="46580" y="17490"/>
                </a:lnTo>
                <a:lnTo>
                  <a:pt x="46580" y="17500"/>
                </a:lnTo>
                <a:lnTo>
                  <a:pt x="46590" y="17510"/>
                </a:lnTo>
                <a:lnTo>
                  <a:pt x="46600" y="17520"/>
                </a:lnTo>
                <a:lnTo>
                  <a:pt x="46620" y="17540"/>
                </a:lnTo>
                <a:lnTo>
                  <a:pt x="46640" y="17560"/>
                </a:lnTo>
                <a:lnTo>
                  <a:pt x="46650" y="17570"/>
                </a:lnTo>
                <a:lnTo>
                  <a:pt x="46660" y="17580"/>
                </a:lnTo>
                <a:lnTo>
                  <a:pt x="46660" y="17590"/>
                </a:lnTo>
                <a:lnTo>
                  <a:pt x="46650" y="17600"/>
                </a:lnTo>
                <a:lnTo>
                  <a:pt x="46650" y="17620"/>
                </a:lnTo>
                <a:lnTo>
                  <a:pt x="46640" y="17630"/>
                </a:lnTo>
                <a:lnTo>
                  <a:pt x="46650" y="17640"/>
                </a:lnTo>
                <a:lnTo>
                  <a:pt x="46650" y="17650"/>
                </a:lnTo>
                <a:lnTo>
                  <a:pt x="46640" y="17650"/>
                </a:lnTo>
                <a:lnTo>
                  <a:pt x="46640" y="17660"/>
                </a:lnTo>
                <a:lnTo>
                  <a:pt x="46640" y="17670"/>
                </a:lnTo>
                <a:lnTo>
                  <a:pt x="46640" y="17680"/>
                </a:lnTo>
                <a:lnTo>
                  <a:pt x="46630" y="17680"/>
                </a:lnTo>
                <a:lnTo>
                  <a:pt x="46630" y="17690"/>
                </a:lnTo>
                <a:lnTo>
                  <a:pt x="46630" y="17700"/>
                </a:lnTo>
                <a:lnTo>
                  <a:pt x="46630" y="17710"/>
                </a:lnTo>
                <a:lnTo>
                  <a:pt x="46640" y="17710"/>
                </a:lnTo>
                <a:lnTo>
                  <a:pt x="46650" y="17710"/>
                </a:lnTo>
                <a:lnTo>
                  <a:pt x="46660" y="17710"/>
                </a:lnTo>
                <a:lnTo>
                  <a:pt x="46660" y="17720"/>
                </a:lnTo>
                <a:lnTo>
                  <a:pt x="46660" y="17730"/>
                </a:lnTo>
                <a:lnTo>
                  <a:pt x="46660" y="17740"/>
                </a:lnTo>
                <a:lnTo>
                  <a:pt x="46660" y="17750"/>
                </a:lnTo>
                <a:lnTo>
                  <a:pt x="46650" y="17760"/>
                </a:lnTo>
                <a:lnTo>
                  <a:pt x="46660" y="17770"/>
                </a:lnTo>
                <a:lnTo>
                  <a:pt x="46660" y="17780"/>
                </a:lnTo>
                <a:lnTo>
                  <a:pt x="46650" y="17780"/>
                </a:lnTo>
                <a:lnTo>
                  <a:pt x="46650" y="17790"/>
                </a:lnTo>
                <a:lnTo>
                  <a:pt x="46640" y="17790"/>
                </a:lnTo>
                <a:lnTo>
                  <a:pt x="46640" y="17800"/>
                </a:lnTo>
                <a:lnTo>
                  <a:pt x="46640" y="17810"/>
                </a:lnTo>
                <a:lnTo>
                  <a:pt x="46640" y="17820"/>
                </a:lnTo>
                <a:lnTo>
                  <a:pt x="46630" y="17820"/>
                </a:lnTo>
                <a:lnTo>
                  <a:pt x="46620" y="17820"/>
                </a:lnTo>
                <a:lnTo>
                  <a:pt x="46620" y="17830"/>
                </a:lnTo>
                <a:lnTo>
                  <a:pt x="46610" y="17830"/>
                </a:lnTo>
                <a:lnTo>
                  <a:pt x="46610" y="17840"/>
                </a:lnTo>
                <a:lnTo>
                  <a:pt x="46600" y="17840"/>
                </a:lnTo>
                <a:lnTo>
                  <a:pt x="46600" y="17850"/>
                </a:lnTo>
                <a:lnTo>
                  <a:pt x="46590" y="17850"/>
                </a:lnTo>
                <a:lnTo>
                  <a:pt x="46580" y="17850"/>
                </a:lnTo>
                <a:lnTo>
                  <a:pt x="46570" y="17850"/>
                </a:lnTo>
                <a:lnTo>
                  <a:pt x="46570" y="17860"/>
                </a:lnTo>
                <a:lnTo>
                  <a:pt x="46560" y="17860"/>
                </a:lnTo>
                <a:lnTo>
                  <a:pt x="46550" y="17860"/>
                </a:lnTo>
                <a:lnTo>
                  <a:pt x="46540" y="17860"/>
                </a:lnTo>
                <a:lnTo>
                  <a:pt x="46530" y="17850"/>
                </a:lnTo>
                <a:lnTo>
                  <a:pt x="46520" y="17850"/>
                </a:lnTo>
                <a:lnTo>
                  <a:pt x="46520" y="17860"/>
                </a:lnTo>
                <a:lnTo>
                  <a:pt x="46510" y="17860"/>
                </a:lnTo>
                <a:lnTo>
                  <a:pt x="46500" y="17860"/>
                </a:lnTo>
                <a:lnTo>
                  <a:pt x="46490" y="17860"/>
                </a:lnTo>
                <a:lnTo>
                  <a:pt x="46490" y="17850"/>
                </a:lnTo>
                <a:lnTo>
                  <a:pt x="46480" y="17850"/>
                </a:lnTo>
                <a:lnTo>
                  <a:pt x="46480" y="17860"/>
                </a:lnTo>
                <a:lnTo>
                  <a:pt x="46470" y="17860"/>
                </a:lnTo>
                <a:lnTo>
                  <a:pt x="46470" y="17870"/>
                </a:lnTo>
                <a:lnTo>
                  <a:pt x="46460" y="17870"/>
                </a:lnTo>
                <a:lnTo>
                  <a:pt x="46460" y="17860"/>
                </a:lnTo>
                <a:lnTo>
                  <a:pt x="46450" y="17860"/>
                </a:lnTo>
                <a:lnTo>
                  <a:pt x="46450" y="17870"/>
                </a:lnTo>
                <a:lnTo>
                  <a:pt x="46440" y="17870"/>
                </a:lnTo>
                <a:lnTo>
                  <a:pt x="46440" y="17880"/>
                </a:lnTo>
                <a:lnTo>
                  <a:pt x="46420" y="17870"/>
                </a:lnTo>
                <a:lnTo>
                  <a:pt x="46410" y="17870"/>
                </a:lnTo>
                <a:lnTo>
                  <a:pt x="46400" y="17870"/>
                </a:lnTo>
                <a:lnTo>
                  <a:pt x="46390" y="17870"/>
                </a:lnTo>
                <a:lnTo>
                  <a:pt x="46390" y="17880"/>
                </a:lnTo>
                <a:lnTo>
                  <a:pt x="46380" y="17870"/>
                </a:lnTo>
                <a:lnTo>
                  <a:pt x="46370" y="17860"/>
                </a:lnTo>
                <a:lnTo>
                  <a:pt x="46360" y="17860"/>
                </a:lnTo>
                <a:lnTo>
                  <a:pt x="46350" y="17860"/>
                </a:lnTo>
                <a:lnTo>
                  <a:pt x="46350" y="17870"/>
                </a:lnTo>
                <a:lnTo>
                  <a:pt x="46340" y="17870"/>
                </a:lnTo>
                <a:lnTo>
                  <a:pt x="46330" y="17880"/>
                </a:lnTo>
                <a:lnTo>
                  <a:pt x="46320" y="17890"/>
                </a:lnTo>
                <a:lnTo>
                  <a:pt x="46320" y="17880"/>
                </a:lnTo>
                <a:lnTo>
                  <a:pt x="46310" y="17880"/>
                </a:lnTo>
                <a:lnTo>
                  <a:pt x="46290" y="17870"/>
                </a:lnTo>
                <a:lnTo>
                  <a:pt x="46280" y="17870"/>
                </a:lnTo>
                <a:lnTo>
                  <a:pt x="46270" y="17870"/>
                </a:lnTo>
                <a:lnTo>
                  <a:pt x="46260" y="17880"/>
                </a:lnTo>
                <a:lnTo>
                  <a:pt x="46240" y="17870"/>
                </a:lnTo>
                <a:lnTo>
                  <a:pt x="46230" y="17870"/>
                </a:lnTo>
                <a:lnTo>
                  <a:pt x="46220" y="17880"/>
                </a:lnTo>
                <a:lnTo>
                  <a:pt x="46200" y="17880"/>
                </a:lnTo>
                <a:lnTo>
                  <a:pt x="46160" y="17910"/>
                </a:lnTo>
                <a:lnTo>
                  <a:pt x="46140" y="17910"/>
                </a:lnTo>
                <a:lnTo>
                  <a:pt x="46110" y="17920"/>
                </a:lnTo>
                <a:lnTo>
                  <a:pt x="46090" y="17930"/>
                </a:lnTo>
                <a:lnTo>
                  <a:pt x="46070" y="17940"/>
                </a:lnTo>
                <a:lnTo>
                  <a:pt x="46060" y="17950"/>
                </a:lnTo>
                <a:lnTo>
                  <a:pt x="46050" y="17970"/>
                </a:lnTo>
                <a:lnTo>
                  <a:pt x="46040" y="17970"/>
                </a:lnTo>
                <a:lnTo>
                  <a:pt x="46030" y="17990"/>
                </a:lnTo>
                <a:lnTo>
                  <a:pt x="46010" y="17990"/>
                </a:lnTo>
                <a:lnTo>
                  <a:pt x="45990" y="17990"/>
                </a:lnTo>
                <a:lnTo>
                  <a:pt x="45970" y="18000"/>
                </a:lnTo>
                <a:lnTo>
                  <a:pt x="45960" y="18000"/>
                </a:lnTo>
                <a:lnTo>
                  <a:pt x="45950" y="18020"/>
                </a:lnTo>
                <a:lnTo>
                  <a:pt x="45930" y="18030"/>
                </a:lnTo>
                <a:lnTo>
                  <a:pt x="45920" y="18030"/>
                </a:lnTo>
                <a:lnTo>
                  <a:pt x="45910" y="18040"/>
                </a:lnTo>
                <a:lnTo>
                  <a:pt x="45890" y="18040"/>
                </a:lnTo>
                <a:lnTo>
                  <a:pt x="45880" y="18050"/>
                </a:lnTo>
                <a:lnTo>
                  <a:pt x="45860" y="18050"/>
                </a:lnTo>
                <a:lnTo>
                  <a:pt x="45850" y="18060"/>
                </a:lnTo>
                <a:lnTo>
                  <a:pt x="45840" y="18060"/>
                </a:lnTo>
                <a:lnTo>
                  <a:pt x="45820" y="18070"/>
                </a:lnTo>
                <a:lnTo>
                  <a:pt x="45810" y="18080"/>
                </a:lnTo>
                <a:lnTo>
                  <a:pt x="45790" y="18080"/>
                </a:lnTo>
                <a:lnTo>
                  <a:pt x="45770" y="18080"/>
                </a:lnTo>
                <a:lnTo>
                  <a:pt x="45760" y="18090"/>
                </a:lnTo>
                <a:lnTo>
                  <a:pt x="45760" y="18100"/>
                </a:lnTo>
                <a:lnTo>
                  <a:pt x="45750" y="18100"/>
                </a:lnTo>
                <a:lnTo>
                  <a:pt x="45740" y="18100"/>
                </a:lnTo>
                <a:lnTo>
                  <a:pt x="45730" y="18110"/>
                </a:lnTo>
                <a:lnTo>
                  <a:pt x="45710" y="18110"/>
                </a:lnTo>
                <a:lnTo>
                  <a:pt x="45690" y="18110"/>
                </a:lnTo>
                <a:lnTo>
                  <a:pt x="45680" y="18110"/>
                </a:lnTo>
                <a:lnTo>
                  <a:pt x="45670" y="18120"/>
                </a:lnTo>
                <a:lnTo>
                  <a:pt x="45660" y="18120"/>
                </a:lnTo>
                <a:lnTo>
                  <a:pt x="45650" y="18130"/>
                </a:lnTo>
                <a:lnTo>
                  <a:pt x="45640" y="18130"/>
                </a:lnTo>
                <a:lnTo>
                  <a:pt x="45640" y="18120"/>
                </a:lnTo>
                <a:lnTo>
                  <a:pt x="45630" y="18120"/>
                </a:lnTo>
                <a:lnTo>
                  <a:pt x="45620" y="18130"/>
                </a:lnTo>
                <a:lnTo>
                  <a:pt x="45630" y="18140"/>
                </a:lnTo>
                <a:lnTo>
                  <a:pt x="45630" y="18150"/>
                </a:lnTo>
                <a:lnTo>
                  <a:pt x="45630" y="18160"/>
                </a:lnTo>
                <a:lnTo>
                  <a:pt x="45630" y="18170"/>
                </a:lnTo>
                <a:lnTo>
                  <a:pt x="45610" y="18160"/>
                </a:lnTo>
                <a:lnTo>
                  <a:pt x="45600" y="18150"/>
                </a:lnTo>
                <a:lnTo>
                  <a:pt x="45590" y="18150"/>
                </a:lnTo>
                <a:lnTo>
                  <a:pt x="45580" y="18160"/>
                </a:lnTo>
                <a:lnTo>
                  <a:pt x="45570" y="18160"/>
                </a:lnTo>
                <a:lnTo>
                  <a:pt x="45560" y="18170"/>
                </a:lnTo>
                <a:lnTo>
                  <a:pt x="45560" y="18180"/>
                </a:lnTo>
                <a:lnTo>
                  <a:pt x="45560" y="18190"/>
                </a:lnTo>
                <a:lnTo>
                  <a:pt x="45560" y="18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