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Distrito Capital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Distrito Capital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7880" y="17280"/>
                </a:moveTo>
                <a:lnTo>
                  <a:pt x="47880" y="17290"/>
                </a:lnTo>
                <a:lnTo>
                  <a:pt x="47890" y="17300"/>
                </a:lnTo>
                <a:lnTo>
                  <a:pt x="47890" y="17310"/>
                </a:lnTo>
                <a:lnTo>
                  <a:pt x="47890" y="17320"/>
                </a:lnTo>
                <a:lnTo>
                  <a:pt x="47890" y="17330"/>
                </a:lnTo>
                <a:lnTo>
                  <a:pt x="47890" y="17340"/>
                </a:lnTo>
                <a:lnTo>
                  <a:pt x="47890" y="17350"/>
                </a:lnTo>
                <a:lnTo>
                  <a:pt x="47900" y="17370"/>
                </a:lnTo>
                <a:lnTo>
                  <a:pt x="47900" y="17380"/>
                </a:lnTo>
                <a:lnTo>
                  <a:pt x="47910" y="17390"/>
                </a:lnTo>
                <a:lnTo>
                  <a:pt x="47910" y="17400"/>
                </a:lnTo>
                <a:lnTo>
                  <a:pt x="47920" y="17410"/>
                </a:lnTo>
                <a:lnTo>
                  <a:pt x="47920" y="17420"/>
                </a:lnTo>
                <a:lnTo>
                  <a:pt x="47920" y="17430"/>
                </a:lnTo>
                <a:lnTo>
                  <a:pt x="47930" y="17440"/>
                </a:lnTo>
                <a:lnTo>
                  <a:pt x="47940" y="17440"/>
                </a:lnTo>
                <a:lnTo>
                  <a:pt x="47940" y="17450"/>
                </a:lnTo>
                <a:lnTo>
                  <a:pt x="47940" y="17460"/>
                </a:lnTo>
                <a:lnTo>
                  <a:pt x="47940" y="17470"/>
                </a:lnTo>
                <a:lnTo>
                  <a:pt x="47940" y="17480"/>
                </a:lnTo>
                <a:lnTo>
                  <a:pt x="47940" y="17490"/>
                </a:lnTo>
                <a:lnTo>
                  <a:pt x="47950" y="17500"/>
                </a:lnTo>
                <a:lnTo>
                  <a:pt x="47960" y="17500"/>
                </a:lnTo>
                <a:lnTo>
                  <a:pt x="47960" y="17510"/>
                </a:lnTo>
                <a:lnTo>
                  <a:pt x="47950" y="17510"/>
                </a:lnTo>
                <a:lnTo>
                  <a:pt x="47950" y="17520"/>
                </a:lnTo>
                <a:lnTo>
                  <a:pt x="47950" y="17530"/>
                </a:lnTo>
                <a:lnTo>
                  <a:pt x="47950" y="17540"/>
                </a:lnTo>
                <a:lnTo>
                  <a:pt x="47940" y="17540"/>
                </a:lnTo>
                <a:lnTo>
                  <a:pt x="47940" y="17550"/>
                </a:lnTo>
                <a:lnTo>
                  <a:pt x="47940" y="17560"/>
                </a:lnTo>
                <a:lnTo>
                  <a:pt x="47930" y="17560"/>
                </a:lnTo>
                <a:lnTo>
                  <a:pt x="47930" y="17570"/>
                </a:lnTo>
                <a:lnTo>
                  <a:pt x="47920" y="17580"/>
                </a:lnTo>
                <a:lnTo>
                  <a:pt x="47920" y="17590"/>
                </a:lnTo>
                <a:lnTo>
                  <a:pt x="47910" y="17590"/>
                </a:lnTo>
                <a:lnTo>
                  <a:pt x="47910" y="17600"/>
                </a:lnTo>
                <a:lnTo>
                  <a:pt x="47900" y="17610"/>
                </a:lnTo>
                <a:lnTo>
                  <a:pt x="47910" y="17610"/>
                </a:lnTo>
                <a:lnTo>
                  <a:pt x="47900" y="17610"/>
                </a:lnTo>
                <a:lnTo>
                  <a:pt x="47900" y="17620"/>
                </a:lnTo>
                <a:lnTo>
                  <a:pt x="47900" y="17630"/>
                </a:lnTo>
                <a:lnTo>
                  <a:pt x="47900" y="17640"/>
                </a:lnTo>
                <a:lnTo>
                  <a:pt x="47900" y="17650"/>
                </a:lnTo>
                <a:lnTo>
                  <a:pt x="47900" y="17660"/>
                </a:lnTo>
                <a:lnTo>
                  <a:pt x="47900" y="17670"/>
                </a:lnTo>
                <a:lnTo>
                  <a:pt x="47910" y="17680"/>
                </a:lnTo>
                <a:lnTo>
                  <a:pt x="47900" y="17680"/>
                </a:lnTo>
                <a:lnTo>
                  <a:pt x="47890" y="17680"/>
                </a:lnTo>
                <a:lnTo>
                  <a:pt x="47880" y="17680"/>
                </a:lnTo>
                <a:lnTo>
                  <a:pt x="47870" y="17680"/>
                </a:lnTo>
                <a:lnTo>
                  <a:pt x="47860" y="17670"/>
                </a:lnTo>
                <a:lnTo>
                  <a:pt x="47850" y="17670"/>
                </a:lnTo>
                <a:lnTo>
                  <a:pt x="47850" y="17660"/>
                </a:lnTo>
                <a:lnTo>
                  <a:pt x="47840" y="17660"/>
                </a:lnTo>
                <a:lnTo>
                  <a:pt x="47830" y="17660"/>
                </a:lnTo>
                <a:lnTo>
                  <a:pt x="47830" y="17670"/>
                </a:lnTo>
                <a:lnTo>
                  <a:pt x="47830" y="17680"/>
                </a:lnTo>
                <a:lnTo>
                  <a:pt x="47820" y="17680"/>
                </a:lnTo>
                <a:lnTo>
                  <a:pt x="47820" y="17690"/>
                </a:lnTo>
                <a:lnTo>
                  <a:pt x="47810" y="17690"/>
                </a:lnTo>
                <a:lnTo>
                  <a:pt x="47810" y="17680"/>
                </a:lnTo>
                <a:lnTo>
                  <a:pt x="47810" y="17690"/>
                </a:lnTo>
                <a:lnTo>
                  <a:pt x="47820" y="17690"/>
                </a:lnTo>
                <a:lnTo>
                  <a:pt x="47820" y="17700"/>
                </a:lnTo>
                <a:lnTo>
                  <a:pt x="47810" y="17700"/>
                </a:lnTo>
                <a:lnTo>
                  <a:pt x="47810" y="17710"/>
                </a:lnTo>
                <a:lnTo>
                  <a:pt x="47820" y="17710"/>
                </a:lnTo>
                <a:lnTo>
                  <a:pt x="47810" y="17720"/>
                </a:lnTo>
                <a:lnTo>
                  <a:pt x="47820" y="17720"/>
                </a:lnTo>
                <a:lnTo>
                  <a:pt x="47820" y="17730"/>
                </a:lnTo>
                <a:lnTo>
                  <a:pt x="47810" y="17730"/>
                </a:lnTo>
                <a:lnTo>
                  <a:pt x="47810" y="17740"/>
                </a:lnTo>
                <a:lnTo>
                  <a:pt x="47810" y="17750"/>
                </a:lnTo>
                <a:lnTo>
                  <a:pt x="47810" y="17760"/>
                </a:lnTo>
                <a:lnTo>
                  <a:pt x="47820" y="17760"/>
                </a:lnTo>
                <a:lnTo>
                  <a:pt x="47820" y="17770"/>
                </a:lnTo>
                <a:lnTo>
                  <a:pt x="47820" y="17780"/>
                </a:lnTo>
                <a:lnTo>
                  <a:pt x="47830" y="17780"/>
                </a:lnTo>
                <a:lnTo>
                  <a:pt x="47820" y="17790"/>
                </a:lnTo>
                <a:lnTo>
                  <a:pt x="47810" y="17790"/>
                </a:lnTo>
                <a:lnTo>
                  <a:pt x="47810" y="17800"/>
                </a:lnTo>
                <a:lnTo>
                  <a:pt x="47800" y="17800"/>
                </a:lnTo>
                <a:lnTo>
                  <a:pt x="47790" y="17800"/>
                </a:lnTo>
                <a:lnTo>
                  <a:pt x="47790" y="17810"/>
                </a:lnTo>
                <a:lnTo>
                  <a:pt x="47780" y="17820"/>
                </a:lnTo>
                <a:lnTo>
                  <a:pt x="47780" y="17830"/>
                </a:lnTo>
                <a:lnTo>
                  <a:pt x="47770" y="17830"/>
                </a:lnTo>
                <a:lnTo>
                  <a:pt x="47760" y="17830"/>
                </a:lnTo>
                <a:lnTo>
                  <a:pt x="47760" y="17840"/>
                </a:lnTo>
                <a:lnTo>
                  <a:pt x="47760" y="17850"/>
                </a:lnTo>
                <a:lnTo>
                  <a:pt x="47750" y="17850"/>
                </a:lnTo>
                <a:lnTo>
                  <a:pt x="47750" y="17860"/>
                </a:lnTo>
                <a:lnTo>
                  <a:pt x="47750" y="17870"/>
                </a:lnTo>
                <a:lnTo>
                  <a:pt x="47750" y="17880"/>
                </a:lnTo>
                <a:lnTo>
                  <a:pt x="47750" y="17890"/>
                </a:lnTo>
                <a:lnTo>
                  <a:pt x="47740" y="17900"/>
                </a:lnTo>
                <a:lnTo>
                  <a:pt x="47740" y="17910"/>
                </a:lnTo>
                <a:lnTo>
                  <a:pt x="47730" y="17910"/>
                </a:lnTo>
                <a:lnTo>
                  <a:pt x="47730" y="17920"/>
                </a:lnTo>
                <a:lnTo>
                  <a:pt x="47730" y="17930"/>
                </a:lnTo>
                <a:lnTo>
                  <a:pt x="47740" y="17930"/>
                </a:lnTo>
                <a:lnTo>
                  <a:pt x="47730" y="17930"/>
                </a:lnTo>
                <a:lnTo>
                  <a:pt x="47730" y="17940"/>
                </a:lnTo>
                <a:lnTo>
                  <a:pt x="47720" y="17940"/>
                </a:lnTo>
                <a:lnTo>
                  <a:pt x="47720" y="17950"/>
                </a:lnTo>
                <a:lnTo>
                  <a:pt x="47730" y="17950"/>
                </a:lnTo>
                <a:lnTo>
                  <a:pt x="47730" y="17960"/>
                </a:lnTo>
                <a:lnTo>
                  <a:pt x="47730" y="17970"/>
                </a:lnTo>
                <a:lnTo>
                  <a:pt x="47730" y="17980"/>
                </a:lnTo>
                <a:lnTo>
                  <a:pt x="47730" y="17990"/>
                </a:lnTo>
                <a:lnTo>
                  <a:pt x="47730" y="18000"/>
                </a:lnTo>
                <a:lnTo>
                  <a:pt x="47720" y="18010"/>
                </a:lnTo>
                <a:lnTo>
                  <a:pt x="47720" y="18020"/>
                </a:lnTo>
                <a:lnTo>
                  <a:pt x="47720" y="18030"/>
                </a:lnTo>
                <a:lnTo>
                  <a:pt x="47720" y="18040"/>
                </a:lnTo>
                <a:lnTo>
                  <a:pt x="47710" y="18040"/>
                </a:lnTo>
                <a:lnTo>
                  <a:pt x="47710" y="18050"/>
                </a:lnTo>
                <a:lnTo>
                  <a:pt x="47710" y="18060"/>
                </a:lnTo>
                <a:lnTo>
                  <a:pt x="47700" y="18070"/>
                </a:lnTo>
                <a:lnTo>
                  <a:pt x="47700" y="18080"/>
                </a:lnTo>
                <a:lnTo>
                  <a:pt x="47700" y="18090"/>
                </a:lnTo>
                <a:lnTo>
                  <a:pt x="47700" y="18100"/>
                </a:lnTo>
                <a:lnTo>
                  <a:pt x="47700" y="18110"/>
                </a:lnTo>
                <a:lnTo>
                  <a:pt x="47710" y="18120"/>
                </a:lnTo>
                <a:lnTo>
                  <a:pt x="47730" y="18140"/>
                </a:lnTo>
                <a:lnTo>
                  <a:pt x="47720" y="18160"/>
                </a:lnTo>
                <a:lnTo>
                  <a:pt x="47720" y="18170"/>
                </a:lnTo>
                <a:lnTo>
                  <a:pt x="47730" y="18180"/>
                </a:lnTo>
                <a:lnTo>
                  <a:pt x="47730" y="18190"/>
                </a:lnTo>
                <a:lnTo>
                  <a:pt x="47720" y="18190"/>
                </a:lnTo>
                <a:lnTo>
                  <a:pt x="47710" y="18200"/>
                </a:lnTo>
                <a:lnTo>
                  <a:pt x="47710" y="18210"/>
                </a:lnTo>
                <a:lnTo>
                  <a:pt x="47700" y="18210"/>
                </a:lnTo>
                <a:lnTo>
                  <a:pt x="47670" y="18220"/>
                </a:lnTo>
                <a:lnTo>
                  <a:pt x="47640" y="18210"/>
                </a:lnTo>
                <a:lnTo>
                  <a:pt x="47620" y="18200"/>
                </a:lnTo>
                <a:lnTo>
                  <a:pt x="47600" y="18190"/>
                </a:lnTo>
                <a:lnTo>
                  <a:pt x="47600" y="18200"/>
                </a:lnTo>
                <a:lnTo>
                  <a:pt x="47590" y="18190"/>
                </a:lnTo>
                <a:lnTo>
                  <a:pt x="47570" y="18180"/>
                </a:lnTo>
                <a:lnTo>
                  <a:pt x="47560" y="18170"/>
                </a:lnTo>
                <a:lnTo>
                  <a:pt x="47550" y="18170"/>
                </a:lnTo>
                <a:lnTo>
                  <a:pt x="47540" y="18170"/>
                </a:lnTo>
                <a:lnTo>
                  <a:pt x="47530" y="18170"/>
                </a:lnTo>
                <a:lnTo>
                  <a:pt x="47520" y="18180"/>
                </a:lnTo>
                <a:lnTo>
                  <a:pt x="47510" y="18180"/>
                </a:lnTo>
                <a:lnTo>
                  <a:pt x="47500" y="18180"/>
                </a:lnTo>
                <a:lnTo>
                  <a:pt x="47490" y="18180"/>
                </a:lnTo>
                <a:lnTo>
                  <a:pt x="47480" y="18180"/>
                </a:lnTo>
                <a:lnTo>
                  <a:pt x="47470" y="18160"/>
                </a:lnTo>
                <a:lnTo>
                  <a:pt x="47460" y="18150"/>
                </a:lnTo>
                <a:lnTo>
                  <a:pt x="47450" y="18140"/>
                </a:lnTo>
                <a:lnTo>
                  <a:pt x="47440" y="18140"/>
                </a:lnTo>
                <a:lnTo>
                  <a:pt x="47430" y="18140"/>
                </a:lnTo>
                <a:lnTo>
                  <a:pt x="47430" y="18130"/>
                </a:lnTo>
                <a:lnTo>
                  <a:pt x="47420" y="18120"/>
                </a:lnTo>
                <a:lnTo>
                  <a:pt x="47410" y="18110"/>
                </a:lnTo>
                <a:lnTo>
                  <a:pt x="47400" y="18110"/>
                </a:lnTo>
                <a:lnTo>
                  <a:pt x="47390" y="18110"/>
                </a:lnTo>
                <a:lnTo>
                  <a:pt x="47380" y="18110"/>
                </a:lnTo>
                <a:lnTo>
                  <a:pt x="47380" y="18100"/>
                </a:lnTo>
                <a:lnTo>
                  <a:pt x="47370" y="18110"/>
                </a:lnTo>
                <a:lnTo>
                  <a:pt x="47370" y="18100"/>
                </a:lnTo>
                <a:lnTo>
                  <a:pt x="47370" y="18110"/>
                </a:lnTo>
                <a:lnTo>
                  <a:pt x="47360" y="18110"/>
                </a:lnTo>
                <a:lnTo>
                  <a:pt x="47350" y="18110"/>
                </a:lnTo>
                <a:lnTo>
                  <a:pt x="47350" y="18120"/>
                </a:lnTo>
                <a:lnTo>
                  <a:pt x="47330" y="18130"/>
                </a:lnTo>
                <a:lnTo>
                  <a:pt x="47330" y="18140"/>
                </a:lnTo>
                <a:lnTo>
                  <a:pt x="47330" y="18150"/>
                </a:lnTo>
                <a:lnTo>
                  <a:pt x="47320" y="18160"/>
                </a:lnTo>
                <a:lnTo>
                  <a:pt x="47320" y="18170"/>
                </a:lnTo>
                <a:lnTo>
                  <a:pt x="47310" y="18170"/>
                </a:lnTo>
                <a:lnTo>
                  <a:pt x="47310" y="18180"/>
                </a:lnTo>
                <a:lnTo>
                  <a:pt x="47300" y="18180"/>
                </a:lnTo>
                <a:lnTo>
                  <a:pt x="47290" y="18190"/>
                </a:lnTo>
                <a:lnTo>
                  <a:pt x="47280" y="18190"/>
                </a:lnTo>
                <a:lnTo>
                  <a:pt x="47270" y="18190"/>
                </a:lnTo>
                <a:lnTo>
                  <a:pt x="47270" y="18200"/>
                </a:lnTo>
                <a:lnTo>
                  <a:pt x="47260" y="18200"/>
                </a:lnTo>
                <a:lnTo>
                  <a:pt x="47250" y="18210"/>
                </a:lnTo>
                <a:lnTo>
                  <a:pt x="47250" y="18220"/>
                </a:lnTo>
                <a:lnTo>
                  <a:pt x="47240" y="18220"/>
                </a:lnTo>
                <a:lnTo>
                  <a:pt x="47240" y="18230"/>
                </a:lnTo>
                <a:lnTo>
                  <a:pt x="47230" y="18230"/>
                </a:lnTo>
                <a:lnTo>
                  <a:pt x="47230" y="18220"/>
                </a:lnTo>
                <a:lnTo>
                  <a:pt x="47220" y="18230"/>
                </a:lnTo>
                <a:lnTo>
                  <a:pt x="47210" y="18240"/>
                </a:lnTo>
                <a:lnTo>
                  <a:pt x="47200" y="18240"/>
                </a:lnTo>
                <a:lnTo>
                  <a:pt x="47200" y="18250"/>
                </a:lnTo>
                <a:lnTo>
                  <a:pt x="47190" y="18250"/>
                </a:lnTo>
                <a:lnTo>
                  <a:pt x="47190" y="18260"/>
                </a:lnTo>
                <a:lnTo>
                  <a:pt x="47180" y="18260"/>
                </a:lnTo>
                <a:lnTo>
                  <a:pt x="47180" y="18270"/>
                </a:lnTo>
                <a:lnTo>
                  <a:pt x="47170" y="18270"/>
                </a:lnTo>
                <a:lnTo>
                  <a:pt x="47160" y="18270"/>
                </a:lnTo>
                <a:lnTo>
                  <a:pt x="47150" y="18270"/>
                </a:lnTo>
                <a:lnTo>
                  <a:pt x="47150" y="18280"/>
                </a:lnTo>
                <a:lnTo>
                  <a:pt x="47140" y="18280"/>
                </a:lnTo>
                <a:lnTo>
                  <a:pt x="47130" y="18280"/>
                </a:lnTo>
                <a:lnTo>
                  <a:pt x="47130" y="18290"/>
                </a:lnTo>
                <a:lnTo>
                  <a:pt x="47120" y="18290"/>
                </a:lnTo>
                <a:lnTo>
                  <a:pt x="47120" y="18300"/>
                </a:lnTo>
                <a:lnTo>
                  <a:pt x="47110" y="18300"/>
                </a:lnTo>
                <a:lnTo>
                  <a:pt x="47100" y="18310"/>
                </a:lnTo>
                <a:lnTo>
                  <a:pt x="47080" y="18310"/>
                </a:lnTo>
                <a:lnTo>
                  <a:pt x="47070" y="18310"/>
                </a:lnTo>
                <a:lnTo>
                  <a:pt x="47060" y="18320"/>
                </a:lnTo>
                <a:lnTo>
                  <a:pt x="47050" y="18340"/>
                </a:lnTo>
                <a:lnTo>
                  <a:pt x="47050" y="18350"/>
                </a:lnTo>
                <a:lnTo>
                  <a:pt x="47040" y="18360"/>
                </a:lnTo>
                <a:lnTo>
                  <a:pt x="47020" y="18360"/>
                </a:lnTo>
                <a:lnTo>
                  <a:pt x="47010" y="18360"/>
                </a:lnTo>
                <a:lnTo>
                  <a:pt x="47000" y="18360"/>
                </a:lnTo>
                <a:lnTo>
                  <a:pt x="46990" y="18360"/>
                </a:lnTo>
                <a:lnTo>
                  <a:pt x="46980" y="18370"/>
                </a:lnTo>
                <a:lnTo>
                  <a:pt x="46970" y="18380"/>
                </a:lnTo>
                <a:lnTo>
                  <a:pt x="46960" y="18380"/>
                </a:lnTo>
                <a:lnTo>
                  <a:pt x="46950" y="18380"/>
                </a:lnTo>
                <a:lnTo>
                  <a:pt x="46940" y="18390"/>
                </a:lnTo>
                <a:lnTo>
                  <a:pt x="46920" y="18380"/>
                </a:lnTo>
                <a:lnTo>
                  <a:pt x="46920" y="18370"/>
                </a:lnTo>
                <a:lnTo>
                  <a:pt x="46920" y="18360"/>
                </a:lnTo>
                <a:lnTo>
                  <a:pt x="46910" y="18360"/>
                </a:lnTo>
                <a:lnTo>
                  <a:pt x="46900" y="18350"/>
                </a:lnTo>
                <a:lnTo>
                  <a:pt x="46890" y="18340"/>
                </a:lnTo>
                <a:lnTo>
                  <a:pt x="46880" y="18340"/>
                </a:lnTo>
                <a:lnTo>
                  <a:pt x="46860" y="18340"/>
                </a:lnTo>
                <a:lnTo>
                  <a:pt x="46840" y="18330"/>
                </a:lnTo>
                <a:lnTo>
                  <a:pt x="46820" y="18330"/>
                </a:lnTo>
                <a:lnTo>
                  <a:pt x="46800" y="18330"/>
                </a:lnTo>
                <a:lnTo>
                  <a:pt x="46790" y="18330"/>
                </a:lnTo>
                <a:lnTo>
                  <a:pt x="46780" y="18340"/>
                </a:lnTo>
                <a:lnTo>
                  <a:pt x="46770" y="18350"/>
                </a:lnTo>
                <a:lnTo>
                  <a:pt x="46760" y="18350"/>
                </a:lnTo>
                <a:lnTo>
                  <a:pt x="46750" y="18360"/>
                </a:lnTo>
                <a:lnTo>
                  <a:pt x="46730" y="18360"/>
                </a:lnTo>
                <a:lnTo>
                  <a:pt x="46730" y="18370"/>
                </a:lnTo>
                <a:lnTo>
                  <a:pt x="46720" y="18360"/>
                </a:lnTo>
                <a:lnTo>
                  <a:pt x="46700" y="18350"/>
                </a:lnTo>
                <a:lnTo>
                  <a:pt x="46690" y="18350"/>
                </a:lnTo>
                <a:lnTo>
                  <a:pt x="46660" y="18340"/>
                </a:lnTo>
                <a:lnTo>
                  <a:pt x="46650" y="18340"/>
                </a:lnTo>
                <a:lnTo>
                  <a:pt x="46630" y="18330"/>
                </a:lnTo>
                <a:lnTo>
                  <a:pt x="46600" y="18330"/>
                </a:lnTo>
                <a:lnTo>
                  <a:pt x="46580" y="18320"/>
                </a:lnTo>
                <a:lnTo>
                  <a:pt x="46560" y="18310"/>
                </a:lnTo>
                <a:lnTo>
                  <a:pt x="46550" y="18310"/>
                </a:lnTo>
                <a:lnTo>
                  <a:pt x="46540" y="18310"/>
                </a:lnTo>
                <a:lnTo>
                  <a:pt x="46510" y="18320"/>
                </a:lnTo>
                <a:lnTo>
                  <a:pt x="46500" y="18320"/>
                </a:lnTo>
                <a:lnTo>
                  <a:pt x="46470" y="18290"/>
                </a:lnTo>
                <a:lnTo>
                  <a:pt x="46450" y="18260"/>
                </a:lnTo>
                <a:lnTo>
                  <a:pt x="46430" y="18240"/>
                </a:lnTo>
                <a:lnTo>
                  <a:pt x="46400" y="18230"/>
                </a:lnTo>
                <a:lnTo>
                  <a:pt x="46370" y="18240"/>
                </a:lnTo>
                <a:lnTo>
                  <a:pt x="46350" y="18240"/>
                </a:lnTo>
                <a:lnTo>
                  <a:pt x="46340" y="18240"/>
                </a:lnTo>
                <a:lnTo>
                  <a:pt x="46320" y="18250"/>
                </a:lnTo>
                <a:lnTo>
                  <a:pt x="46310" y="18230"/>
                </a:lnTo>
                <a:lnTo>
                  <a:pt x="46280" y="18240"/>
                </a:lnTo>
                <a:lnTo>
                  <a:pt x="46260" y="18230"/>
                </a:lnTo>
                <a:lnTo>
                  <a:pt x="46250" y="18230"/>
                </a:lnTo>
                <a:lnTo>
                  <a:pt x="46240" y="18230"/>
                </a:lnTo>
                <a:lnTo>
                  <a:pt x="46240" y="18240"/>
                </a:lnTo>
                <a:lnTo>
                  <a:pt x="46220" y="18220"/>
                </a:lnTo>
                <a:lnTo>
                  <a:pt x="46200" y="18220"/>
                </a:lnTo>
                <a:lnTo>
                  <a:pt x="46180" y="18210"/>
                </a:lnTo>
                <a:lnTo>
                  <a:pt x="46150" y="18210"/>
                </a:lnTo>
                <a:lnTo>
                  <a:pt x="46130" y="18200"/>
                </a:lnTo>
                <a:lnTo>
                  <a:pt x="46110" y="18200"/>
                </a:lnTo>
                <a:lnTo>
                  <a:pt x="46090" y="18210"/>
                </a:lnTo>
                <a:lnTo>
                  <a:pt x="46040" y="18190"/>
                </a:lnTo>
                <a:lnTo>
                  <a:pt x="46020" y="18170"/>
                </a:lnTo>
                <a:lnTo>
                  <a:pt x="46010" y="18160"/>
                </a:lnTo>
                <a:lnTo>
                  <a:pt x="46000" y="18160"/>
                </a:lnTo>
                <a:lnTo>
                  <a:pt x="45990" y="18170"/>
                </a:lnTo>
                <a:lnTo>
                  <a:pt x="45980" y="18180"/>
                </a:lnTo>
                <a:lnTo>
                  <a:pt x="45970" y="18180"/>
                </a:lnTo>
                <a:lnTo>
                  <a:pt x="45950" y="18180"/>
                </a:lnTo>
                <a:lnTo>
                  <a:pt x="45940" y="18180"/>
                </a:lnTo>
                <a:lnTo>
                  <a:pt x="45940" y="18160"/>
                </a:lnTo>
                <a:lnTo>
                  <a:pt x="45950" y="18150"/>
                </a:lnTo>
                <a:lnTo>
                  <a:pt x="45950" y="18130"/>
                </a:lnTo>
                <a:lnTo>
                  <a:pt x="45980" y="18100"/>
                </a:lnTo>
                <a:lnTo>
                  <a:pt x="45970" y="18090"/>
                </a:lnTo>
                <a:lnTo>
                  <a:pt x="45970" y="18060"/>
                </a:lnTo>
                <a:lnTo>
                  <a:pt x="45970" y="18050"/>
                </a:lnTo>
                <a:lnTo>
                  <a:pt x="45970" y="18040"/>
                </a:lnTo>
                <a:lnTo>
                  <a:pt x="45960" y="18030"/>
                </a:lnTo>
                <a:lnTo>
                  <a:pt x="45950" y="18030"/>
                </a:lnTo>
                <a:lnTo>
                  <a:pt x="45950" y="18020"/>
                </a:lnTo>
                <a:lnTo>
                  <a:pt x="45960" y="18000"/>
                </a:lnTo>
                <a:lnTo>
                  <a:pt x="45970" y="18000"/>
                </a:lnTo>
                <a:lnTo>
                  <a:pt x="45990" y="17990"/>
                </a:lnTo>
                <a:lnTo>
                  <a:pt x="46010" y="17990"/>
                </a:lnTo>
                <a:lnTo>
                  <a:pt x="46030" y="17990"/>
                </a:lnTo>
                <a:lnTo>
                  <a:pt x="46040" y="17970"/>
                </a:lnTo>
                <a:lnTo>
                  <a:pt x="46050" y="17970"/>
                </a:lnTo>
                <a:lnTo>
                  <a:pt x="46060" y="17950"/>
                </a:lnTo>
                <a:lnTo>
                  <a:pt x="46070" y="17940"/>
                </a:lnTo>
                <a:lnTo>
                  <a:pt x="46090" y="17930"/>
                </a:lnTo>
                <a:lnTo>
                  <a:pt x="46110" y="17920"/>
                </a:lnTo>
                <a:lnTo>
                  <a:pt x="46140" y="17910"/>
                </a:lnTo>
                <a:lnTo>
                  <a:pt x="46160" y="17910"/>
                </a:lnTo>
                <a:lnTo>
                  <a:pt x="46200" y="17880"/>
                </a:lnTo>
                <a:lnTo>
                  <a:pt x="46220" y="17880"/>
                </a:lnTo>
                <a:lnTo>
                  <a:pt x="46230" y="17870"/>
                </a:lnTo>
                <a:lnTo>
                  <a:pt x="46240" y="17870"/>
                </a:lnTo>
                <a:lnTo>
                  <a:pt x="46260" y="17880"/>
                </a:lnTo>
                <a:lnTo>
                  <a:pt x="46270" y="17870"/>
                </a:lnTo>
                <a:lnTo>
                  <a:pt x="46280" y="17870"/>
                </a:lnTo>
                <a:lnTo>
                  <a:pt x="46290" y="17870"/>
                </a:lnTo>
                <a:lnTo>
                  <a:pt x="46310" y="17880"/>
                </a:lnTo>
                <a:lnTo>
                  <a:pt x="46320" y="17880"/>
                </a:lnTo>
                <a:lnTo>
                  <a:pt x="46320" y="17890"/>
                </a:lnTo>
                <a:lnTo>
                  <a:pt x="46330" y="17880"/>
                </a:lnTo>
                <a:lnTo>
                  <a:pt x="46340" y="17870"/>
                </a:lnTo>
                <a:lnTo>
                  <a:pt x="46350" y="17870"/>
                </a:lnTo>
                <a:lnTo>
                  <a:pt x="46350" y="17860"/>
                </a:lnTo>
                <a:lnTo>
                  <a:pt x="46360" y="17860"/>
                </a:lnTo>
                <a:lnTo>
                  <a:pt x="46370" y="17860"/>
                </a:lnTo>
                <a:lnTo>
                  <a:pt x="46380" y="17870"/>
                </a:lnTo>
                <a:lnTo>
                  <a:pt x="46390" y="17880"/>
                </a:lnTo>
                <a:lnTo>
                  <a:pt x="46390" y="17870"/>
                </a:lnTo>
                <a:lnTo>
                  <a:pt x="46400" y="17870"/>
                </a:lnTo>
                <a:lnTo>
                  <a:pt x="46410" y="17870"/>
                </a:lnTo>
                <a:lnTo>
                  <a:pt x="46420" y="17870"/>
                </a:lnTo>
                <a:lnTo>
                  <a:pt x="46440" y="17880"/>
                </a:lnTo>
                <a:lnTo>
                  <a:pt x="46440" y="17870"/>
                </a:lnTo>
                <a:lnTo>
                  <a:pt x="46450" y="17870"/>
                </a:lnTo>
                <a:lnTo>
                  <a:pt x="46450" y="17860"/>
                </a:lnTo>
                <a:lnTo>
                  <a:pt x="46460" y="17860"/>
                </a:lnTo>
                <a:lnTo>
                  <a:pt x="46460" y="17870"/>
                </a:lnTo>
                <a:lnTo>
                  <a:pt x="46470" y="17870"/>
                </a:lnTo>
                <a:lnTo>
                  <a:pt x="46470" y="17860"/>
                </a:lnTo>
                <a:lnTo>
                  <a:pt x="46480" y="17860"/>
                </a:lnTo>
                <a:lnTo>
                  <a:pt x="46480" y="17850"/>
                </a:lnTo>
                <a:lnTo>
                  <a:pt x="46490" y="17850"/>
                </a:lnTo>
                <a:lnTo>
                  <a:pt x="46490" y="17860"/>
                </a:lnTo>
                <a:lnTo>
                  <a:pt x="46500" y="17860"/>
                </a:lnTo>
                <a:lnTo>
                  <a:pt x="46510" y="17860"/>
                </a:lnTo>
                <a:lnTo>
                  <a:pt x="46520" y="17860"/>
                </a:lnTo>
                <a:lnTo>
                  <a:pt x="46520" y="17850"/>
                </a:lnTo>
                <a:lnTo>
                  <a:pt x="46530" y="17850"/>
                </a:lnTo>
                <a:lnTo>
                  <a:pt x="46540" y="17860"/>
                </a:lnTo>
                <a:lnTo>
                  <a:pt x="46550" y="17860"/>
                </a:lnTo>
                <a:lnTo>
                  <a:pt x="46560" y="17860"/>
                </a:lnTo>
                <a:lnTo>
                  <a:pt x="46570" y="17860"/>
                </a:lnTo>
                <a:lnTo>
                  <a:pt x="46570" y="17850"/>
                </a:lnTo>
                <a:lnTo>
                  <a:pt x="46580" y="17850"/>
                </a:lnTo>
                <a:lnTo>
                  <a:pt x="46590" y="17850"/>
                </a:lnTo>
                <a:lnTo>
                  <a:pt x="46600" y="17850"/>
                </a:lnTo>
                <a:lnTo>
                  <a:pt x="46600" y="17840"/>
                </a:lnTo>
                <a:lnTo>
                  <a:pt x="46610" y="17840"/>
                </a:lnTo>
                <a:lnTo>
                  <a:pt x="46610" y="17830"/>
                </a:lnTo>
                <a:lnTo>
                  <a:pt x="46620" y="17830"/>
                </a:lnTo>
                <a:lnTo>
                  <a:pt x="46620" y="17820"/>
                </a:lnTo>
                <a:lnTo>
                  <a:pt x="46630" y="17820"/>
                </a:lnTo>
                <a:lnTo>
                  <a:pt x="46640" y="17820"/>
                </a:lnTo>
                <a:lnTo>
                  <a:pt x="46640" y="17810"/>
                </a:lnTo>
                <a:lnTo>
                  <a:pt x="46640" y="17800"/>
                </a:lnTo>
                <a:lnTo>
                  <a:pt x="46640" y="17790"/>
                </a:lnTo>
                <a:lnTo>
                  <a:pt x="46650" y="17790"/>
                </a:lnTo>
                <a:lnTo>
                  <a:pt x="46650" y="17780"/>
                </a:lnTo>
                <a:lnTo>
                  <a:pt x="46660" y="17780"/>
                </a:lnTo>
                <a:lnTo>
                  <a:pt x="46660" y="17770"/>
                </a:lnTo>
                <a:lnTo>
                  <a:pt x="46650" y="17760"/>
                </a:lnTo>
                <a:lnTo>
                  <a:pt x="46660" y="17750"/>
                </a:lnTo>
                <a:lnTo>
                  <a:pt x="46660" y="17740"/>
                </a:lnTo>
                <a:lnTo>
                  <a:pt x="46660" y="17730"/>
                </a:lnTo>
                <a:lnTo>
                  <a:pt x="46660" y="17720"/>
                </a:lnTo>
                <a:lnTo>
                  <a:pt x="46660" y="17710"/>
                </a:lnTo>
                <a:lnTo>
                  <a:pt x="46650" y="17710"/>
                </a:lnTo>
                <a:lnTo>
                  <a:pt x="46640" y="17710"/>
                </a:lnTo>
                <a:lnTo>
                  <a:pt x="46630" y="17710"/>
                </a:lnTo>
                <a:lnTo>
                  <a:pt x="46630" y="17700"/>
                </a:lnTo>
                <a:lnTo>
                  <a:pt x="46630" y="17690"/>
                </a:lnTo>
                <a:lnTo>
                  <a:pt x="46630" y="17680"/>
                </a:lnTo>
                <a:lnTo>
                  <a:pt x="46640" y="17680"/>
                </a:lnTo>
                <a:lnTo>
                  <a:pt x="46640" y="17670"/>
                </a:lnTo>
                <a:lnTo>
                  <a:pt x="46640" y="17660"/>
                </a:lnTo>
                <a:lnTo>
                  <a:pt x="46640" y="17650"/>
                </a:lnTo>
                <a:lnTo>
                  <a:pt x="46650" y="17650"/>
                </a:lnTo>
                <a:lnTo>
                  <a:pt x="46650" y="17640"/>
                </a:lnTo>
                <a:lnTo>
                  <a:pt x="46640" y="17630"/>
                </a:lnTo>
                <a:lnTo>
                  <a:pt x="46650" y="17620"/>
                </a:lnTo>
                <a:lnTo>
                  <a:pt x="46650" y="17600"/>
                </a:lnTo>
                <a:lnTo>
                  <a:pt x="46660" y="17590"/>
                </a:lnTo>
                <a:lnTo>
                  <a:pt x="46660" y="17580"/>
                </a:lnTo>
                <a:lnTo>
                  <a:pt x="46650" y="17570"/>
                </a:lnTo>
                <a:lnTo>
                  <a:pt x="46640" y="17560"/>
                </a:lnTo>
                <a:lnTo>
                  <a:pt x="46620" y="17540"/>
                </a:lnTo>
                <a:lnTo>
                  <a:pt x="46600" y="17520"/>
                </a:lnTo>
                <a:lnTo>
                  <a:pt x="46590" y="17510"/>
                </a:lnTo>
                <a:lnTo>
                  <a:pt x="46580" y="17500"/>
                </a:lnTo>
                <a:lnTo>
                  <a:pt x="46580" y="17490"/>
                </a:lnTo>
                <a:lnTo>
                  <a:pt x="46590" y="17480"/>
                </a:lnTo>
                <a:lnTo>
                  <a:pt x="46590" y="17470"/>
                </a:lnTo>
                <a:lnTo>
                  <a:pt x="46600" y="17460"/>
                </a:lnTo>
                <a:lnTo>
                  <a:pt x="46620" y="17460"/>
                </a:lnTo>
                <a:lnTo>
                  <a:pt x="46650" y="17470"/>
                </a:lnTo>
                <a:lnTo>
                  <a:pt x="46670" y="17470"/>
                </a:lnTo>
                <a:lnTo>
                  <a:pt x="46680" y="17470"/>
                </a:lnTo>
                <a:lnTo>
                  <a:pt x="46680" y="17460"/>
                </a:lnTo>
                <a:lnTo>
                  <a:pt x="46680" y="17450"/>
                </a:lnTo>
                <a:lnTo>
                  <a:pt x="46690" y="17450"/>
                </a:lnTo>
                <a:lnTo>
                  <a:pt x="46700" y="17450"/>
                </a:lnTo>
                <a:lnTo>
                  <a:pt x="46700" y="17430"/>
                </a:lnTo>
                <a:lnTo>
                  <a:pt x="46690" y="17410"/>
                </a:lnTo>
                <a:lnTo>
                  <a:pt x="46700" y="17400"/>
                </a:lnTo>
                <a:lnTo>
                  <a:pt x="46710" y="17400"/>
                </a:lnTo>
                <a:lnTo>
                  <a:pt x="46710" y="17410"/>
                </a:lnTo>
                <a:lnTo>
                  <a:pt x="46720" y="17410"/>
                </a:lnTo>
                <a:lnTo>
                  <a:pt x="46730" y="17400"/>
                </a:lnTo>
                <a:lnTo>
                  <a:pt x="46750" y="17390"/>
                </a:lnTo>
                <a:lnTo>
                  <a:pt x="46760" y="17380"/>
                </a:lnTo>
                <a:lnTo>
                  <a:pt x="46770" y="17380"/>
                </a:lnTo>
                <a:lnTo>
                  <a:pt x="46780" y="17380"/>
                </a:lnTo>
                <a:lnTo>
                  <a:pt x="46800" y="17370"/>
                </a:lnTo>
                <a:lnTo>
                  <a:pt x="46810" y="17370"/>
                </a:lnTo>
                <a:lnTo>
                  <a:pt x="46820" y="17370"/>
                </a:lnTo>
                <a:lnTo>
                  <a:pt x="46830" y="17370"/>
                </a:lnTo>
                <a:lnTo>
                  <a:pt x="46840" y="17370"/>
                </a:lnTo>
                <a:lnTo>
                  <a:pt x="46850" y="17370"/>
                </a:lnTo>
                <a:lnTo>
                  <a:pt x="46840" y="17350"/>
                </a:lnTo>
                <a:lnTo>
                  <a:pt x="46830" y="17260"/>
                </a:lnTo>
                <a:lnTo>
                  <a:pt x="46830" y="17250"/>
                </a:lnTo>
                <a:lnTo>
                  <a:pt x="46840" y="17250"/>
                </a:lnTo>
                <a:lnTo>
                  <a:pt x="46860" y="17240"/>
                </a:lnTo>
                <a:lnTo>
                  <a:pt x="46880" y="17230"/>
                </a:lnTo>
                <a:lnTo>
                  <a:pt x="46900" y="17200"/>
                </a:lnTo>
                <a:lnTo>
                  <a:pt x="46920" y="17180"/>
                </a:lnTo>
                <a:lnTo>
                  <a:pt x="46940" y="17170"/>
                </a:lnTo>
                <a:lnTo>
                  <a:pt x="46960" y="17170"/>
                </a:lnTo>
                <a:lnTo>
                  <a:pt x="46970" y="17180"/>
                </a:lnTo>
                <a:lnTo>
                  <a:pt x="46970" y="17170"/>
                </a:lnTo>
                <a:lnTo>
                  <a:pt x="46990" y="17170"/>
                </a:lnTo>
                <a:lnTo>
                  <a:pt x="47020" y="17170"/>
                </a:lnTo>
                <a:lnTo>
                  <a:pt x="47060" y="17170"/>
                </a:lnTo>
                <a:lnTo>
                  <a:pt x="47090" y="17180"/>
                </a:lnTo>
                <a:lnTo>
                  <a:pt x="47140" y="17190"/>
                </a:lnTo>
                <a:lnTo>
                  <a:pt x="47180" y="17210"/>
                </a:lnTo>
                <a:lnTo>
                  <a:pt x="47210" y="17230"/>
                </a:lnTo>
                <a:lnTo>
                  <a:pt x="47240" y="17240"/>
                </a:lnTo>
                <a:lnTo>
                  <a:pt x="47250" y="17250"/>
                </a:lnTo>
                <a:lnTo>
                  <a:pt x="47260" y="17250"/>
                </a:lnTo>
                <a:lnTo>
                  <a:pt x="47260" y="17260"/>
                </a:lnTo>
                <a:lnTo>
                  <a:pt x="47280" y="17260"/>
                </a:lnTo>
                <a:lnTo>
                  <a:pt x="47290" y="17260"/>
                </a:lnTo>
                <a:lnTo>
                  <a:pt x="47320" y="17280"/>
                </a:lnTo>
                <a:lnTo>
                  <a:pt x="47330" y="17290"/>
                </a:lnTo>
                <a:lnTo>
                  <a:pt x="47340" y="17300"/>
                </a:lnTo>
                <a:lnTo>
                  <a:pt x="47350" y="17300"/>
                </a:lnTo>
                <a:lnTo>
                  <a:pt x="47370" y="17300"/>
                </a:lnTo>
                <a:lnTo>
                  <a:pt x="47380" y="17300"/>
                </a:lnTo>
                <a:lnTo>
                  <a:pt x="47390" y="17300"/>
                </a:lnTo>
                <a:lnTo>
                  <a:pt x="47410" y="17300"/>
                </a:lnTo>
                <a:lnTo>
                  <a:pt x="47420" y="17300"/>
                </a:lnTo>
                <a:lnTo>
                  <a:pt x="47430" y="17290"/>
                </a:lnTo>
                <a:lnTo>
                  <a:pt x="47450" y="17280"/>
                </a:lnTo>
                <a:lnTo>
                  <a:pt x="47460" y="17270"/>
                </a:lnTo>
                <a:lnTo>
                  <a:pt x="47470" y="17260"/>
                </a:lnTo>
                <a:lnTo>
                  <a:pt x="47480" y="17260"/>
                </a:lnTo>
                <a:lnTo>
                  <a:pt x="47490" y="17260"/>
                </a:lnTo>
                <a:lnTo>
                  <a:pt x="47510" y="17250"/>
                </a:lnTo>
                <a:lnTo>
                  <a:pt x="47540" y="17250"/>
                </a:lnTo>
                <a:lnTo>
                  <a:pt x="47550" y="17240"/>
                </a:lnTo>
                <a:lnTo>
                  <a:pt x="47560" y="17240"/>
                </a:lnTo>
                <a:lnTo>
                  <a:pt x="47580" y="17240"/>
                </a:lnTo>
                <a:lnTo>
                  <a:pt x="47590" y="17240"/>
                </a:lnTo>
                <a:lnTo>
                  <a:pt x="47600" y="17240"/>
                </a:lnTo>
                <a:lnTo>
                  <a:pt x="47610" y="17240"/>
                </a:lnTo>
                <a:lnTo>
                  <a:pt x="47620" y="17240"/>
                </a:lnTo>
                <a:lnTo>
                  <a:pt x="47640" y="17240"/>
                </a:lnTo>
                <a:lnTo>
                  <a:pt x="47650" y="17240"/>
                </a:lnTo>
                <a:lnTo>
                  <a:pt x="47660" y="17240"/>
                </a:lnTo>
                <a:lnTo>
                  <a:pt x="47680" y="17250"/>
                </a:lnTo>
                <a:lnTo>
                  <a:pt x="47690" y="17250"/>
                </a:lnTo>
                <a:lnTo>
                  <a:pt x="47710" y="17260"/>
                </a:lnTo>
                <a:lnTo>
                  <a:pt x="47720" y="17260"/>
                </a:lnTo>
                <a:lnTo>
                  <a:pt x="47740" y="17270"/>
                </a:lnTo>
                <a:lnTo>
                  <a:pt x="47750" y="17270"/>
                </a:lnTo>
                <a:lnTo>
                  <a:pt x="47760" y="17280"/>
                </a:lnTo>
                <a:lnTo>
                  <a:pt x="47770" y="17290"/>
                </a:lnTo>
                <a:lnTo>
                  <a:pt x="47780" y="17300"/>
                </a:lnTo>
                <a:lnTo>
                  <a:pt x="47790" y="17300"/>
                </a:lnTo>
                <a:lnTo>
                  <a:pt x="47810" y="17310"/>
                </a:lnTo>
                <a:lnTo>
                  <a:pt x="47820" y="17310"/>
                </a:lnTo>
                <a:lnTo>
                  <a:pt x="47830" y="17310"/>
                </a:lnTo>
                <a:lnTo>
                  <a:pt x="47850" y="17310"/>
                </a:lnTo>
                <a:lnTo>
                  <a:pt x="47860" y="17300"/>
                </a:lnTo>
                <a:lnTo>
                  <a:pt x="47870" y="17300"/>
                </a:lnTo>
                <a:lnTo>
                  <a:pt x="47870" y="17290"/>
                </a:lnTo>
                <a:lnTo>
                  <a:pt x="47880" y="17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