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Dependencias Federales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Dependencias Federale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81360" y="16640"/>
                </a:moveTo>
                <a:lnTo>
                  <a:pt x="81350" y="16640"/>
                </a:lnTo>
                <a:lnTo>
                  <a:pt x="81340" y="16640"/>
                </a:lnTo>
                <a:lnTo>
                  <a:pt x="81340" y="16650"/>
                </a:lnTo>
                <a:lnTo>
                  <a:pt x="81330" y="16650"/>
                </a:lnTo>
                <a:lnTo>
                  <a:pt x="81320" y="16650"/>
                </a:lnTo>
                <a:lnTo>
                  <a:pt x="81310" y="16660"/>
                </a:lnTo>
                <a:lnTo>
                  <a:pt x="81300" y="16660"/>
                </a:lnTo>
                <a:lnTo>
                  <a:pt x="81290" y="16660"/>
                </a:lnTo>
                <a:lnTo>
                  <a:pt x="81280" y="16670"/>
                </a:lnTo>
                <a:lnTo>
                  <a:pt x="81270" y="16670"/>
                </a:lnTo>
                <a:lnTo>
                  <a:pt x="81260" y="16670"/>
                </a:lnTo>
                <a:lnTo>
                  <a:pt x="81250" y="16670"/>
                </a:lnTo>
                <a:lnTo>
                  <a:pt x="81250" y="16660"/>
                </a:lnTo>
                <a:lnTo>
                  <a:pt x="81240" y="16660"/>
                </a:lnTo>
                <a:lnTo>
                  <a:pt x="81240" y="16670"/>
                </a:lnTo>
                <a:lnTo>
                  <a:pt x="81230" y="16670"/>
                </a:lnTo>
                <a:lnTo>
                  <a:pt x="81230" y="16660"/>
                </a:lnTo>
                <a:lnTo>
                  <a:pt x="81240" y="16660"/>
                </a:lnTo>
                <a:lnTo>
                  <a:pt x="81250" y="16650"/>
                </a:lnTo>
                <a:lnTo>
                  <a:pt x="81260" y="16640"/>
                </a:lnTo>
                <a:lnTo>
                  <a:pt x="81270" y="16640"/>
                </a:lnTo>
                <a:lnTo>
                  <a:pt x="81280" y="16640"/>
                </a:lnTo>
                <a:lnTo>
                  <a:pt x="81280" y="16630"/>
                </a:lnTo>
                <a:lnTo>
                  <a:pt x="81290" y="16640"/>
                </a:lnTo>
                <a:lnTo>
                  <a:pt x="81300" y="16640"/>
                </a:lnTo>
                <a:lnTo>
                  <a:pt x="81310" y="16640"/>
                </a:lnTo>
                <a:lnTo>
                  <a:pt x="81310" y="16630"/>
                </a:lnTo>
                <a:lnTo>
                  <a:pt x="81320" y="16630"/>
                </a:lnTo>
                <a:lnTo>
                  <a:pt x="81320" y="16620"/>
                </a:lnTo>
                <a:lnTo>
                  <a:pt x="81330" y="16620"/>
                </a:lnTo>
                <a:lnTo>
                  <a:pt x="81340" y="16620"/>
                </a:lnTo>
                <a:lnTo>
                  <a:pt x="81350" y="16620"/>
                </a:lnTo>
                <a:lnTo>
                  <a:pt x="81350" y="16630"/>
                </a:lnTo>
                <a:lnTo>
                  <a:pt x="81350" y="16640"/>
                </a:lnTo>
                <a:lnTo>
                  <a:pt x="81360" y="16640"/>
                </a:lnTo>
                <a:close/>
                <a:moveTo>
                  <a:pt x="57500" y="14450"/>
                </a:moveTo>
                <a:lnTo>
                  <a:pt x="57500" y="14480"/>
                </a:lnTo>
                <a:lnTo>
                  <a:pt x="57490" y="14480"/>
                </a:lnTo>
                <a:lnTo>
                  <a:pt x="57490" y="14490"/>
                </a:lnTo>
                <a:lnTo>
                  <a:pt x="57470" y="14490"/>
                </a:lnTo>
                <a:lnTo>
                  <a:pt x="57460" y="14490"/>
                </a:lnTo>
                <a:lnTo>
                  <a:pt x="57450" y="14490"/>
                </a:lnTo>
                <a:lnTo>
                  <a:pt x="57450" y="14480"/>
                </a:lnTo>
                <a:lnTo>
                  <a:pt x="57460" y="14480"/>
                </a:lnTo>
                <a:lnTo>
                  <a:pt x="57470" y="14470"/>
                </a:lnTo>
                <a:lnTo>
                  <a:pt x="57470" y="14460"/>
                </a:lnTo>
                <a:lnTo>
                  <a:pt x="57480" y="14450"/>
                </a:lnTo>
                <a:lnTo>
                  <a:pt x="57490" y="14440"/>
                </a:lnTo>
                <a:lnTo>
                  <a:pt x="57490" y="14430"/>
                </a:lnTo>
                <a:lnTo>
                  <a:pt x="57500" y="14430"/>
                </a:lnTo>
                <a:lnTo>
                  <a:pt x="57510" y="14430"/>
                </a:lnTo>
                <a:lnTo>
                  <a:pt x="57500" y="14450"/>
                </a:lnTo>
                <a:close/>
                <a:moveTo>
                  <a:pt x="57600" y="14420"/>
                </a:moveTo>
                <a:lnTo>
                  <a:pt x="57600" y="14430"/>
                </a:lnTo>
                <a:lnTo>
                  <a:pt x="57600" y="14440"/>
                </a:lnTo>
                <a:lnTo>
                  <a:pt x="57590" y="14430"/>
                </a:lnTo>
                <a:lnTo>
                  <a:pt x="57590" y="14420"/>
                </a:lnTo>
                <a:lnTo>
                  <a:pt x="57580" y="14430"/>
                </a:lnTo>
                <a:lnTo>
                  <a:pt x="57590" y="14430"/>
                </a:lnTo>
                <a:lnTo>
                  <a:pt x="57590" y="14440"/>
                </a:lnTo>
                <a:lnTo>
                  <a:pt x="57600" y="14450"/>
                </a:lnTo>
                <a:lnTo>
                  <a:pt x="57590" y="14450"/>
                </a:lnTo>
                <a:lnTo>
                  <a:pt x="57570" y="14440"/>
                </a:lnTo>
                <a:lnTo>
                  <a:pt x="57560" y="14440"/>
                </a:lnTo>
                <a:lnTo>
                  <a:pt x="57550" y="14430"/>
                </a:lnTo>
                <a:lnTo>
                  <a:pt x="57530" y="14430"/>
                </a:lnTo>
                <a:lnTo>
                  <a:pt x="57530" y="14420"/>
                </a:lnTo>
                <a:lnTo>
                  <a:pt x="57540" y="14420"/>
                </a:lnTo>
                <a:lnTo>
                  <a:pt x="57540" y="14410"/>
                </a:lnTo>
                <a:lnTo>
                  <a:pt x="57560" y="14400"/>
                </a:lnTo>
                <a:lnTo>
                  <a:pt x="57570" y="14400"/>
                </a:lnTo>
                <a:lnTo>
                  <a:pt x="57580" y="14400"/>
                </a:lnTo>
                <a:lnTo>
                  <a:pt x="57590" y="14410"/>
                </a:lnTo>
                <a:lnTo>
                  <a:pt x="57600" y="14420"/>
                </a:lnTo>
                <a:close/>
                <a:moveTo>
                  <a:pt x="58330" y="14360"/>
                </a:moveTo>
                <a:lnTo>
                  <a:pt x="58340" y="14370"/>
                </a:lnTo>
                <a:lnTo>
                  <a:pt x="58350" y="14360"/>
                </a:lnTo>
                <a:lnTo>
                  <a:pt x="58360" y="14360"/>
                </a:lnTo>
                <a:lnTo>
                  <a:pt x="58380" y="14370"/>
                </a:lnTo>
                <a:lnTo>
                  <a:pt x="58390" y="14390"/>
                </a:lnTo>
                <a:lnTo>
                  <a:pt x="58410" y="14400"/>
                </a:lnTo>
                <a:lnTo>
                  <a:pt x="58420" y="14420"/>
                </a:lnTo>
                <a:lnTo>
                  <a:pt x="58470" y="14450"/>
                </a:lnTo>
                <a:lnTo>
                  <a:pt x="58490" y="14460"/>
                </a:lnTo>
                <a:lnTo>
                  <a:pt x="58500" y="14470"/>
                </a:lnTo>
                <a:lnTo>
                  <a:pt x="58510" y="14480"/>
                </a:lnTo>
                <a:lnTo>
                  <a:pt x="58530" y="14490"/>
                </a:lnTo>
                <a:lnTo>
                  <a:pt x="58550" y="14490"/>
                </a:lnTo>
                <a:lnTo>
                  <a:pt x="58590" y="14520"/>
                </a:lnTo>
                <a:lnTo>
                  <a:pt x="58620" y="14520"/>
                </a:lnTo>
                <a:lnTo>
                  <a:pt x="58640" y="14530"/>
                </a:lnTo>
                <a:lnTo>
                  <a:pt x="58660" y="14540"/>
                </a:lnTo>
                <a:lnTo>
                  <a:pt x="58680" y="14550"/>
                </a:lnTo>
                <a:lnTo>
                  <a:pt x="58710" y="14570"/>
                </a:lnTo>
                <a:lnTo>
                  <a:pt x="58750" y="14570"/>
                </a:lnTo>
                <a:lnTo>
                  <a:pt x="58770" y="14570"/>
                </a:lnTo>
                <a:lnTo>
                  <a:pt x="58780" y="14570"/>
                </a:lnTo>
                <a:lnTo>
                  <a:pt x="58790" y="14580"/>
                </a:lnTo>
                <a:lnTo>
                  <a:pt x="58800" y="14580"/>
                </a:lnTo>
                <a:lnTo>
                  <a:pt x="58820" y="14580"/>
                </a:lnTo>
                <a:lnTo>
                  <a:pt x="58840" y="14570"/>
                </a:lnTo>
                <a:lnTo>
                  <a:pt x="58850" y="14560"/>
                </a:lnTo>
                <a:lnTo>
                  <a:pt x="58860" y="14550"/>
                </a:lnTo>
                <a:lnTo>
                  <a:pt x="58870" y="14540"/>
                </a:lnTo>
                <a:lnTo>
                  <a:pt x="58870" y="14520"/>
                </a:lnTo>
                <a:lnTo>
                  <a:pt x="58850" y="14510"/>
                </a:lnTo>
                <a:lnTo>
                  <a:pt x="58850" y="14490"/>
                </a:lnTo>
                <a:lnTo>
                  <a:pt x="58860" y="14490"/>
                </a:lnTo>
                <a:lnTo>
                  <a:pt x="58870" y="14490"/>
                </a:lnTo>
                <a:lnTo>
                  <a:pt x="58890" y="14490"/>
                </a:lnTo>
                <a:lnTo>
                  <a:pt x="58890" y="14500"/>
                </a:lnTo>
                <a:lnTo>
                  <a:pt x="58910" y="14520"/>
                </a:lnTo>
                <a:lnTo>
                  <a:pt x="58900" y="14520"/>
                </a:lnTo>
                <a:lnTo>
                  <a:pt x="58890" y="14520"/>
                </a:lnTo>
                <a:lnTo>
                  <a:pt x="58890" y="14510"/>
                </a:lnTo>
                <a:lnTo>
                  <a:pt x="58890" y="14500"/>
                </a:lnTo>
                <a:lnTo>
                  <a:pt x="58880" y="14500"/>
                </a:lnTo>
                <a:lnTo>
                  <a:pt x="58870" y="14490"/>
                </a:lnTo>
                <a:lnTo>
                  <a:pt x="58870" y="14500"/>
                </a:lnTo>
                <a:lnTo>
                  <a:pt x="58870" y="14510"/>
                </a:lnTo>
                <a:lnTo>
                  <a:pt x="58880" y="14510"/>
                </a:lnTo>
                <a:lnTo>
                  <a:pt x="58880" y="14520"/>
                </a:lnTo>
                <a:lnTo>
                  <a:pt x="58880" y="14530"/>
                </a:lnTo>
                <a:lnTo>
                  <a:pt x="58880" y="14540"/>
                </a:lnTo>
                <a:lnTo>
                  <a:pt x="58880" y="14550"/>
                </a:lnTo>
                <a:lnTo>
                  <a:pt x="58880" y="14570"/>
                </a:lnTo>
                <a:lnTo>
                  <a:pt x="58880" y="14590"/>
                </a:lnTo>
                <a:lnTo>
                  <a:pt x="58880" y="14610"/>
                </a:lnTo>
                <a:lnTo>
                  <a:pt x="58880" y="14630"/>
                </a:lnTo>
                <a:lnTo>
                  <a:pt x="58900" y="14660"/>
                </a:lnTo>
                <a:lnTo>
                  <a:pt x="58910" y="14680"/>
                </a:lnTo>
                <a:lnTo>
                  <a:pt x="58930" y="14680"/>
                </a:lnTo>
                <a:lnTo>
                  <a:pt x="58950" y="14700"/>
                </a:lnTo>
                <a:lnTo>
                  <a:pt x="58960" y="14710"/>
                </a:lnTo>
                <a:lnTo>
                  <a:pt x="58980" y="14720"/>
                </a:lnTo>
                <a:lnTo>
                  <a:pt x="58980" y="14730"/>
                </a:lnTo>
                <a:lnTo>
                  <a:pt x="58990" y="14740"/>
                </a:lnTo>
                <a:lnTo>
                  <a:pt x="59000" y="14750"/>
                </a:lnTo>
                <a:lnTo>
                  <a:pt x="59010" y="14750"/>
                </a:lnTo>
                <a:lnTo>
                  <a:pt x="59020" y="14770"/>
                </a:lnTo>
                <a:lnTo>
                  <a:pt x="59010" y="14790"/>
                </a:lnTo>
                <a:lnTo>
                  <a:pt x="59000" y="14790"/>
                </a:lnTo>
                <a:lnTo>
                  <a:pt x="59000" y="14810"/>
                </a:lnTo>
                <a:lnTo>
                  <a:pt x="59020" y="14830"/>
                </a:lnTo>
                <a:lnTo>
                  <a:pt x="59020" y="14840"/>
                </a:lnTo>
                <a:lnTo>
                  <a:pt x="59010" y="14850"/>
                </a:lnTo>
                <a:lnTo>
                  <a:pt x="59000" y="14850"/>
                </a:lnTo>
                <a:lnTo>
                  <a:pt x="59000" y="14840"/>
                </a:lnTo>
                <a:lnTo>
                  <a:pt x="58990" y="14850"/>
                </a:lnTo>
                <a:lnTo>
                  <a:pt x="58980" y="14860"/>
                </a:lnTo>
                <a:lnTo>
                  <a:pt x="58980" y="14870"/>
                </a:lnTo>
                <a:lnTo>
                  <a:pt x="58990" y="14880"/>
                </a:lnTo>
                <a:lnTo>
                  <a:pt x="59000" y="14890"/>
                </a:lnTo>
                <a:lnTo>
                  <a:pt x="59010" y="14880"/>
                </a:lnTo>
                <a:lnTo>
                  <a:pt x="59020" y="14870"/>
                </a:lnTo>
                <a:lnTo>
                  <a:pt x="59020" y="14860"/>
                </a:lnTo>
                <a:lnTo>
                  <a:pt x="59030" y="14860"/>
                </a:lnTo>
                <a:lnTo>
                  <a:pt x="59040" y="14850"/>
                </a:lnTo>
                <a:lnTo>
                  <a:pt x="59050" y="14850"/>
                </a:lnTo>
                <a:lnTo>
                  <a:pt x="59050" y="14860"/>
                </a:lnTo>
                <a:lnTo>
                  <a:pt x="59040" y="14870"/>
                </a:lnTo>
                <a:lnTo>
                  <a:pt x="59040" y="14880"/>
                </a:lnTo>
                <a:lnTo>
                  <a:pt x="59020" y="14890"/>
                </a:lnTo>
                <a:lnTo>
                  <a:pt x="59020" y="14900"/>
                </a:lnTo>
                <a:lnTo>
                  <a:pt x="59010" y="14910"/>
                </a:lnTo>
                <a:lnTo>
                  <a:pt x="59000" y="14910"/>
                </a:lnTo>
                <a:lnTo>
                  <a:pt x="58990" y="14910"/>
                </a:lnTo>
                <a:lnTo>
                  <a:pt x="58980" y="14910"/>
                </a:lnTo>
                <a:lnTo>
                  <a:pt x="58970" y="14910"/>
                </a:lnTo>
                <a:lnTo>
                  <a:pt x="58960" y="14900"/>
                </a:lnTo>
                <a:lnTo>
                  <a:pt x="58950" y="14900"/>
                </a:lnTo>
                <a:lnTo>
                  <a:pt x="58940" y="14900"/>
                </a:lnTo>
                <a:lnTo>
                  <a:pt x="58930" y="14900"/>
                </a:lnTo>
                <a:lnTo>
                  <a:pt x="58910" y="14900"/>
                </a:lnTo>
                <a:lnTo>
                  <a:pt x="58900" y="14910"/>
                </a:lnTo>
                <a:lnTo>
                  <a:pt x="58890" y="14900"/>
                </a:lnTo>
                <a:lnTo>
                  <a:pt x="58870" y="14900"/>
                </a:lnTo>
                <a:lnTo>
                  <a:pt x="58860" y="14900"/>
                </a:lnTo>
                <a:lnTo>
                  <a:pt x="58850" y="14910"/>
                </a:lnTo>
                <a:lnTo>
                  <a:pt x="58840" y="14910"/>
                </a:lnTo>
                <a:lnTo>
                  <a:pt x="58820" y="14920"/>
                </a:lnTo>
                <a:lnTo>
                  <a:pt x="58800" y="14920"/>
                </a:lnTo>
                <a:lnTo>
                  <a:pt x="58790" y="14930"/>
                </a:lnTo>
                <a:lnTo>
                  <a:pt x="58780" y="14930"/>
                </a:lnTo>
                <a:lnTo>
                  <a:pt x="58760" y="14940"/>
                </a:lnTo>
                <a:lnTo>
                  <a:pt x="58740" y="14940"/>
                </a:lnTo>
                <a:lnTo>
                  <a:pt x="58720" y="14940"/>
                </a:lnTo>
                <a:lnTo>
                  <a:pt x="58710" y="14930"/>
                </a:lnTo>
                <a:lnTo>
                  <a:pt x="58730" y="14930"/>
                </a:lnTo>
                <a:lnTo>
                  <a:pt x="58740" y="14930"/>
                </a:lnTo>
                <a:lnTo>
                  <a:pt x="58750" y="14930"/>
                </a:lnTo>
                <a:lnTo>
                  <a:pt x="58750" y="14920"/>
                </a:lnTo>
                <a:lnTo>
                  <a:pt x="58760" y="14920"/>
                </a:lnTo>
                <a:lnTo>
                  <a:pt x="58770" y="14920"/>
                </a:lnTo>
                <a:lnTo>
                  <a:pt x="58790" y="14910"/>
                </a:lnTo>
                <a:lnTo>
                  <a:pt x="58800" y="14910"/>
                </a:lnTo>
                <a:lnTo>
                  <a:pt x="58810" y="14900"/>
                </a:lnTo>
                <a:lnTo>
                  <a:pt x="58820" y="14900"/>
                </a:lnTo>
                <a:lnTo>
                  <a:pt x="58820" y="14890"/>
                </a:lnTo>
                <a:lnTo>
                  <a:pt x="58810" y="14890"/>
                </a:lnTo>
                <a:lnTo>
                  <a:pt x="58790" y="14890"/>
                </a:lnTo>
                <a:lnTo>
                  <a:pt x="58780" y="14890"/>
                </a:lnTo>
                <a:lnTo>
                  <a:pt x="58770" y="14900"/>
                </a:lnTo>
                <a:lnTo>
                  <a:pt x="58760" y="14900"/>
                </a:lnTo>
                <a:lnTo>
                  <a:pt x="58740" y="14900"/>
                </a:lnTo>
                <a:lnTo>
                  <a:pt x="58710" y="14910"/>
                </a:lnTo>
                <a:lnTo>
                  <a:pt x="58680" y="14940"/>
                </a:lnTo>
                <a:lnTo>
                  <a:pt x="58670" y="14950"/>
                </a:lnTo>
                <a:lnTo>
                  <a:pt x="58650" y="14950"/>
                </a:lnTo>
                <a:lnTo>
                  <a:pt x="58630" y="14950"/>
                </a:lnTo>
                <a:lnTo>
                  <a:pt x="58630" y="14960"/>
                </a:lnTo>
                <a:lnTo>
                  <a:pt x="58610" y="14960"/>
                </a:lnTo>
                <a:lnTo>
                  <a:pt x="58600" y="14960"/>
                </a:lnTo>
                <a:lnTo>
                  <a:pt x="58580" y="14960"/>
                </a:lnTo>
                <a:lnTo>
                  <a:pt x="58570" y="14960"/>
                </a:lnTo>
                <a:lnTo>
                  <a:pt x="58560" y="14970"/>
                </a:lnTo>
                <a:lnTo>
                  <a:pt x="58550" y="14970"/>
                </a:lnTo>
                <a:lnTo>
                  <a:pt x="58540" y="14970"/>
                </a:lnTo>
                <a:lnTo>
                  <a:pt x="58530" y="14960"/>
                </a:lnTo>
                <a:lnTo>
                  <a:pt x="58500" y="14970"/>
                </a:lnTo>
                <a:lnTo>
                  <a:pt x="58490" y="14970"/>
                </a:lnTo>
                <a:lnTo>
                  <a:pt x="58480" y="14980"/>
                </a:lnTo>
                <a:lnTo>
                  <a:pt x="58470" y="14980"/>
                </a:lnTo>
                <a:lnTo>
                  <a:pt x="58460" y="14990"/>
                </a:lnTo>
                <a:lnTo>
                  <a:pt x="58440" y="14990"/>
                </a:lnTo>
                <a:lnTo>
                  <a:pt x="58430" y="14990"/>
                </a:lnTo>
                <a:lnTo>
                  <a:pt x="58420" y="14990"/>
                </a:lnTo>
                <a:lnTo>
                  <a:pt x="58410" y="14990"/>
                </a:lnTo>
                <a:lnTo>
                  <a:pt x="58390" y="14990"/>
                </a:lnTo>
                <a:lnTo>
                  <a:pt x="58350" y="14990"/>
                </a:lnTo>
                <a:lnTo>
                  <a:pt x="58340" y="14990"/>
                </a:lnTo>
                <a:lnTo>
                  <a:pt x="58320" y="14990"/>
                </a:lnTo>
                <a:lnTo>
                  <a:pt x="58310" y="14990"/>
                </a:lnTo>
                <a:lnTo>
                  <a:pt x="58300" y="14980"/>
                </a:lnTo>
                <a:lnTo>
                  <a:pt x="58290" y="14960"/>
                </a:lnTo>
                <a:lnTo>
                  <a:pt x="58280" y="14950"/>
                </a:lnTo>
                <a:lnTo>
                  <a:pt x="58260" y="14950"/>
                </a:lnTo>
                <a:lnTo>
                  <a:pt x="58250" y="14940"/>
                </a:lnTo>
                <a:lnTo>
                  <a:pt x="58230" y="14940"/>
                </a:lnTo>
                <a:lnTo>
                  <a:pt x="58210" y="14940"/>
                </a:lnTo>
                <a:lnTo>
                  <a:pt x="58190" y="14940"/>
                </a:lnTo>
                <a:lnTo>
                  <a:pt x="58170" y="14930"/>
                </a:lnTo>
                <a:lnTo>
                  <a:pt x="58160" y="14920"/>
                </a:lnTo>
                <a:lnTo>
                  <a:pt x="58140" y="14920"/>
                </a:lnTo>
                <a:lnTo>
                  <a:pt x="58120" y="14920"/>
                </a:lnTo>
                <a:lnTo>
                  <a:pt x="58110" y="14920"/>
                </a:lnTo>
                <a:lnTo>
                  <a:pt x="58110" y="14910"/>
                </a:lnTo>
                <a:lnTo>
                  <a:pt x="58100" y="14900"/>
                </a:lnTo>
                <a:lnTo>
                  <a:pt x="58090" y="14890"/>
                </a:lnTo>
                <a:lnTo>
                  <a:pt x="58050" y="14890"/>
                </a:lnTo>
                <a:lnTo>
                  <a:pt x="58040" y="14890"/>
                </a:lnTo>
                <a:lnTo>
                  <a:pt x="58040" y="14880"/>
                </a:lnTo>
                <a:lnTo>
                  <a:pt x="58030" y="14870"/>
                </a:lnTo>
                <a:lnTo>
                  <a:pt x="58020" y="14870"/>
                </a:lnTo>
                <a:lnTo>
                  <a:pt x="58010" y="14870"/>
                </a:lnTo>
                <a:lnTo>
                  <a:pt x="58000" y="14860"/>
                </a:lnTo>
                <a:lnTo>
                  <a:pt x="57980" y="14860"/>
                </a:lnTo>
                <a:lnTo>
                  <a:pt x="57970" y="14860"/>
                </a:lnTo>
                <a:lnTo>
                  <a:pt x="57960" y="14870"/>
                </a:lnTo>
                <a:lnTo>
                  <a:pt x="57950" y="14860"/>
                </a:lnTo>
                <a:lnTo>
                  <a:pt x="57950" y="14850"/>
                </a:lnTo>
                <a:lnTo>
                  <a:pt x="57950" y="14840"/>
                </a:lnTo>
                <a:lnTo>
                  <a:pt x="57950" y="14830"/>
                </a:lnTo>
                <a:lnTo>
                  <a:pt x="57920" y="14820"/>
                </a:lnTo>
                <a:lnTo>
                  <a:pt x="57920" y="14810"/>
                </a:lnTo>
                <a:lnTo>
                  <a:pt x="57890" y="14800"/>
                </a:lnTo>
                <a:lnTo>
                  <a:pt x="57870" y="14800"/>
                </a:lnTo>
                <a:lnTo>
                  <a:pt x="57860" y="14810"/>
                </a:lnTo>
                <a:lnTo>
                  <a:pt x="57840" y="14810"/>
                </a:lnTo>
                <a:lnTo>
                  <a:pt x="57830" y="14810"/>
                </a:lnTo>
                <a:lnTo>
                  <a:pt x="57820" y="14800"/>
                </a:lnTo>
                <a:lnTo>
                  <a:pt x="57820" y="14790"/>
                </a:lnTo>
                <a:lnTo>
                  <a:pt x="57810" y="14790"/>
                </a:lnTo>
                <a:lnTo>
                  <a:pt x="57790" y="14790"/>
                </a:lnTo>
                <a:lnTo>
                  <a:pt x="57780" y="14790"/>
                </a:lnTo>
                <a:lnTo>
                  <a:pt x="57780" y="14800"/>
                </a:lnTo>
                <a:lnTo>
                  <a:pt x="57770" y="14800"/>
                </a:lnTo>
                <a:lnTo>
                  <a:pt x="57750" y="14810"/>
                </a:lnTo>
                <a:lnTo>
                  <a:pt x="57740" y="14800"/>
                </a:lnTo>
                <a:lnTo>
                  <a:pt x="57700" y="14780"/>
                </a:lnTo>
                <a:lnTo>
                  <a:pt x="57700" y="14770"/>
                </a:lnTo>
                <a:lnTo>
                  <a:pt x="57690" y="14760"/>
                </a:lnTo>
                <a:lnTo>
                  <a:pt x="57670" y="14760"/>
                </a:lnTo>
                <a:lnTo>
                  <a:pt x="57660" y="14760"/>
                </a:lnTo>
                <a:lnTo>
                  <a:pt x="57650" y="14750"/>
                </a:lnTo>
                <a:lnTo>
                  <a:pt x="57640" y="14750"/>
                </a:lnTo>
                <a:lnTo>
                  <a:pt x="57630" y="14760"/>
                </a:lnTo>
                <a:lnTo>
                  <a:pt x="57620" y="14760"/>
                </a:lnTo>
                <a:lnTo>
                  <a:pt x="57610" y="14750"/>
                </a:lnTo>
                <a:lnTo>
                  <a:pt x="57600" y="14760"/>
                </a:lnTo>
                <a:lnTo>
                  <a:pt x="57600" y="14770"/>
                </a:lnTo>
                <a:lnTo>
                  <a:pt x="57590" y="14770"/>
                </a:lnTo>
                <a:lnTo>
                  <a:pt x="57590" y="14750"/>
                </a:lnTo>
                <a:lnTo>
                  <a:pt x="57580" y="14760"/>
                </a:lnTo>
                <a:lnTo>
                  <a:pt x="57550" y="14770"/>
                </a:lnTo>
                <a:lnTo>
                  <a:pt x="57550" y="14760"/>
                </a:lnTo>
                <a:lnTo>
                  <a:pt x="57550" y="14740"/>
                </a:lnTo>
                <a:lnTo>
                  <a:pt x="57560" y="14730"/>
                </a:lnTo>
                <a:lnTo>
                  <a:pt x="57560" y="14710"/>
                </a:lnTo>
                <a:lnTo>
                  <a:pt x="57570" y="14700"/>
                </a:lnTo>
                <a:lnTo>
                  <a:pt x="57570" y="14690"/>
                </a:lnTo>
                <a:lnTo>
                  <a:pt x="57600" y="14680"/>
                </a:lnTo>
                <a:lnTo>
                  <a:pt x="57610" y="14670"/>
                </a:lnTo>
                <a:lnTo>
                  <a:pt x="57620" y="14660"/>
                </a:lnTo>
                <a:lnTo>
                  <a:pt x="57630" y="14660"/>
                </a:lnTo>
                <a:lnTo>
                  <a:pt x="57630" y="14640"/>
                </a:lnTo>
                <a:lnTo>
                  <a:pt x="57630" y="14630"/>
                </a:lnTo>
                <a:lnTo>
                  <a:pt x="57650" y="14620"/>
                </a:lnTo>
                <a:lnTo>
                  <a:pt x="57660" y="14610"/>
                </a:lnTo>
                <a:lnTo>
                  <a:pt x="57680" y="14590"/>
                </a:lnTo>
                <a:lnTo>
                  <a:pt x="57690" y="14590"/>
                </a:lnTo>
                <a:lnTo>
                  <a:pt x="57710" y="14580"/>
                </a:lnTo>
                <a:lnTo>
                  <a:pt x="57720" y="14570"/>
                </a:lnTo>
                <a:lnTo>
                  <a:pt x="57730" y="14560"/>
                </a:lnTo>
                <a:lnTo>
                  <a:pt x="57740" y="14530"/>
                </a:lnTo>
                <a:lnTo>
                  <a:pt x="57750" y="14520"/>
                </a:lnTo>
                <a:lnTo>
                  <a:pt x="57760" y="14510"/>
                </a:lnTo>
                <a:lnTo>
                  <a:pt x="57780" y="14510"/>
                </a:lnTo>
                <a:lnTo>
                  <a:pt x="57780" y="14500"/>
                </a:lnTo>
                <a:lnTo>
                  <a:pt x="57800" y="14490"/>
                </a:lnTo>
                <a:lnTo>
                  <a:pt x="57810" y="14490"/>
                </a:lnTo>
                <a:lnTo>
                  <a:pt x="57810" y="14480"/>
                </a:lnTo>
                <a:lnTo>
                  <a:pt x="57840" y="14460"/>
                </a:lnTo>
                <a:lnTo>
                  <a:pt x="57870" y="14460"/>
                </a:lnTo>
                <a:lnTo>
                  <a:pt x="57880" y="14450"/>
                </a:lnTo>
                <a:lnTo>
                  <a:pt x="57890" y="14440"/>
                </a:lnTo>
                <a:lnTo>
                  <a:pt x="57900" y="14420"/>
                </a:lnTo>
                <a:lnTo>
                  <a:pt x="57920" y="14400"/>
                </a:lnTo>
                <a:lnTo>
                  <a:pt x="57950" y="14400"/>
                </a:lnTo>
                <a:lnTo>
                  <a:pt x="57980" y="14410"/>
                </a:lnTo>
                <a:lnTo>
                  <a:pt x="58000" y="14400"/>
                </a:lnTo>
                <a:lnTo>
                  <a:pt x="58010" y="14400"/>
                </a:lnTo>
                <a:lnTo>
                  <a:pt x="58010" y="14410"/>
                </a:lnTo>
                <a:lnTo>
                  <a:pt x="58020" y="14410"/>
                </a:lnTo>
                <a:lnTo>
                  <a:pt x="58050" y="14400"/>
                </a:lnTo>
                <a:lnTo>
                  <a:pt x="58060" y="14390"/>
                </a:lnTo>
                <a:lnTo>
                  <a:pt x="58070" y="14370"/>
                </a:lnTo>
                <a:lnTo>
                  <a:pt x="58080" y="14370"/>
                </a:lnTo>
                <a:lnTo>
                  <a:pt x="58090" y="14370"/>
                </a:lnTo>
                <a:lnTo>
                  <a:pt x="58100" y="14380"/>
                </a:lnTo>
                <a:lnTo>
                  <a:pt x="58120" y="14380"/>
                </a:lnTo>
                <a:lnTo>
                  <a:pt x="58160" y="14380"/>
                </a:lnTo>
                <a:lnTo>
                  <a:pt x="58180" y="14380"/>
                </a:lnTo>
                <a:lnTo>
                  <a:pt x="58200" y="14380"/>
                </a:lnTo>
                <a:lnTo>
                  <a:pt x="58220" y="14390"/>
                </a:lnTo>
                <a:lnTo>
                  <a:pt x="58250" y="14390"/>
                </a:lnTo>
                <a:lnTo>
                  <a:pt x="58260" y="14390"/>
                </a:lnTo>
                <a:lnTo>
                  <a:pt x="58280" y="14390"/>
                </a:lnTo>
                <a:lnTo>
                  <a:pt x="58290" y="14390"/>
                </a:lnTo>
                <a:lnTo>
                  <a:pt x="58300" y="14390"/>
                </a:lnTo>
                <a:lnTo>
                  <a:pt x="58300" y="14380"/>
                </a:lnTo>
                <a:lnTo>
                  <a:pt x="58310" y="14370"/>
                </a:lnTo>
                <a:lnTo>
                  <a:pt x="58310" y="14360"/>
                </a:lnTo>
                <a:lnTo>
                  <a:pt x="58300" y="14350"/>
                </a:lnTo>
                <a:lnTo>
                  <a:pt x="58310" y="14340"/>
                </a:lnTo>
                <a:lnTo>
                  <a:pt x="58320" y="14350"/>
                </a:lnTo>
                <a:lnTo>
                  <a:pt x="58320" y="14360"/>
                </a:lnTo>
                <a:lnTo>
                  <a:pt x="58330" y="14360"/>
                </a:lnTo>
                <a:close/>
                <a:moveTo>
                  <a:pt x="57810" y="14250"/>
                </a:moveTo>
                <a:lnTo>
                  <a:pt x="57820" y="14260"/>
                </a:lnTo>
                <a:lnTo>
                  <a:pt x="57840" y="14260"/>
                </a:lnTo>
                <a:lnTo>
                  <a:pt x="57850" y="14260"/>
                </a:lnTo>
                <a:lnTo>
                  <a:pt x="57860" y="14270"/>
                </a:lnTo>
                <a:lnTo>
                  <a:pt x="57860" y="14280"/>
                </a:lnTo>
                <a:lnTo>
                  <a:pt x="57860" y="14290"/>
                </a:lnTo>
                <a:lnTo>
                  <a:pt x="57870" y="14300"/>
                </a:lnTo>
                <a:lnTo>
                  <a:pt x="57870" y="14310"/>
                </a:lnTo>
                <a:lnTo>
                  <a:pt x="57860" y="14310"/>
                </a:lnTo>
                <a:lnTo>
                  <a:pt x="57850" y="14300"/>
                </a:lnTo>
                <a:lnTo>
                  <a:pt x="57840" y="14280"/>
                </a:lnTo>
                <a:lnTo>
                  <a:pt x="57840" y="14270"/>
                </a:lnTo>
                <a:lnTo>
                  <a:pt x="57830" y="14270"/>
                </a:lnTo>
                <a:lnTo>
                  <a:pt x="57820" y="14270"/>
                </a:lnTo>
                <a:lnTo>
                  <a:pt x="57800" y="14270"/>
                </a:lnTo>
                <a:lnTo>
                  <a:pt x="57790" y="14270"/>
                </a:lnTo>
                <a:lnTo>
                  <a:pt x="57800" y="14270"/>
                </a:lnTo>
                <a:lnTo>
                  <a:pt x="57800" y="14280"/>
                </a:lnTo>
                <a:lnTo>
                  <a:pt x="57800" y="14290"/>
                </a:lnTo>
                <a:lnTo>
                  <a:pt x="57790" y="14290"/>
                </a:lnTo>
                <a:lnTo>
                  <a:pt x="57790" y="14280"/>
                </a:lnTo>
                <a:lnTo>
                  <a:pt x="57780" y="14270"/>
                </a:lnTo>
                <a:lnTo>
                  <a:pt x="57780" y="14260"/>
                </a:lnTo>
                <a:lnTo>
                  <a:pt x="57780" y="14250"/>
                </a:lnTo>
                <a:lnTo>
                  <a:pt x="57790" y="14250"/>
                </a:lnTo>
                <a:lnTo>
                  <a:pt x="57800" y="14250"/>
                </a:lnTo>
                <a:lnTo>
                  <a:pt x="57810" y="14250"/>
                </a:lnTo>
                <a:close/>
                <a:moveTo>
                  <a:pt x="68790" y="12840"/>
                </a:moveTo>
                <a:lnTo>
                  <a:pt x="68800" y="12840"/>
                </a:lnTo>
                <a:lnTo>
                  <a:pt x="68810" y="12830"/>
                </a:lnTo>
                <a:lnTo>
                  <a:pt x="68810" y="12840"/>
                </a:lnTo>
                <a:lnTo>
                  <a:pt x="68820" y="12840"/>
                </a:lnTo>
                <a:lnTo>
                  <a:pt x="68820" y="12850"/>
                </a:lnTo>
                <a:lnTo>
                  <a:pt x="68830" y="12860"/>
                </a:lnTo>
                <a:lnTo>
                  <a:pt x="68840" y="12860"/>
                </a:lnTo>
                <a:lnTo>
                  <a:pt x="68840" y="12870"/>
                </a:lnTo>
                <a:lnTo>
                  <a:pt x="68850" y="12870"/>
                </a:lnTo>
                <a:lnTo>
                  <a:pt x="68850" y="12880"/>
                </a:lnTo>
                <a:lnTo>
                  <a:pt x="68860" y="12900"/>
                </a:lnTo>
                <a:lnTo>
                  <a:pt x="68860" y="12910"/>
                </a:lnTo>
                <a:lnTo>
                  <a:pt x="68860" y="12920"/>
                </a:lnTo>
                <a:lnTo>
                  <a:pt x="68860" y="12930"/>
                </a:lnTo>
                <a:lnTo>
                  <a:pt x="68850" y="12930"/>
                </a:lnTo>
                <a:lnTo>
                  <a:pt x="68850" y="12920"/>
                </a:lnTo>
                <a:lnTo>
                  <a:pt x="68840" y="12920"/>
                </a:lnTo>
                <a:lnTo>
                  <a:pt x="68830" y="12920"/>
                </a:lnTo>
                <a:lnTo>
                  <a:pt x="68830" y="12910"/>
                </a:lnTo>
                <a:lnTo>
                  <a:pt x="68830" y="12900"/>
                </a:lnTo>
                <a:lnTo>
                  <a:pt x="68820" y="12900"/>
                </a:lnTo>
                <a:lnTo>
                  <a:pt x="68820" y="12890"/>
                </a:lnTo>
                <a:lnTo>
                  <a:pt x="68810" y="12890"/>
                </a:lnTo>
                <a:lnTo>
                  <a:pt x="68800" y="12880"/>
                </a:lnTo>
                <a:lnTo>
                  <a:pt x="68790" y="12870"/>
                </a:lnTo>
                <a:lnTo>
                  <a:pt x="68780" y="12860"/>
                </a:lnTo>
                <a:lnTo>
                  <a:pt x="68780" y="12850"/>
                </a:lnTo>
                <a:lnTo>
                  <a:pt x="68760" y="12840"/>
                </a:lnTo>
                <a:lnTo>
                  <a:pt x="68770" y="12830"/>
                </a:lnTo>
                <a:lnTo>
                  <a:pt x="68780" y="12830"/>
                </a:lnTo>
                <a:lnTo>
                  <a:pt x="68780" y="12820"/>
                </a:lnTo>
                <a:lnTo>
                  <a:pt x="68790" y="12820"/>
                </a:lnTo>
                <a:lnTo>
                  <a:pt x="68790" y="12830"/>
                </a:lnTo>
                <a:lnTo>
                  <a:pt x="68790" y="12840"/>
                </a:lnTo>
                <a:close/>
                <a:moveTo>
                  <a:pt x="68930" y="12810"/>
                </a:moveTo>
                <a:lnTo>
                  <a:pt x="68920" y="12810"/>
                </a:lnTo>
                <a:lnTo>
                  <a:pt x="68910" y="12800"/>
                </a:lnTo>
                <a:lnTo>
                  <a:pt x="68910" y="12790"/>
                </a:lnTo>
                <a:lnTo>
                  <a:pt x="68900" y="12790"/>
                </a:lnTo>
                <a:lnTo>
                  <a:pt x="68900" y="12780"/>
                </a:lnTo>
                <a:lnTo>
                  <a:pt x="68900" y="12770"/>
                </a:lnTo>
                <a:lnTo>
                  <a:pt x="68910" y="12770"/>
                </a:lnTo>
                <a:lnTo>
                  <a:pt x="68910" y="12780"/>
                </a:lnTo>
                <a:lnTo>
                  <a:pt x="68910" y="12790"/>
                </a:lnTo>
                <a:lnTo>
                  <a:pt x="68920" y="12800"/>
                </a:lnTo>
                <a:lnTo>
                  <a:pt x="68930" y="12810"/>
                </a:lnTo>
                <a:close/>
                <a:moveTo>
                  <a:pt x="68690" y="12760"/>
                </a:moveTo>
                <a:lnTo>
                  <a:pt x="68700" y="12760"/>
                </a:lnTo>
                <a:lnTo>
                  <a:pt x="68710" y="12770"/>
                </a:lnTo>
                <a:lnTo>
                  <a:pt x="68710" y="12780"/>
                </a:lnTo>
                <a:lnTo>
                  <a:pt x="68720" y="12790"/>
                </a:lnTo>
                <a:lnTo>
                  <a:pt x="68720" y="12800"/>
                </a:lnTo>
                <a:lnTo>
                  <a:pt x="68720" y="12810"/>
                </a:lnTo>
                <a:lnTo>
                  <a:pt x="68730" y="12810"/>
                </a:lnTo>
                <a:lnTo>
                  <a:pt x="68730" y="12820"/>
                </a:lnTo>
                <a:lnTo>
                  <a:pt x="68730" y="12830"/>
                </a:lnTo>
                <a:lnTo>
                  <a:pt x="68730" y="12840"/>
                </a:lnTo>
                <a:lnTo>
                  <a:pt x="68720" y="12840"/>
                </a:lnTo>
                <a:lnTo>
                  <a:pt x="68720" y="12830"/>
                </a:lnTo>
                <a:lnTo>
                  <a:pt x="68710" y="12830"/>
                </a:lnTo>
                <a:lnTo>
                  <a:pt x="68710" y="12820"/>
                </a:lnTo>
                <a:lnTo>
                  <a:pt x="68700" y="12810"/>
                </a:lnTo>
                <a:lnTo>
                  <a:pt x="68690" y="12810"/>
                </a:lnTo>
                <a:lnTo>
                  <a:pt x="68690" y="12800"/>
                </a:lnTo>
                <a:lnTo>
                  <a:pt x="68690" y="12790"/>
                </a:lnTo>
                <a:lnTo>
                  <a:pt x="68680" y="12790"/>
                </a:lnTo>
                <a:lnTo>
                  <a:pt x="68680" y="12780"/>
                </a:lnTo>
                <a:lnTo>
                  <a:pt x="68680" y="12770"/>
                </a:lnTo>
                <a:lnTo>
                  <a:pt x="68690" y="12770"/>
                </a:lnTo>
                <a:lnTo>
                  <a:pt x="68680" y="12760"/>
                </a:lnTo>
                <a:lnTo>
                  <a:pt x="68690" y="12760"/>
                </a:lnTo>
                <a:close/>
                <a:moveTo>
                  <a:pt x="68860" y="12750"/>
                </a:moveTo>
                <a:lnTo>
                  <a:pt x="68870" y="12750"/>
                </a:lnTo>
                <a:lnTo>
                  <a:pt x="68880" y="12750"/>
                </a:lnTo>
                <a:lnTo>
                  <a:pt x="68880" y="12760"/>
                </a:lnTo>
                <a:lnTo>
                  <a:pt x="68880" y="12770"/>
                </a:lnTo>
                <a:lnTo>
                  <a:pt x="68870" y="12770"/>
                </a:lnTo>
                <a:lnTo>
                  <a:pt x="68870" y="12780"/>
                </a:lnTo>
                <a:lnTo>
                  <a:pt x="68860" y="12780"/>
                </a:lnTo>
                <a:lnTo>
                  <a:pt x="68860" y="12770"/>
                </a:lnTo>
                <a:lnTo>
                  <a:pt x="68850" y="12770"/>
                </a:lnTo>
                <a:lnTo>
                  <a:pt x="68850" y="12760"/>
                </a:lnTo>
                <a:lnTo>
                  <a:pt x="68840" y="12750"/>
                </a:lnTo>
                <a:lnTo>
                  <a:pt x="68840" y="12740"/>
                </a:lnTo>
                <a:lnTo>
                  <a:pt x="68850" y="12750"/>
                </a:lnTo>
                <a:lnTo>
                  <a:pt x="68860" y="12750"/>
                </a:lnTo>
                <a:close/>
                <a:moveTo>
                  <a:pt x="68600" y="12720"/>
                </a:moveTo>
                <a:lnTo>
                  <a:pt x="68610" y="12720"/>
                </a:lnTo>
                <a:lnTo>
                  <a:pt x="68610" y="12730"/>
                </a:lnTo>
                <a:lnTo>
                  <a:pt x="68620" y="12740"/>
                </a:lnTo>
                <a:lnTo>
                  <a:pt x="68620" y="12750"/>
                </a:lnTo>
                <a:lnTo>
                  <a:pt x="68620" y="12760"/>
                </a:lnTo>
                <a:lnTo>
                  <a:pt x="68620" y="12750"/>
                </a:lnTo>
                <a:lnTo>
                  <a:pt x="68610" y="12750"/>
                </a:lnTo>
                <a:lnTo>
                  <a:pt x="68610" y="12740"/>
                </a:lnTo>
                <a:lnTo>
                  <a:pt x="68600" y="12740"/>
                </a:lnTo>
                <a:lnTo>
                  <a:pt x="68600" y="12730"/>
                </a:lnTo>
                <a:lnTo>
                  <a:pt x="68590" y="12730"/>
                </a:lnTo>
                <a:lnTo>
                  <a:pt x="68590" y="12720"/>
                </a:lnTo>
                <a:lnTo>
                  <a:pt x="68590" y="12710"/>
                </a:lnTo>
                <a:lnTo>
                  <a:pt x="68600" y="12710"/>
                </a:lnTo>
                <a:lnTo>
                  <a:pt x="68600" y="12720"/>
                </a:lnTo>
                <a:close/>
                <a:moveTo>
                  <a:pt x="73180" y="11720"/>
                </a:moveTo>
                <a:lnTo>
                  <a:pt x="73170" y="11720"/>
                </a:lnTo>
                <a:lnTo>
                  <a:pt x="73140" y="11710"/>
                </a:lnTo>
                <a:lnTo>
                  <a:pt x="73110" y="11660"/>
                </a:lnTo>
                <a:lnTo>
                  <a:pt x="73120" y="11650"/>
                </a:lnTo>
                <a:lnTo>
                  <a:pt x="73150" y="11650"/>
                </a:lnTo>
                <a:lnTo>
                  <a:pt x="73160" y="11660"/>
                </a:lnTo>
                <a:lnTo>
                  <a:pt x="73170" y="11660"/>
                </a:lnTo>
                <a:lnTo>
                  <a:pt x="73180" y="11680"/>
                </a:lnTo>
                <a:lnTo>
                  <a:pt x="73180" y="11720"/>
                </a:lnTo>
                <a:close/>
                <a:moveTo>
                  <a:pt x="73010" y="11760"/>
                </a:moveTo>
                <a:lnTo>
                  <a:pt x="72980" y="11820"/>
                </a:lnTo>
                <a:lnTo>
                  <a:pt x="72960" y="11810"/>
                </a:lnTo>
                <a:lnTo>
                  <a:pt x="72930" y="11760"/>
                </a:lnTo>
                <a:lnTo>
                  <a:pt x="72890" y="11730"/>
                </a:lnTo>
                <a:lnTo>
                  <a:pt x="72830" y="11710"/>
                </a:lnTo>
                <a:lnTo>
                  <a:pt x="72810" y="11670"/>
                </a:lnTo>
                <a:lnTo>
                  <a:pt x="72780" y="11660"/>
                </a:lnTo>
                <a:lnTo>
                  <a:pt x="72770" y="11640"/>
                </a:lnTo>
                <a:lnTo>
                  <a:pt x="72780" y="11610"/>
                </a:lnTo>
                <a:lnTo>
                  <a:pt x="72850" y="11610"/>
                </a:lnTo>
                <a:lnTo>
                  <a:pt x="72910" y="11590"/>
                </a:lnTo>
                <a:lnTo>
                  <a:pt x="72930" y="11590"/>
                </a:lnTo>
                <a:lnTo>
                  <a:pt x="72940" y="11590"/>
                </a:lnTo>
                <a:lnTo>
                  <a:pt x="72930" y="11670"/>
                </a:lnTo>
                <a:lnTo>
                  <a:pt x="72930" y="11700"/>
                </a:lnTo>
                <a:lnTo>
                  <a:pt x="72960" y="11740"/>
                </a:lnTo>
                <a:lnTo>
                  <a:pt x="72990" y="11750"/>
                </a:lnTo>
                <a:lnTo>
                  <a:pt x="73010" y="11760"/>
                </a:lnTo>
                <a:close/>
                <a:moveTo>
                  <a:pt x="64380" y="9320"/>
                </a:moveTo>
                <a:lnTo>
                  <a:pt x="64350" y="9320"/>
                </a:lnTo>
                <a:lnTo>
                  <a:pt x="64340" y="9310"/>
                </a:lnTo>
                <a:lnTo>
                  <a:pt x="64340" y="9290"/>
                </a:lnTo>
                <a:lnTo>
                  <a:pt x="64350" y="9270"/>
                </a:lnTo>
                <a:lnTo>
                  <a:pt x="64360" y="9260"/>
                </a:lnTo>
                <a:lnTo>
                  <a:pt x="64390" y="9270"/>
                </a:lnTo>
                <a:lnTo>
                  <a:pt x="64390" y="9310"/>
                </a:lnTo>
                <a:lnTo>
                  <a:pt x="64380" y="9320"/>
                </a:lnTo>
                <a:close/>
                <a:moveTo>
                  <a:pt x="48820" y="8910"/>
                </a:moveTo>
                <a:lnTo>
                  <a:pt x="48830" y="8910"/>
                </a:lnTo>
                <a:lnTo>
                  <a:pt x="48840" y="8910"/>
                </a:lnTo>
                <a:lnTo>
                  <a:pt x="48850" y="8910"/>
                </a:lnTo>
                <a:lnTo>
                  <a:pt x="48860" y="8910"/>
                </a:lnTo>
                <a:lnTo>
                  <a:pt x="48860" y="8920"/>
                </a:lnTo>
                <a:lnTo>
                  <a:pt x="48870" y="8910"/>
                </a:lnTo>
                <a:lnTo>
                  <a:pt x="48870" y="8920"/>
                </a:lnTo>
                <a:lnTo>
                  <a:pt x="48880" y="8920"/>
                </a:lnTo>
                <a:lnTo>
                  <a:pt x="48880" y="8930"/>
                </a:lnTo>
                <a:lnTo>
                  <a:pt x="48890" y="8930"/>
                </a:lnTo>
                <a:lnTo>
                  <a:pt x="48880" y="8930"/>
                </a:lnTo>
                <a:lnTo>
                  <a:pt x="48870" y="8930"/>
                </a:lnTo>
                <a:lnTo>
                  <a:pt x="48860" y="8930"/>
                </a:lnTo>
                <a:lnTo>
                  <a:pt x="48850" y="8930"/>
                </a:lnTo>
                <a:lnTo>
                  <a:pt x="48830" y="8920"/>
                </a:lnTo>
                <a:lnTo>
                  <a:pt x="48800" y="8920"/>
                </a:lnTo>
                <a:lnTo>
                  <a:pt x="48780" y="8920"/>
                </a:lnTo>
                <a:lnTo>
                  <a:pt x="48760" y="8930"/>
                </a:lnTo>
                <a:lnTo>
                  <a:pt x="48740" y="8930"/>
                </a:lnTo>
                <a:lnTo>
                  <a:pt x="48720" y="8950"/>
                </a:lnTo>
                <a:lnTo>
                  <a:pt x="48700" y="8960"/>
                </a:lnTo>
                <a:lnTo>
                  <a:pt x="48680" y="8980"/>
                </a:lnTo>
                <a:lnTo>
                  <a:pt x="48660" y="8990"/>
                </a:lnTo>
                <a:lnTo>
                  <a:pt x="48650" y="9000"/>
                </a:lnTo>
                <a:lnTo>
                  <a:pt x="48630" y="9010"/>
                </a:lnTo>
                <a:lnTo>
                  <a:pt x="48620" y="9010"/>
                </a:lnTo>
                <a:lnTo>
                  <a:pt x="48610" y="9020"/>
                </a:lnTo>
                <a:lnTo>
                  <a:pt x="48600" y="9020"/>
                </a:lnTo>
                <a:lnTo>
                  <a:pt x="48590" y="9030"/>
                </a:lnTo>
                <a:lnTo>
                  <a:pt x="48580" y="9030"/>
                </a:lnTo>
                <a:lnTo>
                  <a:pt x="48570" y="9040"/>
                </a:lnTo>
                <a:lnTo>
                  <a:pt x="48560" y="9040"/>
                </a:lnTo>
                <a:lnTo>
                  <a:pt x="48540" y="9050"/>
                </a:lnTo>
                <a:lnTo>
                  <a:pt x="48530" y="9050"/>
                </a:lnTo>
                <a:lnTo>
                  <a:pt x="48520" y="9060"/>
                </a:lnTo>
                <a:lnTo>
                  <a:pt x="48510" y="9060"/>
                </a:lnTo>
                <a:lnTo>
                  <a:pt x="48500" y="9080"/>
                </a:lnTo>
                <a:lnTo>
                  <a:pt x="48480" y="9090"/>
                </a:lnTo>
                <a:lnTo>
                  <a:pt x="48460" y="9100"/>
                </a:lnTo>
                <a:lnTo>
                  <a:pt x="48450" y="9110"/>
                </a:lnTo>
                <a:lnTo>
                  <a:pt x="48440" y="9110"/>
                </a:lnTo>
                <a:lnTo>
                  <a:pt x="48430" y="9120"/>
                </a:lnTo>
                <a:lnTo>
                  <a:pt x="48410" y="9130"/>
                </a:lnTo>
                <a:lnTo>
                  <a:pt x="48390" y="9140"/>
                </a:lnTo>
                <a:lnTo>
                  <a:pt x="48380" y="9140"/>
                </a:lnTo>
                <a:lnTo>
                  <a:pt x="48360" y="9140"/>
                </a:lnTo>
                <a:lnTo>
                  <a:pt x="48350" y="9150"/>
                </a:lnTo>
                <a:lnTo>
                  <a:pt x="48340" y="9150"/>
                </a:lnTo>
                <a:lnTo>
                  <a:pt x="48320" y="9150"/>
                </a:lnTo>
                <a:lnTo>
                  <a:pt x="48310" y="9150"/>
                </a:lnTo>
                <a:lnTo>
                  <a:pt x="48280" y="9160"/>
                </a:lnTo>
                <a:lnTo>
                  <a:pt x="48270" y="9160"/>
                </a:lnTo>
                <a:lnTo>
                  <a:pt x="48250" y="9160"/>
                </a:lnTo>
                <a:lnTo>
                  <a:pt x="48240" y="9160"/>
                </a:lnTo>
                <a:lnTo>
                  <a:pt x="48220" y="9160"/>
                </a:lnTo>
                <a:lnTo>
                  <a:pt x="48210" y="9170"/>
                </a:lnTo>
                <a:lnTo>
                  <a:pt x="48190" y="9170"/>
                </a:lnTo>
                <a:lnTo>
                  <a:pt x="48170" y="9170"/>
                </a:lnTo>
                <a:lnTo>
                  <a:pt x="48160" y="9180"/>
                </a:lnTo>
                <a:lnTo>
                  <a:pt x="48150" y="9180"/>
                </a:lnTo>
                <a:lnTo>
                  <a:pt x="48130" y="9180"/>
                </a:lnTo>
                <a:lnTo>
                  <a:pt x="48110" y="9180"/>
                </a:lnTo>
                <a:lnTo>
                  <a:pt x="48100" y="9190"/>
                </a:lnTo>
                <a:lnTo>
                  <a:pt x="48090" y="9200"/>
                </a:lnTo>
                <a:lnTo>
                  <a:pt x="48070" y="9190"/>
                </a:lnTo>
                <a:lnTo>
                  <a:pt x="48060" y="9190"/>
                </a:lnTo>
                <a:lnTo>
                  <a:pt x="48050" y="9190"/>
                </a:lnTo>
                <a:lnTo>
                  <a:pt x="48040" y="9190"/>
                </a:lnTo>
                <a:lnTo>
                  <a:pt x="48040" y="9180"/>
                </a:lnTo>
                <a:lnTo>
                  <a:pt x="48030" y="9180"/>
                </a:lnTo>
                <a:lnTo>
                  <a:pt x="48030" y="9170"/>
                </a:lnTo>
                <a:lnTo>
                  <a:pt x="48030" y="9160"/>
                </a:lnTo>
                <a:lnTo>
                  <a:pt x="48030" y="9150"/>
                </a:lnTo>
                <a:lnTo>
                  <a:pt x="48020" y="9140"/>
                </a:lnTo>
                <a:lnTo>
                  <a:pt x="48010" y="9140"/>
                </a:lnTo>
                <a:lnTo>
                  <a:pt x="48000" y="9140"/>
                </a:lnTo>
                <a:lnTo>
                  <a:pt x="47990" y="9140"/>
                </a:lnTo>
                <a:lnTo>
                  <a:pt x="47990" y="9130"/>
                </a:lnTo>
                <a:lnTo>
                  <a:pt x="47980" y="9120"/>
                </a:lnTo>
                <a:lnTo>
                  <a:pt x="47980" y="9110"/>
                </a:lnTo>
                <a:lnTo>
                  <a:pt x="47990" y="9110"/>
                </a:lnTo>
                <a:lnTo>
                  <a:pt x="48000" y="9110"/>
                </a:lnTo>
                <a:lnTo>
                  <a:pt x="48000" y="9120"/>
                </a:lnTo>
                <a:lnTo>
                  <a:pt x="48010" y="9130"/>
                </a:lnTo>
                <a:lnTo>
                  <a:pt x="48020" y="9140"/>
                </a:lnTo>
                <a:lnTo>
                  <a:pt x="48030" y="9140"/>
                </a:lnTo>
                <a:lnTo>
                  <a:pt x="48050" y="9140"/>
                </a:lnTo>
                <a:lnTo>
                  <a:pt x="48050" y="9150"/>
                </a:lnTo>
                <a:lnTo>
                  <a:pt x="48060" y="9150"/>
                </a:lnTo>
                <a:lnTo>
                  <a:pt x="48060" y="9160"/>
                </a:lnTo>
                <a:lnTo>
                  <a:pt x="48070" y="9160"/>
                </a:lnTo>
                <a:lnTo>
                  <a:pt x="48080" y="9170"/>
                </a:lnTo>
                <a:lnTo>
                  <a:pt x="48090" y="9170"/>
                </a:lnTo>
                <a:lnTo>
                  <a:pt x="48100" y="9170"/>
                </a:lnTo>
                <a:lnTo>
                  <a:pt x="48110" y="9160"/>
                </a:lnTo>
                <a:lnTo>
                  <a:pt x="48130" y="9160"/>
                </a:lnTo>
                <a:lnTo>
                  <a:pt x="48140" y="9160"/>
                </a:lnTo>
                <a:lnTo>
                  <a:pt x="48160" y="9160"/>
                </a:lnTo>
                <a:lnTo>
                  <a:pt x="48180" y="9160"/>
                </a:lnTo>
                <a:lnTo>
                  <a:pt x="48190" y="9160"/>
                </a:lnTo>
                <a:lnTo>
                  <a:pt x="48200" y="9150"/>
                </a:lnTo>
                <a:lnTo>
                  <a:pt x="48220" y="9150"/>
                </a:lnTo>
                <a:lnTo>
                  <a:pt x="48240" y="9150"/>
                </a:lnTo>
                <a:lnTo>
                  <a:pt x="48250" y="9140"/>
                </a:lnTo>
                <a:lnTo>
                  <a:pt x="48260" y="9140"/>
                </a:lnTo>
                <a:lnTo>
                  <a:pt x="48270" y="9140"/>
                </a:lnTo>
                <a:lnTo>
                  <a:pt x="48280" y="9140"/>
                </a:lnTo>
                <a:lnTo>
                  <a:pt x="48290" y="9140"/>
                </a:lnTo>
                <a:lnTo>
                  <a:pt x="48300" y="9140"/>
                </a:lnTo>
                <a:lnTo>
                  <a:pt x="48310" y="9140"/>
                </a:lnTo>
                <a:lnTo>
                  <a:pt x="48340" y="9140"/>
                </a:lnTo>
                <a:lnTo>
                  <a:pt x="48350" y="9140"/>
                </a:lnTo>
                <a:lnTo>
                  <a:pt x="48370" y="9130"/>
                </a:lnTo>
                <a:lnTo>
                  <a:pt x="48380" y="9130"/>
                </a:lnTo>
                <a:lnTo>
                  <a:pt x="48390" y="9120"/>
                </a:lnTo>
                <a:lnTo>
                  <a:pt x="48400" y="9120"/>
                </a:lnTo>
                <a:lnTo>
                  <a:pt x="48410" y="9120"/>
                </a:lnTo>
                <a:lnTo>
                  <a:pt x="48430" y="9110"/>
                </a:lnTo>
                <a:lnTo>
                  <a:pt x="48440" y="9110"/>
                </a:lnTo>
                <a:lnTo>
                  <a:pt x="48440" y="9100"/>
                </a:lnTo>
                <a:lnTo>
                  <a:pt x="48450" y="9100"/>
                </a:lnTo>
                <a:lnTo>
                  <a:pt x="48450" y="9090"/>
                </a:lnTo>
                <a:lnTo>
                  <a:pt x="48440" y="9090"/>
                </a:lnTo>
                <a:lnTo>
                  <a:pt x="48440" y="9080"/>
                </a:lnTo>
                <a:lnTo>
                  <a:pt x="48450" y="9080"/>
                </a:lnTo>
                <a:lnTo>
                  <a:pt x="48460" y="9080"/>
                </a:lnTo>
                <a:lnTo>
                  <a:pt x="48460" y="9090"/>
                </a:lnTo>
                <a:lnTo>
                  <a:pt x="48470" y="9080"/>
                </a:lnTo>
                <a:lnTo>
                  <a:pt x="48480" y="9080"/>
                </a:lnTo>
                <a:lnTo>
                  <a:pt x="48490" y="9070"/>
                </a:lnTo>
                <a:lnTo>
                  <a:pt x="48490" y="9060"/>
                </a:lnTo>
                <a:lnTo>
                  <a:pt x="48500" y="9060"/>
                </a:lnTo>
                <a:lnTo>
                  <a:pt x="48510" y="9050"/>
                </a:lnTo>
                <a:lnTo>
                  <a:pt x="48520" y="9040"/>
                </a:lnTo>
                <a:lnTo>
                  <a:pt x="48530" y="9030"/>
                </a:lnTo>
                <a:lnTo>
                  <a:pt x="48540" y="9030"/>
                </a:lnTo>
                <a:lnTo>
                  <a:pt x="48550" y="9030"/>
                </a:lnTo>
                <a:lnTo>
                  <a:pt x="48560" y="9030"/>
                </a:lnTo>
                <a:lnTo>
                  <a:pt x="48560" y="9020"/>
                </a:lnTo>
                <a:lnTo>
                  <a:pt x="48570" y="9020"/>
                </a:lnTo>
                <a:lnTo>
                  <a:pt x="48580" y="9020"/>
                </a:lnTo>
                <a:lnTo>
                  <a:pt x="48590" y="9010"/>
                </a:lnTo>
                <a:lnTo>
                  <a:pt x="48600" y="9010"/>
                </a:lnTo>
                <a:lnTo>
                  <a:pt x="48610" y="9000"/>
                </a:lnTo>
                <a:lnTo>
                  <a:pt x="48620" y="8990"/>
                </a:lnTo>
                <a:lnTo>
                  <a:pt x="48630" y="8990"/>
                </a:lnTo>
                <a:lnTo>
                  <a:pt x="48640" y="8980"/>
                </a:lnTo>
                <a:lnTo>
                  <a:pt x="48650" y="8980"/>
                </a:lnTo>
                <a:lnTo>
                  <a:pt x="48650" y="8970"/>
                </a:lnTo>
                <a:lnTo>
                  <a:pt x="48660" y="8970"/>
                </a:lnTo>
                <a:lnTo>
                  <a:pt x="48670" y="8970"/>
                </a:lnTo>
                <a:lnTo>
                  <a:pt x="48670" y="8960"/>
                </a:lnTo>
                <a:lnTo>
                  <a:pt x="48670" y="8950"/>
                </a:lnTo>
                <a:lnTo>
                  <a:pt x="48680" y="8950"/>
                </a:lnTo>
                <a:lnTo>
                  <a:pt x="48690" y="8950"/>
                </a:lnTo>
                <a:lnTo>
                  <a:pt x="48700" y="8950"/>
                </a:lnTo>
                <a:lnTo>
                  <a:pt x="48700" y="8940"/>
                </a:lnTo>
                <a:lnTo>
                  <a:pt x="48710" y="8940"/>
                </a:lnTo>
                <a:lnTo>
                  <a:pt x="48720" y="8930"/>
                </a:lnTo>
                <a:lnTo>
                  <a:pt x="48730" y="8930"/>
                </a:lnTo>
                <a:lnTo>
                  <a:pt x="48730" y="8920"/>
                </a:lnTo>
                <a:lnTo>
                  <a:pt x="48740" y="8920"/>
                </a:lnTo>
                <a:lnTo>
                  <a:pt x="48750" y="8920"/>
                </a:lnTo>
                <a:lnTo>
                  <a:pt x="48760" y="8910"/>
                </a:lnTo>
                <a:lnTo>
                  <a:pt x="48770" y="8910"/>
                </a:lnTo>
                <a:lnTo>
                  <a:pt x="48780" y="8910"/>
                </a:lnTo>
                <a:lnTo>
                  <a:pt x="48790" y="8910"/>
                </a:lnTo>
                <a:lnTo>
                  <a:pt x="48790" y="8900"/>
                </a:lnTo>
                <a:lnTo>
                  <a:pt x="48800" y="8900"/>
                </a:lnTo>
                <a:lnTo>
                  <a:pt x="48810" y="8900"/>
                </a:lnTo>
                <a:lnTo>
                  <a:pt x="48820" y="8910"/>
                </a:lnTo>
                <a:close/>
                <a:moveTo>
                  <a:pt x="64270" y="8870"/>
                </a:moveTo>
                <a:lnTo>
                  <a:pt x="64240" y="8880"/>
                </a:lnTo>
                <a:lnTo>
                  <a:pt x="64220" y="8880"/>
                </a:lnTo>
                <a:lnTo>
                  <a:pt x="64200" y="8860"/>
                </a:lnTo>
                <a:lnTo>
                  <a:pt x="64210" y="8840"/>
                </a:lnTo>
                <a:lnTo>
                  <a:pt x="64230" y="8830"/>
                </a:lnTo>
                <a:lnTo>
                  <a:pt x="64270" y="8840"/>
                </a:lnTo>
                <a:lnTo>
                  <a:pt x="64270" y="8850"/>
                </a:lnTo>
                <a:lnTo>
                  <a:pt x="64270" y="8870"/>
                </a:lnTo>
                <a:close/>
                <a:moveTo>
                  <a:pt x="47760" y="8800"/>
                </a:moveTo>
                <a:lnTo>
                  <a:pt x="47750" y="8800"/>
                </a:lnTo>
                <a:lnTo>
                  <a:pt x="47740" y="8800"/>
                </a:lnTo>
                <a:lnTo>
                  <a:pt x="47730" y="8800"/>
                </a:lnTo>
                <a:lnTo>
                  <a:pt x="47730" y="8790"/>
                </a:lnTo>
                <a:lnTo>
                  <a:pt x="47730" y="8780"/>
                </a:lnTo>
                <a:lnTo>
                  <a:pt x="47740" y="8780"/>
                </a:lnTo>
                <a:lnTo>
                  <a:pt x="47750" y="8780"/>
                </a:lnTo>
                <a:lnTo>
                  <a:pt x="47750" y="8770"/>
                </a:lnTo>
                <a:lnTo>
                  <a:pt x="47760" y="8770"/>
                </a:lnTo>
                <a:lnTo>
                  <a:pt x="47760" y="8780"/>
                </a:lnTo>
                <a:lnTo>
                  <a:pt x="47760" y="8790"/>
                </a:lnTo>
                <a:lnTo>
                  <a:pt x="47760" y="8800"/>
                </a:lnTo>
                <a:close/>
                <a:moveTo>
                  <a:pt x="49730" y="8610"/>
                </a:moveTo>
                <a:lnTo>
                  <a:pt x="49740" y="8610"/>
                </a:lnTo>
                <a:lnTo>
                  <a:pt x="49740" y="8620"/>
                </a:lnTo>
                <a:lnTo>
                  <a:pt x="49740" y="8630"/>
                </a:lnTo>
                <a:lnTo>
                  <a:pt x="49730" y="8630"/>
                </a:lnTo>
                <a:lnTo>
                  <a:pt x="49730" y="8620"/>
                </a:lnTo>
                <a:lnTo>
                  <a:pt x="49720" y="8620"/>
                </a:lnTo>
                <a:lnTo>
                  <a:pt x="49720" y="8610"/>
                </a:lnTo>
                <a:lnTo>
                  <a:pt x="49730" y="8600"/>
                </a:lnTo>
                <a:lnTo>
                  <a:pt x="49730" y="8610"/>
                </a:lnTo>
                <a:close/>
                <a:moveTo>
                  <a:pt x="52950" y="8590"/>
                </a:moveTo>
                <a:lnTo>
                  <a:pt x="52950" y="8600"/>
                </a:lnTo>
                <a:lnTo>
                  <a:pt x="52970" y="8600"/>
                </a:lnTo>
                <a:lnTo>
                  <a:pt x="52980" y="8600"/>
                </a:lnTo>
                <a:lnTo>
                  <a:pt x="52990" y="8600"/>
                </a:lnTo>
                <a:lnTo>
                  <a:pt x="52990" y="8610"/>
                </a:lnTo>
                <a:lnTo>
                  <a:pt x="53000" y="8610"/>
                </a:lnTo>
                <a:lnTo>
                  <a:pt x="53010" y="8620"/>
                </a:lnTo>
                <a:lnTo>
                  <a:pt x="53020" y="8630"/>
                </a:lnTo>
                <a:lnTo>
                  <a:pt x="53020" y="8640"/>
                </a:lnTo>
                <a:lnTo>
                  <a:pt x="53030" y="8650"/>
                </a:lnTo>
                <a:lnTo>
                  <a:pt x="53030" y="8670"/>
                </a:lnTo>
                <a:lnTo>
                  <a:pt x="53030" y="8680"/>
                </a:lnTo>
                <a:lnTo>
                  <a:pt x="53040" y="8690"/>
                </a:lnTo>
                <a:lnTo>
                  <a:pt x="53040" y="8700"/>
                </a:lnTo>
                <a:lnTo>
                  <a:pt x="53040" y="8720"/>
                </a:lnTo>
                <a:lnTo>
                  <a:pt x="53030" y="8730"/>
                </a:lnTo>
                <a:lnTo>
                  <a:pt x="53030" y="8750"/>
                </a:lnTo>
                <a:lnTo>
                  <a:pt x="53030" y="8760"/>
                </a:lnTo>
                <a:lnTo>
                  <a:pt x="53020" y="8770"/>
                </a:lnTo>
                <a:lnTo>
                  <a:pt x="53020" y="8780"/>
                </a:lnTo>
                <a:lnTo>
                  <a:pt x="53010" y="8810"/>
                </a:lnTo>
                <a:lnTo>
                  <a:pt x="53010" y="8820"/>
                </a:lnTo>
                <a:lnTo>
                  <a:pt x="53000" y="8830"/>
                </a:lnTo>
                <a:lnTo>
                  <a:pt x="52990" y="8830"/>
                </a:lnTo>
                <a:lnTo>
                  <a:pt x="52980" y="8850"/>
                </a:lnTo>
                <a:lnTo>
                  <a:pt x="52980" y="8860"/>
                </a:lnTo>
                <a:lnTo>
                  <a:pt x="52950" y="8890"/>
                </a:lnTo>
                <a:lnTo>
                  <a:pt x="52940" y="8910"/>
                </a:lnTo>
                <a:lnTo>
                  <a:pt x="52930" y="8920"/>
                </a:lnTo>
                <a:lnTo>
                  <a:pt x="52920" y="8930"/>
                </a:lnTo>
                <a:lnTo>
                  <a:pt x="52910" y="8940"/>
                </a:lnTo>
                <a:lnTo>
                  <a:pt x="52910" y="8950"/>
                </a:lnTo>
                <a:lnTo>
                  <a:pt x="52900" y="8960"/>
                </a:lnTo>
                <a:lnTo>
                  <a:pt x="52890" y="8970"/>
                </a:lnTo>
                <a:lnTo>
                  <a:pt x="52870" y="8970"/>
                </a:lnTo>
                <a:lnTo>
                  <a:pt x="52850" y="8970"/>
                </a:lnTo>
                <a:lnTo>
                  <a:pt x="52840" y="8970"/>
                </a:lnTo>
                <a:lnTo>
                  <a:pt x="52820" y="8970"/>
                </a:lnTo>
                <a:lnTo>
                  <a:pt x="52800" y="8970"/>
                </a:lnTo>
                <a:lnTo>
                  <a:pt x="52790" y="8970"/>
                </a:lnTo>
                <a:lnTo>
                  <a:pt x="52780" y="8970"/>
                </a:lnTo>
                <a:lnTo>
                  <a:pt x="52760" y="8970"/>
                </a:lnTo>
                <a:lnTo>
                  <a:pt x="52750" y="8970"/>
                </a:lnTo>
                <a:lnTo>
                  <a:pt x="52740" y="8960"/>
                </a:lnTo>
                <a:lnTo>
                  <a:pt x="52730" y="8960"/>
                </a:lnTo>
                <a:lnTo>
                  <a:pt x="52720" y="8960"/>
                </a:lnTo>
                <a:lnTo>
                  <a:pt x="52720" y="8950"/>
                </a:lnTo>
                <a:lnTo>
                  <a:pt x="52690" y="8930"/>
                </a:lnTo>
                <a:lnTo>
                  <a:pt x="52680" y="8920"/>
                </a:lnTo>
                <a:lnTo>
                  <a:pt x="52670" y="8920"/>
                </a:lnTo>
                <a:lnTo>
                  <a:pt x="52650" y="8910"/>
                </a:lnTo>
                <a:lnTo>
                  <a:pt x="52650" y="8900"/>
                </a:lnTo>
                <a:lnTo>
                  <a:pt x="52640" y="8900"/>
                </a:lnTo>
                <a:lnTo>
                  <a:pt x="52630" y="8890"/>
                </a:lnTo>
                <a:lnTo>
                  <a:pt x="52620" y="8890"/>
                </a:lnTo>
                <a:lnTo>
                  <a:pt x="52600" y="8880"/>
                </a:lnTo>
                <a:lnTo>
                  <a:pt x="52560" y="8860"/>
                </a:lnTo>
                <a:lnTo>
                  <a:pt x="52530" y="8840"/>
                </a:lnTo>
                <a:lnTo>
                  <a:pt x="52490" y="8810"/>
                </a:lnTo>
                <a:lnTo>
                  <a:pt x="52480" y="8800"/>
                </a:lnTo>
                <a:lnTo>
                  <a:pt x="52470" y="8790"/>
                </a:lnTo>
                <a:lnTo>
                  <a:pt x="52460" y="8780"/>
                </a:lnTo>
                <a:lnTo>
                  <a:pt x="52450" y="8780"/>
                </a:lnTo>
                <a:lnTo>
                  <a:pt x="52440" y="8780"/>
                </a:lnTo>
                <a:lnTo>
                  <a:pt x="52430" y="8760"/>
                </a:lnTo>
                <a:lnTo>
                  <a:pt x="52410" y="8760"/>
                </a:lnTo>
                <a:lnTo>
                  <a:pt x="52410" y="8750"/>
                </a:lnTo>
                <a:lnTo>
                  <a:pt x="52410" y="8740"/>
                </a:lnTo>
                <a:lnTo>
                  <a:pt x="52390" y="8740"/>
                </a:lnTo>
                <a:lnTo>
                  <a:pt x="52390" y="8730"/>
                </a:lnTo>
                <a:lnTo>
                  <a:pt x="52390" y="8720"/>
                </a:lnTo>
                <a:lnTo>
                  <a:pt x="52380" y="8710"/>
                </a:lnTo>
                <a:lnTo>
                  <a:pt x="52370" y="8710"/>
                </a:lnTo>
                <a:lnTo>
                  <a:pt x="52370" y="8700"/>
                </a:lnTo>
                <a:lnTo>
                  <a:pt x="52360" y="8700"/>
                </a:lnTo>
                <a:lnTo>
                  <a:pt x="52350" y="8690"/>
                </a:lnTo>
                <a:lnTo>
                  <a:pt x="52340" y="8680"/>
                </a:lnTo>
                <a:lnTo>
                  <a:pt x="52340" y="8670"/>
                </a:lnTo>
                <a:lnTo>
                  <a:pt x="52340" y="8660"/>
                </a:lnTo>
                <a:lnTo>
                  <a:pt x="52350" y="8660"/>
                </a:lnTo>
                <a:lnTo>
                  <a:pt x="52360" y="8650"/>
                </a:lnTo>
                <a:lnTo>
                  <a:pt x="52370" y="8650"/>
                </a:lnTo>
                <a:lnTo>
                  <a:pt x="52380" y="8650"/>
                </a:lnTo>
                <a:lnTo>
                  <a:pt x="52400" y="8650"/>
                </a:lnTo>
                <a:lnTo>
                  <a:pt x="52420" y="8650"/>
                </a:lnTo>
                <a:lnTo>
                  <a:pt x="52430" y="8650"/>
                </a:lnTo>
                <a:lnTo>
                  <a:pt x="52480" y="8650"/>
                </a:lnTo>
                <a:lnTo>
                  <a:pt x="52500" y="8650"/>
                </a:lnTo>
                <a:lnTo>
                  <a:pt x="52530" y="8650"/>
                </a:lnTo>
                <a:lnTo>
                  <a:pt x="52540" y="8650"/>
                </a:lnTo>
                <a:lnTo>
                  <a:pt x="52580" y="8650"/>
                </a:lnTo>
                <a:lnTo>
                  <a:pt x="52600" y="8650"/>
                </a:lnTo>
                <a:lnTo>
                  <a:pt x="52610" y="8650"/>
                </a:lnTo>
                <a:lnTo>
                  <a:pt x="52620" y="8650"/>
                </a:lnTo>
                <a:lnTo>
                  <a:pt x="52630" y="8650"/>
                </a:lnTo>
                <a:lnTo>
                  <a:pt x="52640" y="8650"/>
                </a:lnTo>
                <a:lnTo>
                  <a:pt x="52660" y="8640"/>
                </a:lnTo>
                <a:lnTo>
                  <a:pt x="52670" y="8640"/>
                </a:lnTo>
                <a:lnTo>
                  <a:pt x="52690" y="8640"/>
                </a:lnTo>
                <a:lnTo>
                  <a:pt x="52720" y="8640"/>
                </a:lnTo>
                <a:lnTo>
                  <a:pt x="52750" y="8630"/>
                </a:lnTo>
                <a:lnTo>
                  <a:pt x="52770" y="8630"/>
                </a:lnTo>
                <a:lnTo>
                  <a:pt x="52780" y="8630"/>
                </a:lnTo>
                <a:lnTo>
                  <a:pt x="52790" y="8630"/>
                </a:lnTo>
                <a:lnTo>
                  <a:pt x="52800" y="8630"/>
                </a:lnTo>
                <a:lnTo>
                  <a:pt x="52820" y="8620"/>
                </a:lnTo>
                <a:lnTo>
                  <a:pt x="52830" y="8620"/>
                </a:lnTo>
                <a:lnTo>
                  <a:pt x="52860" y="8620"/>
                </a:lnTo>
                <a:lnTo>
                  <a:pt x="52870" y="8620"/>
                </a:lnTo>
                <a:lnTo>
                  <a:pt x="52880" y="8610"/>
                </a:lnTo>
                <a:lnTo>
                  <a:pt x="52890" y="8610"/>
                </a:lnTo>
                <a:lnTo>
                  <a:pt x="52910" y="8600"/>
                </a:lnTo>
                <a:lnTo>
                  <a:pt x="52920" y="8590"/>
                </a:lnTo>
                <a:lnTo>
                  <a:pt x="52930" y="8590"/>
                </a:lnTo>
                <a:lnTo>
                  <a:pt x="52950" y="8590"/>
                </a:lnTo>
                <a:close/>
                <a:moveTo>
                  <a:pt x="47420" y="8620"/>
                </a:moveTo>
                <a:lnTo>
                  <a:pt x="47430" y="8620"/>
                </a:lnTo>
                <a:lnTo>
                  <a:pt x="47440" y="8620"/>
                </a:lnTo>
                <a:lnTo>
                  <a:pt x="47450" y="8620"/>
                </a:lnTo>
                <a:lnTo>
                  <a:pt x="47460" y="8610"/>
                </a:lnTo>
                <a:lnTo>
                  <a:pt x="47470" y="8610"/>
                </a:lnTo>
                <a:lnTo>
                  <a:pt x="47470" y="8600"/>
                </a:lnTo>
                <a:lnTo>
                  <a:pt x="47480" y="8600"/>
                </a:lnTo>
                <a:lnTo>
                  <a:pt x="47490" y="8600"/>
                </a:lnTo>
                <a:lnTo>
                  <a:pt x="47500" y="8600"/>
                </a:lnTo>
                <a:lnTo>
                  <a:pt x="47490" y="8600"/>
                </a:lnTo>
                <a:lnTo>
                  <a:pt x="47490" y="8610"/>
                </a:lnTo>
                <a:lnTo>
                  <a:pt x="47480" y="8610"/>
                </a:lnTo>
                <a:lnTo>
                  <a:pt x="47490" y="8610"/>
                </a:lnTo>
                <a:lnTo>
                  <a:pt x="47500" y="8610"/>
                </a:lnTo>
                <a:lnTo>
                  <a:pt x="47490" y="8620"/>
                </a:lnTo>
                <a:lnTo>
                  <a:pt x="47480" y="8620"/>
                </a:lnTo>
                <a:lnTo>
                  <a:pt x="47470" y="8620"/>
                </a:lnTo>
                <a:lnTo>
                  <a:pt x="47460" y="8620"/>
                </a:lnTo>
                <a:lnTo>
                  <a:pt x="47460" y="8630"/>
                </a:lnTo>
                <a:lnTo>
                  <a:pt x="47450" y="8630"/>
                </a:lnTo>
                <a:lnTo>
                  <a:pt x="47440" y="8630"/>
                </a:lnTo>
                <a:lnTo>
                  <a:pt x="47430" y="8630"/>
                </a:lnTo>
                <a:lnTo>
                  <a:pt x="47420" y="8620"/>
                </a:lnTo>
                <a:lnTo>
                  <a:pt x="47410" y="8620"/>
                </a:lnTo>
                <a:lnTo>
                  <a:pt x="47400" y="8620"/>
                </a:lnTo>
                <a:lnTo>
                  <a:pt x="47390" y="8620"/>
                </a:lnTo>
                <a:lnTo>
                  <a:pt x="47390" y="8610"/>
                </a:lnTo>
                <a:lnTo>
                  <a:pt x="47380" y="8610"/>
                </a:lnTo>
                <a:lnTo>
                  <a:pt x="47370" y="8610"/>
                </a:lnTo>
                <a:lnTo>
                  <a:pt x="47380" y="8600"/>
                </a:lnTo>
                <a:lnTo>
                  <a:pt x="47370" y="8600"/>
                </a:lnTo>
                <a:lnTo>
                  <a:pt x="47370" y="8590"/>
                </a:lnTo>
                <a:lnTo>
                  <a:pt x="47380" y="8590"/>
                </a:lnTo>
                <a:lnTo>
                  <a:pt x="47380" y="8580"/>
                </a:lnTo>
                <a:lnTo>
                  <a:pt x="47390" y="8580"/>
                </a:lnTo>
                <a:lnTo>
                  <a:pt x="47400" y="8590"/>
                </a:lnTo>
                <a:lnTo>
                  <a:pt x="47400" y="8600"/>
                </a:lnTo>
                <a:lnTo>
                  <a:pt x="47400" y="8610"/>
                </a:lnTo>
                <a:lnTo>
                  <a:pt x="47410" y="8610"/>
                </a:lnTo>
                <a:lnTo>
                  <a:pt x="47410" y="8620"/>
                </a:lnTo>
                <a:lnTo>
                  <a:pt x="47420" y="8620"/>
                </a:lnTo>
                <a:close/>
                <a:moveTo>
                  <a:pt x="49670" y="8570"/>
                </a:moveTo>
                <a:lnTo>
                  <a:pt x="49670" y="8580"/>
                </a:lnTo>
                <a:lnTo>
                  <a:pt x="49660" y="8580"/>
                </a:lnTo>
                <a:lnTo>
                  <a:pt x="49650" y="8590"/>
                </a:lnTo>
                <a:lnTo>
                  <a:pt x="49640" y="8590"/>
                </a:lnTo>
                <a:lnTo>
                  <a:pt x="49640" y="8600"/>
                </a:lnTo>
                <a:lnTo>
                  <a:pt x="49630" y="8600"/>
                </a:lnTo>
                <a:lnTo>
                  <a:pt x="49620" y="8600"/>
                </a:lnTo>
                <a:lnTo>
                  <a:pt x="49620" y="8610"/>
                </a:lnTo>
                <a:lnTo>
                  <a:pt x="49620" y="8620"/>
                </a:lnTo>
                <a:lnTo>
                  <a:pt x="49620" y="8630"/>
                </a:lnTo>
                <a:lnTo>
                  <a:pt x="49620" y="8640"/>
                </a:lnTo>
                <a:lnTo>
                  <a:pt x="49620" y="8650"/>
                </a:lnTo>
                <a:lnTo>
                  <a:pt x="49620" y="8660"/>
                </a:lnTo>
                <a:lnTo>
                  <a:pt x="49620" y="8670"/>
                </a:lnTo>
                <a:lnTo>
                  <a:pt x="49630" y="8680"/>
                </a:lnTo>
                <a:lnTo>
                  <a:pt x="49630" y="8690"/>
                </a:lnTo>
                <a:lnTo>
                  <a:pt x="49630" y="8700"/>
                </a:lnTo>
                <a:lnTo>
                  <a:pt x="49640" y="8700"/>
                </a:lnTo>
                <a:lnTo>
                  <a:pt x="49650" y="8700"/>
                </a:lnTo>
                <a:lnTo>
                  <a:pt x="49650" y="8710"/>
                </a:lnTo>
                <a:lnTo>
                  <a:pt x="49650" y="8720"/>
                </a:lnTo>
                <a:lnTo>
                  <a:pt x="49650" y="8730"/>
                </a:lnTo>
                <a:lnTo>
                  <a:pt x="49650" y="8740"/>
                </a:lnTo>
                <a:lnTo>
                  <a:pt x="49650" y="8750"/>
                </a:lnTo>
                <a:lnTo>
                  <a:pt x="49650" y="8760"/>
                </a:lnTo>
                <a:lnTo>
                  <a:pt x="49650" y="8770"/>
                </a:lnTo>
                <a:lnTo>
                  <a:pt x="49650" y="8780"/>
                </a:lnTo>
                <a:lnTo>
                  <a:pt x="49650" y="8800"/>
                </a:lnTo>
                <a:lnTo>
                  <a:pt x="49660" y="8790"/>
                </a:lnTo>
                <a:lnTo>
                  <a:pt x="49670" y="8790"/>
                </a:lnTo>
                <a:lnTo>
                  <a:pt x="49670" y="8780"/>
                </a:lnTo>
                <a:lnTo>
                  <a:pt x="49680" y="8770"/>
                </a:lnTo>
                <a:lnTo>
                  <a:pt x="49680" y="8760"/>
                </a:lnTo>
                <a:lnTo>
                  <a:pt x="49690" y="8750"/>
                </a:lnTo>
                <a:lnTo>
                  <a:pt x="49690" y="8740"/>
                </a:lnTo>
                <a:lnTo>
                  <a:pt x="49700" y="8750"/>
                </a:lnTo>
                <a:lnTo>
                  <a:pt x="49700" y="8740"/>
                </a:lnTo>
                <a:lnTo>
                  <a:pt x="49710" y="8740"/>
                </a:lnTo>
                <a:lnTo>
                  <a:pt x="49710" y="8730"/>
                </a:lnTo>
                <a:lnTo>
                  <a:pt x="49710" y="8720"/>
                </a:lnTo>
                <a:lnTo>
                  <a:pt x="49710" y="8710"/>
                </a:lnTo>
                <a:lnTo>
                  <a:pt x="49710" y="8700"/>
                </a:lnTo>
                <a:lnTo>
                  <a:pt x="49710" y="8690"/>
                </a:lnTo>
                <a:lnTo>
                  <a:pt x="49710" y="8670"/>
                </a:lnTo>
                <a:lnTo>
                  <a:pt x="49700" y="8660"/>
                </a:lnTo>
                <a:lnTo>
                  <a:pt x="49710" y="8650"/>
                </a:lnTo>
                <a:lnTo>
                  <a:pt x="49720" y="8640"/>
                </a:lnTo>
                <a:lnTo>
                  <a:pt x="49730" y="8650"/>
                </a:lnTo>
                <a:lnTo>
                  <a:pt x="49740" y="8640"/>
                </a:lnTo>
                <a:lnTo>
                  <a:pt x="49740" y="8630"/>
                </a:lnTo>
                <a:lnTo>
                  <a:pt x="49760" y="8630"/>
                </a:lnTo>
                <a:lnTo>
                  <a:pt x="49770" y="8640"/>
                </a:lnTo>
                <a:lnTo>
                  <a:pt x="49780" y="8660"/>
                </a:lnTo>
                <a:lnTo>
                  <a:pt x="49780" y="8670"/>
                </a:lnTo>
                <a:lnTo>
                  <a:pt x="49780" y="8680"/>
                </a:lnTo>
                <a:lnTo>
                  <a:pt x="49780" y="8700"/>
                </a:lnTo>
                <a:lnTo>
                  <a:pt x="49780" y="8710"/>
                </a:lnTo>
                <a:lnTo>
                  <a:pt x="49780" y="8720"/>
                </a:lnTo>
                <a:lnTo>
                  <a:pt x="49780" y="8740"/>
                </a:lnTo>
                <a:lnTo>
                  <a:pt x="49780" y="8750"/>
                </a:lnTo>
                <a:lnTo>
                  <a:pt x="49770" y="8760"/>
                </a:lnTo>
                <a:lnTo>
                  <a:pt x="49770" y="8770"/>
                </a:lnTo>
                <a:lnTo>
                  <a:pt x="49760" y="8790"/>
                </a:lnTo>
                <a:lnTo>
                  <a:pt x="49750" y="8790"/>
                </a:lnTo>
                <a:lnTo>
                  <a:pt x="49740" y="8800"/>
                </a:lnTo>
                <a:lnTo>
                  <a:pt x="49740" y="8790"/>
                </a:lnTo>
                <a:lnTo>
                  <a:pt x="49750" y="8790"/>
                </a:lnTo>
                <a:lnTo>
                  <a:pt x="49760" y="8780"/>
                </a:lnTo>
                <a:lnTo>
                  <a:pt x="49760" y="8770"/>
                </a:lnTo>
                <a:lnTo>
                  <a:pt x="49760" y="8760"/>
                </a:lnTo>
                <a:lnTo>
                  <a:pt x="49750" y="8760"/>
                </a:lnTo>
                <a:lnTo>
                  <a:pt x="49740" y="8770"/>
                </a:lnTo>
                <a:lnTo>
                  <a:pt x="49730" y="8770"/>
                </a:lnTo>
                <a:lnTo>
                  <a:pt x="49720" y="8760"/>
                </a:lnTo>
                <a:lnTo>
                  <a:pt x="49720" y="8780"/>
                </a:lnTo>
                <a:lnTo>
                  <a:pt x="49720" y="8790"/>
                </a:lnTo>
                <a:lnTo>
                  <a:pt x="49730" y="8800"/>
                </a:lnTo>
                <a:lnTo>
                  <a:pt x="49730" y="8810"/>
                </a:lnTo>
                <a:lnTo>
                  <a:pt x="49730" y="8830"/>
                </a:lnTo>
                <a:lnTo>
                  <a:pt x="49720" y="8840"/>
                </a:lnTo>
                <a:lnTo>
                  <a:pt x="49720" y="8850"/>
                </a:lnTo>
                <a:lnTo>
                  <a:pt x="49710" y="8860"/>
                </a:lnTo>
                <a:lnTo>
                  <a:pt x="49710" y="8870"/>
                </a:lnTo>
                <a:lnTo>
                  <a:pt x="49710" y="8880"/>
                </a:lnTo>
                <a:lnTo>
                  <a:pt x="49720" y="8890"/>
                </a:lnTo>
                <a:lnTo>
                  <a:pt x="49720" y="8910"/>
                </a:lnTo>
                <a:lnTo>
                  <a:pt x="49710" y="8920"/>
                </a:lnTo>
                <a:lnTo>
                  <a:pt x="49700" y="8930"/>
                </a:lnTo>
                <a:lnTo>
                  <a:pt x="49680" y="8940"/>
                </a:lnTo>
                <a:lnTo>
                  <a:pt x="49670" y="8930"/>
                </a:lnTo>
                <a:lnTo>
                  <a:pt x="49670" y="8920"/>
                </a:lnTo>
                <a:lnTo>
                  <a:pt x="49670" y="8900"/>
                </a:lnTo>
                <a:lnTo>
                  <a:pt x="49680" y="8900"/>
                </a:lnTo>
                <a:lnTo>
                  <a:pt x="49680" y="8890"/>
                </a:lnTo>
                <a:lnTo>
                  <a:pt x="49690" y="8880"/>
                </a:lnTo>
                <a:lnTo>
                  <a:pt x="49700" y="8870"/>
                </a:lnTo>
                <a:lnTo>
                  <a:pt x="49700" y="8860"/>
                </a:lnTo>
                <a:lnTo>
                  <a:pt x="49700" y="8850"/>
                </a:lnTo>
                <a:lnTo>
                  <a:pt x="49690" y="8850"/>
                </a:lnTo>
                <a:lnTo>
                  <a:pt x="49680" y="8860"/>
                </a:lnTo>
                <a:lnTo>
                  <a:pt x="49670" y="8870"/>
                </a:lnTo>
                <a:lnTo>
                  <a:pt x="49660" y="8880"/>
                </a:lnTo>
                <a:lnTo>
                  <a:pt x="49650" y="8880"/>
                </a:lnTo>
                <a:lnTo>
                  <a:pt x="49650" y="8890"/>
                </a:lnTo>
                <a:lnTo>
                  <a:pt x="49640" y="8900"/>
                </a:lnTo>
                <a:lnTo>
                  <a:pt x="49630" y="8910"/>
                </a:lnTo>
                <a:lnTo>
                  <a:pt x="49630" y="8930"/>
                </a:lnTo>
                <a:lnTo>
                  <a:pt x="49630" y="8950"/>
                </a:lnTo>
                <a:lnTo>
                  <a:pt x="49630" y="8960"/>
                </a:lnTo>
                <a:lnTo>
                  <a:pt x="49640" y="8980"/>
                </a:lnTo>
                <a:lnTo>
                  <a:pt x="49640" y="8990"/>
                </a:lnTo>
                <a:lnTo>
                  <a:pt x="49650" y="8980"/>
                </a:lnTo>
                <a:lnTo>
                  <a:pt x="49660" y="8980"/>
                </a:lnTo>
                <a:lnTo>
                  <a:pt x="49670" y="8980"/>
                </a:lnTo>
                <a:lnTo>
                  <a:pt x="49670" y="8990"/>
                </a:lnTo>
                <a:lnTo>
                  <a:pt x="49680" y="8980"/>
                </a:lnTo>
                <a:lnTo>
                  <a:pt x="49690" y="8970"/>
                </a:lnTo>
                <a:lnTo>
                  <a:pt x="49700" y="8970"/>
                </a:lnTo>
                <a:lnTo>
                  <a:pt x="49710" y="8970"/>
                </a:lnTo>
                <a:lnTo>
                  <a:pt x="49710" y="8960"/>
                </a:lnTo>
                <a:lnTo>
                  <a:pt x="49720" y="8960"/>
                </a:lnTo>
                <a:lnTo>
                  <a:pt x="49730" y="8960"/>
                </a:lnTo>
                <a:lnTo>
                  <a:pt x="49740" y="8960"/>
                </a:lnTo>
                <a:lnTo>
                  <a:pt x="49740" y="8950"/>
                </a:lnTo>
                <a:lnTo>
                  <a:pt x="49740" y="8940"/>
                </a:lnTo>
                <a:lnTo>
                  <a:pt x="49750" y="8930"/>
                </a:lnTo>
                <a:lnTo>
                  <a:pt x="49750" y="8920"/>
                </a:lnTo>
                <a:lnTo>
                  <a:pt x="49760" y="8910"/>
                </a:lnTo>
                <a:lnTo>
                  <a:pt x="49770" y="8920"/>
                </a:lnTo>
                <a:lnTo>
                  <a:pt x="49770" y="8930"/>
                </a:lnTo>
                <a:lnTo>
                  <a:pt x="49780" y="8940"/>
                </a:lnTo>
                <a:lnTo>
                  <a:pt x="49790" y="8950"/>
                </a:lnTo>
                <a:lnTo>
                  <a:pt x="49800" y="8940"/>
                </a:lnTo>
                <a:lnTo>
                  <a:pt x="49810" y="8930"/>
                </a:lnTo>
                <a:lnTo>
                  <a:pt x="49810" y="8920"/>
                </a:lnTo>
                <a:lnTo>
                  <a:pt x="49820" y="8920"/>
                </a:lnTo>
                <a:lnTo>
                  <a:pt x="49820" y="8930"/>
                </a:lnTo>
                <a:lnTo>
                  <a:pt x="49810" y="8930"/>
                </a:lnTo>
                <a:lnTo>
                  <a:pt x="49800" y="8950"/>
                </a:lnTo>
                <a:lnTo>
                  <a:pt x="49790" y="8960"/>
                </a:lnTo>
                <a:lnTo>
                  <a:pt x="49770" y="8970"/>
                </a:lnTo>
                <a:lnTo>
                  <a:pt x="49730" y="8980"/>
                </a:lnTo>
                <a:lnTo>
                  <a:pt x="49690" y="9000"/>
                </a:lnTo>
                <a:lnTo>
                  <a:pt x="49640" y="9020"/>
                </a:lnTo>
                <a:lnTo>
                  <a:pt x="49620" y="9030"/>
                </a:lnTo>
                <a:lnTo>
                  <a:pt x="49610" y="9040"/>
                </a:lnTo>
                <a:lnTo>
                  <a:pt x="49580" y="9030"/>
                </a:lnTo>
                <a:lnTo>
                  <a:pt x="49550" y="9030"/>
                </a:lnTo>
                <a:lnTo>
                  <a:pt x="49530" y="9030"/>
                </a:lnTo>
                <a:lnTo>
                  <a:pt x="49460" y="9030"/>
                </a:lnTo>
                <a:lnTo>
                  <a:pt x="49410" y="9030"/>
                </a:lnTo>
                <a:lnTo>
                  <a:pt x="49370" y="9040"/>
                </a:lnTo>
                <a:lnTo>
                  <a:pt x="49330" y="9050"/>
                </a:lnTo>
                <a:lnTo>
                  <a:pt x="49290" y="9050"/>
                </a:lnTo>
                <a:lnTo>
                  <a:pt x="49260" y="9070"/>
                </a:lnTo>
                <a:lnTo>
                  <a:pt x="49250" y="9080"/>
                </a:lnTo>
                <a:lnTo>
                  <a:pt x="49230" y="9080"/>
                </a:lnTo>
                <a:lnTo>
                  <a:pt x="49220" y="9080"/>
                </a:lnTo>
                <a:lnTo>
                  <a:pt x="49210" y="9070"/>
                </a:lnTo>
                <a:lnTo>
                  <a:pt x="49190" y="9070"/>
                </a:lnTo>
                <a:lnTo>
                  <a:pt x="49170" y="9070"/>
                </a:lnTo>
                <a:lnTo>
                  <a:pt x="49170" y="9060"/>
                </a:lnTo>
                <a:lnTo>
                  <a:pt x="49160" y="9050"/>
                </a:lnTo>
                <a:lnTo>
                  <a:pt x="49150" y="9040"/>
                </a:lnTo>
                <a:lnTo>
                  <a:pt x="49140" y="9030"/>
                </a:lnTo>
                <a:lnTo>
                  <a:pt x="49130" y="9030"/>
                </a:lnTo>
                <a:lnTo>
                  <a:pt x="49120" y="9030"/>
                </a:lnTo>
                <a:lnTo>
                  <a:pt x="49100" y="9030"/>
                </a:lnTo>
                <a:lnTo>
                  <a:pt x="49090" y="9020"/>
                </a:lnTo>
                <a:lnTo>
                  <a:pt x="49080" y="9010"/>
                </a:lnTo>
                <a:lnTo>
                  <a:pt x="49070" y="9010"/>
                </a:lnTo>
                <a:lnTo>
                  <a:pt x="49050" y="9000"/>
                </a:lnTo>
                <a:lnTo>
                  <a:pt x="49040" y="9000"/>
                </a:lnTo>
                <a:lnTo>
                  <a:pt x="49030" y="9000"/>
                </a:lnTo>
                <a:lnTo>
                  <a:pt x="49020" y="9000"/>
                </a:lnTo>
                <a:lnTo>
                  <a:pt x="49010" y="9000"/>
                </a:lnTo>
                <a:lnTo>
                  <a:pt x="49000" y="8990"/>
                </a:lnTo>
                <a:lnTo>
                  <a:pt x="49000" y="8980"/>
                </a:lnTo>
                <a:lnTo>
                  <a:pt x="48990" y="8980"/>
                </a:lnTo>
                <a:lnTo>
                  <a:pt x="49000" y="8970"/>
                </a:lnTo>
                <a:lnTo>
                  <a:pt x="49010" y="8970"/>
                </a:lnTo>
                <a:lnTo>
                  <a:pt x="49010" y="8980"/>
                </a:lnTo>
                <a:lnTo>
                  <a:pt x="49020" y="8990"/>
                </a:lnTo>
                <a:lnTo>
                  <a:pt x="49030" y="8990"/>
                </a:lnTo>
                <a:lnTo>
                  <a:pt x="49050" y="8990"/>
                </a:lnTo>
                <a:lnTo>
                  <a:pt x="49060" y="8990"/>
                </a:lnTo>
                <a:lnTo>
                  <a:pt x="49070" y="8990"/>
                </a:lnTo>
                <a:lnTo>
                  <a:pt x="49080" y="8990"/>
                </a:lnTo>
                <a:lnTo>
                  <a:pt x="49080" y="9000"/>
                </a:lnTo>
                <a:lnTo>
                  <a:pt x="49090" y="9010"/>
                </a:lnTo>
                <a:lnTo>
                  <a:pt x="49100" y="9010"/>
                </a:lnTo>
                <a:lnTo>
                  <a:pt x="49110" y="9020"/>
                </a:lnTo>
                <a:lnTo>
                  <a:pt x="49120" y="9020"/>
                </a:lnTo>
                <a:lnTo>
                  <a:pt x="49130" y="9020"/>
                </a:lnTo>
                <a:lnTo>
                  <a:pt x="49140" y="9020"/>
                </a:lnTo>
                <a:lnTo>
                  <a:pt x="49150" y="9030"/>
                </a:lnTo>
                <a:lnTo>
                  <a:pt x="49160" y="9030"/>
                </a:lnTo>
                <a:lnTo>
                  <a:pt x="49170" y="9030"/>
                </a:lnTo>
                <a:lnTo>
                  <a:pt x="49170" y="9040"/>
                </a:lnTo>
                <a:lnTo>
                  <a:pt x="49190" y="9040"/>
                </a:lnTo>
                <a:lnTo>
                  <a:pt x="49200" y="9050"/>
                </a:lnTo>
                <a:lnTo>
                  <a:pt x="49210" y="9050"/>
                </a:lnTo>
                <a:lnTo>
                  <a:pt x="49220" y="9050"/>
                </a:lnTo>
                <a:lnTo>
                  <a:pt x="49230" y="9040"/>
                </a:lnTo>
                <a:lnTo>
                  <a:pt x="49240" y="9040"/>
                </a:lnTo>
                <a:lnTo>
                  <a:pt x="49250" y="9040"/>
                </a:lnTo>
                <a:lnTo>
                  <a:pt x="49260" y="9040"/>
                </a:lnTo>
                <a:lnTo>
                  <a:pt x="49270" y="9030"/>
                </a:lnTo>
                <a:lnTo>
                  <a:pt x="49280" y="9040"/>
                </a:lnTo>
                <a:lnTo>
                  <a:pt x="49290" y="9030"/>
                </a:lnTo>
                <a:lnTo>
                  <a:pt x="49290" y="9020"/>
                </a:lnTo>
                <a:lnTo>
                  <a:pt x="49300" y="9020"/>
                </a:lnTo>
                <a:lnTo>
                  <a:pt x="49310" y="9020"/>
                </a:lnTo>
                <a:lnTo>
                  <a:pt x="49310" y="9030"/>
                </a:lnTo>
                <a:lnTo>
                  <a:pt x="49320" y="9020"/>
                </a:lnTo>
                <a:lnTo>
                  <a:pt x="49340" y="9020"/>
                </a:lnTo>
                <a:lnTo>
                  <a:pt x="49360" y="9010"/>
                </a:lnTo>
                <a:lnTo>
                  <a:pt x="49380" y="9010"/>
                </a:lnTo>
                <a:lnTo>
                  <a:pt x="49390" y="9000"/>
                </a:lnTo>
                <a:lnTo>
                  <a:pt x="49400" y="9000"/>
                </a:lnTo>
                <a:lnTo>
                  <a:pt x="49420" y="9000"/>
                </a:lnTo>
                <a:lnTo>
                  <a:pt x="49420" y="8990"/>
                </a:lnTo>
                <a:lnTo>
                  <a:pt x="49430" y="8980"/>
                </a:lnTo>
                <a:lnTo>
                  <a:pt x="49440" y="8980"/>
                </a:lnTo>
                <a:lnTo>
                  <a:pt x="49450" y="8970"/>
                </a:lnTo>
                <a:lnTo>
                  <a:pt x="49450" y="8960"/>
                </a:lnTo>
                <a:lnTo>
                  <a:pt x="49450" y="8950"/>
                </a:lnTo>
                <a:lnTo>
                  <a:pt x="49460" y="8950"/>
                </a:lnTo>
                <a:lnTo>
                  <a:pt x="49470" y="8950"/>
                </a:lnTo>
                <a:lnTo>
                  <a:pt x="49490" y="8940"/>
                </a:lnTo>
                <a:lnTo>
                  <a:pt x="49490" y="8930"/>
                </a:lnTo>
                <a:lnTo>
                  <a:pt x="49510" y="8920"/>
                </a:lnTo>
                <a:lnTo>
                  <a:pt x="49510" y="8910"/>
                </a:lnTo>
                <a:lnTo>
                  <a:pt x="49520" y="8900"/>
                </a:lnTo>
                <a:lnTo>
                  <a:pt x="49530" y="8890"/>
                </a:lnTo>
                <a:lnTo>
                  <a:pt x="49530" y="8870"/>
                </a:lnTo>
                <a:lnTo>
                  <a:pt x="49520" y="8850"/>
                </a:lnTo>
                <a:lnTo>
                  <a:pt x="49520" y="8840"/>
                </a:lnTo>
                <a:lnTo>
                  <a:pt x="49520" y="8830"/>
                </a:lnTo>
                <a:lnTo>
                  <a:pt x="49530" y="8820"/>
                </a:lnTo>
                <a:lnTo>
                  <a:pt x="49550" y="8810"/>
                </a:lnTo>
                <a:lnTo>
                  <a:pt x="49570" y="8810"/>
                </a:lnTo>
                <a:lnTo>
                  <a:pt x="49570" y="8820"/>
                </a:lnTo>
                <a:lnTo>
                  <a:pt x="49580" y="8820"/>
                </a:lnTo>
                <a:lnTo>
                  <a:pt x="49580" y="8810"/>
                </a:lnTo>
                <a:lnTo>
                  <a:pt x="49580" y="8790"/>
                </a:lnTo>
                <a:lnTo>
                  <a:pt x="49580" y="8780"/>
                </a:lnTo>
                <a:lnTo>
                  <a:pt x="49590" y="8770"/>
                </a:lnTo>
                <a:lnTo>
                  <a:pt x="49600" y="8770"/>
                </a:lnTo>
                <a:lnTo>
                  <a:pt x="49610" y="8760"/>
                </a:lnTo>
                <a:lnTo>
                  <a:pt x="49610" y="8750"/>
                </a:lnTo>
                <a:lnTo>
                  <a:pt x="49600" y="8740"/>
                </a:lnTo>
                <a:lnTo>
                  <a:pt x="49580" y="8720"/>
                </a:lnTo>
                <a:lnTo>
                  <a:pt x="49570" y="8710"/>
                </a:lnTo>
                <a:lnTo>
                  <a:pt x="49560" y="8690"/>
                </a:lnTo>
                <a:lnTo>
                  <a:pt x="49560" y="8680"/>
                </a:lnTo>
                <a:lnTo>
                  <a:pt x="49560" y="8650"/>
                </a:lnTo>
                <a:lnTo>
                  <a:pt x="49560" y="8630"/>
                </a:lnTo>
                <a:lnTo>
                  <a:pt x="49560" y="8610"/>
                </a:lnTo>
                <a:lnTo>
                  <a:pt x="49570" y="8600"/>
                </a:lnTo>
                <a:lnTo>
                  <a:pt x="49580" y="8590"/>
                </a:lnTo>
                <a:lnTo>
                  <a:pt x="49590" y="8590"/>
                </a:lnTo>
                <a:lnTo>
                  <a:pt x="49600" y="8590"/>
                </a:lnTo>
                <a:lnTo>
                  <a:pt x="49610" y="8600"/>
                </a:lnTo>
                <a:lnTo>
                  <a:pt x="49620" y="8600"/>
                </a:lnTo>
                <a:lnTo>
                  <a:pt x="49630" y="8590"/>
                </a:lnTo>
                <a:lnTo>
                  <a:pt x="49640" y="8590"/>
                </a:lnTo>
                <a:lnTo>
                  <a:pt x="49640" y="8580"/>
                </a:lnTo>
                <a:lnTo>
                  <a:pt x="49650" y="8580"/>
                </a:lnTo>
                <a:lnTo>
                  <a:pt x="49660" y="8580"/>
                </a:lnTo>
                <a:lnTo>
                  <a:pt x="49660" y="8570"/>
                </a:lnTo>
                <a:lnTo>
                  <a:pt x="49670" y="8570"/>
                </a:lnTo>
                <a:close/>
                <a:moveTo>
                  <a:pt x="52920" y="8560"/>
                </a:moveTo>
                <a:lnTo>
                  <a:pt x="52930" y="8560"/>
                </a:lnTo>
                <a:lnTo>
                  <a:pt x="52930" y="8570"/>
                </a:lnTo>
                <a:lnTo>
                  <a:pt x="52940" y="8570"/>
                </a:lnTo>
                <a:lnTo>
                  <a:pt x="52940" y="8580"/>
                </a:lnTo>
                <a:lnTo>
                  <a:pt x="52930" y="8580"/>
                </a:lnTo>
                <a:lnTo>
                  <a:pt x="52920" y="8570"/>
                </a:lnTo>
                <a:lnTo>
                  <a:pt x="52910" y="8570"/>
                </a:lnTo>
                <a:lnTo>
                  <a:pt x="52910" y="8580"/>
                </a:lnTo>
                <a:lnTo>
                  <a:pt x="52900" y="8580"/>
                </a:lnTo>
                <a:lnTo>
                  <a:pt x="52910" y="8570"/>
                </a:lnTo>
                <a:lnTo>
                  <a:pt x="52910" y="8560"/>
                </a:lnTo>
                <a:lnTo>
                  <a:pt x="52920" y="8560"/>
                </a:lnTo>
                <a:close/>
                <a:moveTo>
                  <a:pt x="49740" y="8590"/>
                </a:moveTo>
                <a:lnTo>
                  <a:pt x="49730" y="8590"/>
                </a:lnTo>
                <a:lnTo>
                  <a:pt x="49730" y="8580"/>
                </a:lnTo>
                <a:lnTo>
                  <a:pt x="49730" y="8570"/>
                </a:lnTo>
                <a:lnTo>
                  <a:pt x="49730" y="8560"/>
                </a:lnTo>
                <a:lnTo>
                  <a:pt x="49740" y="8550"/>
                </a:lnTo>
                <a:lnTo>
                  <a:pt x="49750" y="8550"/>
                </a:lnTo>
                <a:lnTo>
                  <a:pt x="49740" y="8560"/>
                </a:lnTo>
                <a:lnTo>
                  <a:pt x="49750" y="8560"/>
                </a:lnTo>
                <a:lnTo>
                  <a:pt x="49750" y="8570"/>
                </a:lnTo>
                <a:lnTo>
                  <a:pt x="49750" y="8580"/>
                </a:lnTo>
                <a:lnTo>
                  <a:pt x="49740" y="8580"/>
                </a:lnTo>
                <a:lnTo>
                  <a:pt x="49740" y="8590"/>
                </a:lnTo>
                <a:close/>
                <a:moveTo>
                  <a:pt x="47350" y="8540"/>
                </a:moveTo>
                <a:lnTo>
                  <a:pt x="47350" y="8550"/>
                </a:lnTo>
                <a:lnTo>
                  <a:pt x="47350" y="8560"/>
                </a:lnTo>
                <a:lnTo>
                  <a:pt x="47350" y="8570"/>
                </a:lnTo>
                <a:lnTo>
                  <a:pt x="47350" y="8560"/>
                </a:lnTo>
                <a:lnTo>
                  <a:pt x="47340" y="8560"/>
                </a:lnTo>
                <a:lnTo>
                  <a:pt x="47340" y="8550"/>
                </a:lnTo>
                <a:lnTo>
                  <a:pt x="47340" y="8540"/>
                </a:lnTo>
                <a:lnTo>
                  <a:pt x="47330" y="8540"/>
                </a:lnTo>
                <a:lnTo>
                  <a:pt x="47340" y="8540"/>
                </a:lnTo>
                <a:lnTo>
                  <a:pt x="47340" y="8530"/>
                </a:lnTo>
                <a:lnTo>
                  <a:pt x="47350" y="8530"/>
                </a:lnTo>
                <a:lnTo>
                  <a:pt x="47350" y="8540"/>
                </a:lnTo>
                <a:close/>
                <a:moveTo>
                  <a:pt x="49920" y="8540"/>
                </a:moveTo>
                <a:lnTo>
                  <a:pt x="49910" y="8540"/>
                </a:lnTo>
                <a:lnTo>
                  <a:pt x="49910" y="8530"/>
                </a:lnTo>
                <a:lnTo>
                  <a:pt x="49910" y="8520"/>
                </a:lnTo>
                <a:lnTo>
                  <a:pt x="49920" y="8520"/>
                </a:lnTo>
                <a:lnTo>
                  <a:pt x="49920" y="8530"/>
                </a:lnTo>
                <a:lnTo>
                  <a:pt x="49920" y="8540"/>
                </a:lnTo>
                <a:close/>
                <a:moveTo>
                  <a:pt x="52880" y="8530"/>
                </a:moveTo>
                <a:lnTo>
                  <a:pt x="52870" y="8530"/>
                </a:lnTo>
                <a:lnTo>
                  <a:pt x="52870" y="8540"/>
                </a:lnTo>
                <a:lnTo>
                  <a:pt x="52860" y="8540"/>
                </a:lnTo>
                <a:lnTo>
                  <a:pt x="52850" y="8530"/>
                </a:lnTo>
                <a:lnTo>
                  <a:pt x="52860" y="8530"/>
                </a:lnTo>
                <a:lnTo>
                  <a:pt x="52870" y="8530"/>
                </a:lnTo>
                <a:lnTo>
                  <a:pt x="52870" y="8520"/>
                </a:lnTo>
                <a:lnTo>
                  <a:pt x="52880" y="8510"/>
                </a:lnTo>
                <a:lnTo>
                  <a:pt x="52880" y="8500"/>
                </a:lnTo>
                <a:lnTo>
                  <a:pt x="52880" y="8510"/>
                </a:lnTo>
                <a:lnTo>
                  <a:pt x="52890" y="8510"/>
                </a:lnTo>
                <a:lnTo>
                  <a:pt x="52890" y="8520"/>
                </a:lnTo>
                <a:lnTo>
                  <a:pt x="52880" y="8520"/>
                </a:lnTo>
                <a:lnTo>
                  <a:pt x="52880" y="8530"/>
                </a:lnTo>
                <a:close/>
                <a:moveTo>
                  <a:pt x="49730" y="8550"/>
                </a:moveTo>
                <a:lnTo>
                  <a:pt x="49720" y="8550"/>
                </a:lnTo>
                <a:lnTo>
                  <a:pt x="49720" y="8540"/>
                </a:lnTo>
                <a:lnTo>
                  <a:pt x="49710" y="8540"/>
                </a:lnTo>
                <a:lnTo>
                  <a:pt x="49710" y="8530"/>
                </a:lnTo>
                <a:lnTo>
                  <a:pt x="49710" y="8520"/>
                </a:lnTo>
                <a:lnTo>
                  <a:pt x="49700" y="8520"/>
                </a:lnTo>
                <a:lnTo>
                  <a:pt x="49700" y="8510"/>
                </a:lnTo>
                <a:lnTo>
                  <a:pt x="49710" y="8510"/>
                </a:lnTo>
                <a:lnTo>
                  <a:pt x="49710" y="8500"/>
                </a:lnTo>
                <a:lnTo>
                  <a:pt x="49720" y="8500"/>
                </a:lnTo>
                <a:lnTo>
                  <a:pt x="49720" y="8490"/>
                </a:lnTo>
                <a:lnTo>
                  <a:pt x="49730" y="8500"/>
                </a:lnTo>
                <a:lnTo>
                  <a:pt x="49730" y="8510"/>
                </a:lnTo>
                <a:lnTo>
                  <a:pt x="49740" y="8520"/>
                </a:lnTo>
                <a:lnTo>
                  <a:pt x="49730" y="8520"/>
                </a:lnTo>
                <a:lnTo>
                  <a:pt x="49740" y="8530"/>
                </a:lnTo>
                <a:lnTo>
                  <a:pt x="49740" y="8540"/>
                </a:lnTo>
                <a:lnTo>
                  <a:pt x="49740" y="8550"/>
                </a:lnTo>
                <a:lnTo>
                  <a:pt x="49730" y="8550"/>
                </a:lnTo>
                <a:close/>
                <a:moveTo>
                  <a:pt x="49910" y="8510"/>
                </a:moveTo>
                <a:lnTo>
                  <a:pt x="49910" y="8520"/>
                </a:lnTo>
                <a:lnTo>
                  <a:pt x="49910" y="8510"/>
                </a:lnTo>
                <a:lnTo>
                  <a:pt x="49910" y="8500"/>
                </a:lnTo>
                <a:lnTo>
                  <a:pt x="49910" y="8490"/>
                </a:lnTo>
                <a:lnTo>
                  <a:pt x="49920" y="8490"/>
                </a:lnTo>
                <a:lnTo>
                  <a:pt x="49920" y="8500"/>
                </a:lnTo>
                <a:lnTo>
                  <a:pt x="49910" y="8500"/>
                </a:lnTo>
                <a:lnTo>
                  <a:pt x="49920" y="8500"/>
                </a:lnTo>
                <a:lnTo>
                  <a:pt x="49920" y="8510"/>
                </a:lnTo>
                <a:lnTo>
                  <a:pt x="49910" y="8510"/>
                </a:lnTo>
                <a:close/>
                <a:moveTo>
                  <a:pt x="49910" y="8480"/>
                </a:moveTo>
                <a:lnTo>
                  <a:pt x="49910" y="8470"/>
                </a:lnTo>
                <a:lnTo>
                  <a:pt x="49900" y="8470"/>
                </a:lnTo>
                <a:lnTo>
                  <a:pt x="49900" y="8460"/>
                </a:lnTo>
                <a:lnTo>
                  <a:pt x="49900" y="8450"/>
                </a:lnTo>
                <a:lnTo>
                  <a:pt x="49910" y="8450"/>
                </a:lnTo>
                <a:lnTo>
                  <a:pt x="49910" y="8460"/>
                </a:lnTo>
                <a:lnTo>
                  <a:pt x="49910" y="8470"/>
                </a:lnTo>
                <a:lnTo>
                  <a:pt x="49910" y="8480"/>
                </a:lnTo>
                <a:close/>
                <a:moveTo>
                  <a:pt x="49760" y="8460"/>
                </a:moveTo>
                <a:lnTo>
                  <a:pt x="49770" y="8470"/>
                </a:lnTo>
                <a:lnTo>
                  <a:pt x="49770" y="8480"/>
                </a:lnTo>
                <a:lnTo>
                  <a:pt x="49770" y="8490"/>
                </a:lnTo>
                <a:lnTo>
                  <a:pt x="49780" y="8500"/>
                </a:lnTo>
                <a:lnTo>
                  <a:pt x="49790" y="8510"/>
                </a:lnTo>
                <a:lnTo>
                  <a:pt x="49790" y="8520"/>
                </a:lnTo>
                <a:lnTo>
                  <a:pt x="49790" y="8530"/>
                </a:lnTo>
                <a:lnTo>
                  <a:pt x="49800" y="8540"/>
                </a:lnTo>
                <a:lnTo>
                  <a:pt x="49800" y="8550"/>
                </a:lnTo>
                <a:lnTo>
                  <a:pt x="49810" y="8580"/>
                </a:lnTo>
                <a:lnTo>
                  <a:pt x="49830" y="8630"/>
                </a:lnTo>
                <a:lnTo>
                  <a:pt x="49840" y="8660"/>
                </a:lnTo>
                <a:lnTo>
                  <a:pt x="49840" y="8680"/>
                </a:lnTo>
                <a:lnTo>
                  <a:pt x="49840" y="8710"/>
                </a:lnTo>
                <a:lnTo>
                  <a:pt x="49840" y="8760"/>
                </a:lnTo>
                <a:lnTo>
                  <a:pt x="49830" y="8790"/>
                </a:lnTo>
                <a:lnTo>
                  <a:pt x="49830" y="8820"/>
                </a:lnTo>
                <a:lnTo>
                  <a:pt x="49820" y="8850"/>
                </a:lnTo>
                <a:lnTo>
                  <a:pt x="49810" y="8870"/>
                </a:lnTo>
                <a:lnTo>
                  <a:pt x="49800" y="8880"/>
                </a:lnTo>
                <a:lnTo>
                  <a:pt x="49790" y="8880"/>
                </a:lnTo>
                <a:lnTo>
                  <a:pt x="49790" y="8870"/>
                </a:lnTo>
                <a:lnTo>
                  <a:pt x="49800" y="8850"/>
                </a:lnTo>
                <a:lnTo>
                  <a:pt x="49810" y="8840"/>
                </a:lnTo>
                <a:lnTo>
                  <a:pt x="49820" y="8830"/>
                </a:lnTo>
                <a:lnTo>
                  <a:pt x="49820" y="8820"/>
                </a:lnTo>
                <a:lnTo>
                  <a:pt x="49820" y="8810"/>
                </a:lnTo>
                <a:lnTo>
                  <a:pt x="49830" y="8800"/>
                </a:lnTo>
                <a:lnTo>
                  <a:pt x="49830" y="8780"/>
                </a:lnTo>
                <a:lnTo>
                  <a:pt x="49830" y="8760"/>
                </a:lnTo>
                <a:lnTo>
                  <a:pt x="49830" y="8740"/>
                </a:lnTo>
                <a:lnTo>
                  <a:pt x="49830" y="8710"/>
                </a:lnTo>
                <a:lnTo>
                  <a:pt x="49830" y="8680"/>
                </a:lnTo>
                <a:lnTo>
                  <a:pt x="49830" y="8650"/>
                </a:lnTo>
                <a:lnTo>
                  <a:pt x="49820" y="8630"/>
                </a:lnTo>
                <a:lnTo>
                  <a:pt x="49820" y="8610"/>
                </a:lnTo>
                <a:lnTo>
                  <a:pt x="49810" y="8610"/>
                </a:lnTo>
                <a:lnTo>
                  <a:pt x="49810" y="8600"/>
                </a:lnTo>
                <a:lnTo>
                  <a:pt x="49810" y="8590"/>
                </a:lnTo>
                <a:lnTo>
                  <a:pt x="49810" y="8580"/>
                </a:lnTo>
                <a:lnTo>
                  <a:pt x="49790" y="8570"/>
                </a:lnTo>
                <a:lnTo>
                  <a:pt x="49790" y="8560"/>
                </a:lnTo>
                <a:lnTo>
                  <a:pt x="49780" y="8550"/>
                </a:lnTo>
                <a:lnTo>
                  <a:pt x="49770" y="8530"/>
                </a:lnTo>
                <a:lnTo>
                  <a:pt x="49770" y="8520"/>
                </a:lnTo>
                <a:lnTo>
                  <a:pt x="49770" y="8510"/>
                </a:lnTo>
                <a:lnTo>
                  <a:pt x="49770" y="8500"/>
                </a:lnTo>
                <a:lnTo>
                  <a:pt x="49760" y="8500"/>
                </a:lnTo>
                <a:lnTo>
                  <a:pt x="49760" y="8490"/>
                </a:lnTo>
                <a:lnTo>
                  <a:pt x="49750" y="8490"/>
                </a:lnTo>
                <a:lnTo>
                  <a:pt x="49750" y="8480"/>
                </a:lnTo>
                <a:lnTo>
                  <a:pt x="49760" y="8480"/>
                </a:lnTo>
                <a:lnTo>
                  <a:pt x="49760" y="8470"/>
                </a:lnTo>
                <a:lnTo>
                  <a:pt x="49750" y="8460"/>
                </a:lnTo>
                <a:lnTo>
                  <a:pt x="49740" y="8460"/>
                </a:lnTo>
                <a:lnTo>
                  <a:pt x="49740" y="8450"/>
                </a:lnTo>
                <a:lnTo>
                  <a:pt x="49760" y="8460"/>
                </a:lnTo>
                <a:close/>
                <a:moveTo>
                  <a:pt x="49670" y="8430"/>
                </a:moveTo>
                <a:lnTo>
                  <a:pt x="49680" y="8430"/>
                </a:lnTo>
                <a:lnTo>
                  <a:pt x="49690" y="8430"/>
                </a:lnTo>
                <a:lnTo>
                  <a:pt x="49690" y="8440"/>
                </a:lnTo>
                <a:lnTo>
                  <a:pt x="49700" y="8440"/>
                </a:lnTo>
                <a:lnTo>
                  <a:pt x="49700" y="8450"/>
                </a:lnTo>
                <a:lnTo>
                  <a:pt x="49700" y="8460"/>
                </a:lnTo>
                <a:lnTo>
                  <a:pt x="49710" y="8460"/>
                </a:lnTo>
                <a:lnTo>
                  <a:pt x="49710" y="8470"/>
                </a:lnTo>
                <a:lnTo>
                  <a:pt x="49720" y="8480"/>
                </a:lnTo>
                <a:lnTo>
                  <a:pt x="49720" y="8490"/>
                </a:lnTo>
                <a:lnTo>
                  <a:pt x="49710" y="8490"/>
                </a:lnTo>
                <a:lnTo>
                  <a:pt x="49710" y="8500"/>
                </a:lnTo>
                <a:lnTo>
                  <a:pt x="49700" y="8500"/>
                </a:lnTo>
                <a:lnTo>
                  <a:pt x="49700" y="8490"/>
                </a:lnTo>
                <a:lnTo>
                  <a:pt x="49690" y="8480"/>
                </a:lnTo>
                <a:lnTo>
                  <a:pt x="49690" y="8470"/>
                </a:lnTo>
                <a:lnTo>
                  <a:pt x="49680" y="8470"/>
                </a:lnTo>
                <a:lnTo>
                  <a:pt x="49680" y="8460"/>
                </a:lnTo>
                <a:lnTo>
                  <a:pt x="49670" y="8460"/>
                </a:lnTo>
                <a:lnTo>
                  <a:pt x="49670" y="8450"/>
                </a:lnTo>
                <a:lnTo>
                  <a:pt x="49660" y="8450"/>
                </a:lnTo>
                <a:lnTo>
                  <a:pt x="49660" y="8440"/>
                </a:lnTo>
                <a:lnTo>
                  <a:pt x="49670" y="8440"/>
                </a:lnTo>
                <a:lnTo>
                  <a:pt x="49670" y="8430"/>
                </a:lnTo>
                <a:close/>
                <a:moveTo>
                  <a:pt x="47500" y="8420"/>
                </a:moveTo>
                <a:lnTo>
                  <a:pt x="47510" y="8420"/>
                </a:lnTo>
                <a:lnTo>
                  <a:pt x="47510" y="8430"/>
                </a:lnTo>
                <a:lnTo>
                  <a:pt x="47520" y="8430"/>
                </a:lnTo>
                <a:lnTo>
                  <a:pt x="47520" y="8440"/>
                </a:lnTo>
                <a:lnTo>
                  <a:pt x="47520" y="8450"/>
                </a:lnTo>
                <a:lnTo>
                  <a:pt x="47520" y="8460"/>
                </a:lnTo>
                <a:lnTo>
                  <a:pt x="47530" y="8460"/>
                </a:lnTo>
                <a:lnTo>
                  <a:pt x="47540" y="8460"/>
                </a:lnTo>
                <a:lnTo>
                  <a:pt x="47540" y="8470"/>
                </a:lnTo>
                <a:lnTo>
                  <a:pt x="47540" y="8480"/>
                </a:lnTo>
                <a:lnTo>
                  <a:pt x="47550" y="8480"/>
                </a:lnTo>
                <a:lnTo>
                  <a:pt x="47550" y="8490"/>
                </a:lnTo>
                <a:lnTo>
                  <a:pt x="47550" y="8500"/>
                </a:lnTo>
                <a:lnTo>
                  <a:pt x="47540" y="8500"/>
                </a:lnTo>
                <a:lnTo>
                  <a:pt x="47540" y="8490"/>
                </a:lnTo>
                <a:lnTo>
                  <a:pt x="47540" y="8480"/>
                </a:lnTo>
                <a:lnTo>
                  <a:pt x="47530" y="8480"/>
                </a:lnTo>
                <a:lnTo>
                  <a:pt x="47530" y="8470"/>
                </a:lnTo>
                <a:lnTo>
                  <a:pt x="47530" y="8460"/>
                </a:lnTo>
                <a:lnTo>
                  <a:pt x="47520" y="8460"/>
                </a:lnTo>
                <a:lnTo>
                  <a:pt x="47520" y="8450"/>
                </a:lnTo>
                <a:lnTo>
                  <a:pt x="47520" y="8440"/>
                </a:lnTo>
                <a:lnTo>
                  <a:pt x="47510" y="8440"/>
                </a:lnTo>
                <a:lnTo>
                  <a:pt x="47510" y="8430"/>
                </a:lnTo>
                <a:lnTo>
                  <a:pt x="47500" y="8420"/>
                </a:lnTo>
                <a:close/>
                <a:moveTo>
                  <a:pt x="49880" y="8430"/>
                </a:moveTo>
                <a:lnTo>
                  <a:pt x="49870" y="8430"/>
                </a:lnTo>
                <a:lnTo>
                  <a:pt x="49860" y="8430"/>
                </a:lnTo>
                <a:lnTo>
                  <a:pt x="49860" y="8420"/>
                </a:lnTo>
                <a:lnTo>
                  <a:pt x="49870" y="8420"/>
                </a:lnTo>
                <a:lnTo>
                  <a:pt x="49880" y="8420"/>
                </a:lnTo>
                <a:lnTo>
                  <a:pt x="49880" y="8430"/>
                </a:lnTo>
                <a:close/>
                <a:moveTo>
                  <a:pt x="49830" y="8420"/>
                </a:moveTo>
                <a:lnTo>
                  <a:pt x="49830" y="8410"/>
                </a:lnTo>
                <a:lnTo>
                  <a:pt x="49840" y="8410"/>
                </a:lnTo>
                <a:lnTo>
                  <a:pt x="49830" y="8420"/>
                </a:lnTo>
                <a:close/>
                <a:moveTo>
                  <a:pt x="49720" y="8410"/>
                </a:moveTo>
                <a:lnTo>
                  <a:pt x="49730" y="8410"/>
                </a:lnTo>
                <a:lnTo>
                  <a:pt x="49730" y="8420"/>
                </a:lnTo>
                <a:lnTo>
                  <a:pt x="49740" y="8420"/>
                </a:lnTo>
                <a:lnTo>
                  <a:pt x="49740" y="8430"/>
                </a:lnTo>
                <a:lnTo>
                  <a:pt x="49730" y="8430"/>
                </a:lnTo>
                <a:lnTo>
                  <a:pt x="49730" y="8440"/>
                </a:lnTo>
                <a:lnTo>
                  <a:pt x="49720" y="8440"/>
                </a:lnTo>
                <a:lnTo>
                  <a:pt x="49720" y="8430"/>
                </a:lnTo>
                <a:lnTo>
                  <a:pt x="49710" y="8430"/>
                </a:lnTo>
                <a:lnTo>
                  <a:pt x="49710" y="8420"/>
                </a:lnTo>
                <a:lnTo>
                  <a:pt x="49710" y="8410"/>
                </a:lnTo>
                <a:lnTo>
                  <a:pt x="49720" y="8410"/>
                </a:lnTo>
                <a:close/>
                <a:moveTo>
                  <a:pt x="49870" y="8410"/>
                </a:moveTo>
                <a:lnTo>
                  <a:pt x="49870" y="8420"/>
                </a:lnTo>
                <a:lnTo>
                  <a:pt x="49870" y="8410"/>
                </a:lnTo>
                <a:lnTo>
                  <a:pt x="49860" y="8410"/>
                </a:lnTo>
                <a:lnTo>
                  <a:pt x="49870" y="8400"/>
                </a:lnTo>
                <a:lnTo>
                  <a:pt x="49870" y="8410"/>
                </a:lnTo>
                <a:close/>
                <a:moveTo>
                  <a:pt x="47450" y="8400"/>
                </a:moveTo>
                <a:lnTo>
                  <a:pt x="47460" y="8400"/>
                </a:lnTo>
                <a:lnTo>
                  <a:pt x="47470" y="8400"/>
                </a:lnTo>
                <a:lnTo>
                  <a:pt x="47480" y="8410"/>
                </a:lnTo>
                <a:lnTo>
                  <a:pt x="47470" y="8410"/>
                </a:lnTo>
                <a:lnTo>
                  <a:pt x="47460" y="8410"/>
                </a:lnTo>
                <a:lnTo>
                  <a:pt x="47460" y="8420"/>
                </a:lnTo>
                <a:lnTo>
                  <a:pt x="47450" y="8420"/>
                </a:lnTo>
                <a:lnTo>
                  <a:pt x="47440" y="8420"/>
                </a:lnTo>
                <a:lnTo>
                  <a:pt x="47430" y="8420"/>
                </a:lnTo>
                <a:lnTo>
                  <a:pt x="47420" y="8420"/>
                </a:lnTo>
                <a:lnTo>
                  <a:pt x="47420" y="8410"/>
                </a:lnTo>
                <a:lnTo>
                  <a:pt x="47430" y="8410"/>
                </a:lnTo>
                <a:lnTo>
                  <a:pt x="47430" y="8400"/>
                </a:lnTo>
                <a:lnTo>
                  <a:pt x="47440" y="8400"/>
                </a:lnTo>
                <a:lnTo>
                  <a:pt x="47450" y="8400"/>
                </a:lnTo>
                <a:close/>
                <a:moveTo>
                  <a:pt x="48270" y="8380"/>
                </a:moveTo>
                <a:lnTo>
                  <a:pt x="48270" y="8390"/>
                </a:lnTo>
                <a:lnTo>
                  <a:pt x="48280" y="8380"/>
                </a:lnTo>
                <a:lnTo>
                  <a:pt x="48290" y="8380"/>
                </a:lnTo>
                <a:lnTo>
                  <a:pt x="48290" y="8390"/>
                </a:lnTo>
                <a:lnTo>
                  <a:pt x="48280" y="8390"/>
                </a:lnTo>
                <a:lnTo>
                  <a:pt x="48280" y="8400"/>
                </a:lnTo>
                <a:lnTo>
                  <a:pt x="48270" y="8400"/>
                </a:lnTo>
                <a:lnTo>
                  <a:pt x="48260" y="8400"/>
                </a:lnTo>
                <a:lnTo>
                  <a:pt x="48260" y="8390"/>
                </a:lnTo>
                <a:lnTo>
                  <a:pt x="48270" y="8380"/>
                </a:lnTo>
                <a:close/>
                <a:moveTo>
                  <a:pt x="49710" y="8370"/>
                </a:moveTo>
                <a:lnTo>
                  <a:pt x="49720" y="8370"/>
                </a:lnTo>
                <a:lnTo>
                  <a:pt x="49720" y="8380"/>
                </a:lnTo>
                <a:lnTo>
                  <a:pt x="49720" y="8390"/>
                </a:lnTo>
                <a:lnTo>
                  <a:pt x="49720" y="8400"/>
                </a:lnTo>
                <a:lnTo>
                  <a:pt x="49710" y="8400"/>
                </a:lnTo>
                <a:lnTo>
                  <a:pt x="49710" y="8410"/>
                </a:lnTo>
                <a:lnTo>
                  <a:pt x="49700" y="8410"/>
                </a:lnTo>
                <a:lnTo>
                  <a:pt x="49690" y="8410"/>
                </a:lnTo>
                <a:lnTo>
                  <a:pt x="49690" y="8400"/>
                </a:lnTo>
                <a:lnTo>
                  <a:pt x="49700" y="8400"/>
                </a:lnTo>
                <a:lnTo>
                  <a:pt x="49700" y="8390"/>
                </a:lnTo>
                <a:lnTo>
                  <a:pt x="49710" y="8390"/>
                </a:lnTo>
                <a:lnTo>
                  <a:pt x="49700" y="8390"/>
                </a:lnTo>
                <a:lnTo>
                  <a:pt x="49700" y="8380"/>
                </a:lnTo>
                <a:lnTo>
                  <a:pt x="49690" y="8380"/>
                </a:lnTo>
                <a:lnTo>
                  <a:pt x="49690" y="8390"/>
                </a:lnTo>
                <a:lnTo>
                  <a:pt x="49680" y="8390"/>
                </a:lnTo>
                <a:lnTo>
                  <a:pt x="49680" y="8380"/>
                </a:lnTo>
                <a:lnTo>
                  <a:pt x="49670" y="8370"/>
                </a:lnTo>
                <a:lnTo>
                  <a:pt x="49680" y="8370"/>
                </a:lnTo>
                <a:lnTo>
                  <a:pt x="49690" y="8370"/>
                </a:lnTo>
                <a:lnTo>
                  <a:pt x="49690" y="8360"/>
                </a:lnTo>
                <a:lnTo>
                  <a:pt x="49700" y="8360"/>
                </a:lnTo>
                <a:lnTo>
                  <a:pt x="49710" y="8360"/>
                </a:lnTo>
                <a:lnTo>
                  <a:pt x="49710" y="8370"/>
                </a:lnTo>
                <a:close/>
                <a:moveTo>
                  <a:pt x="52930" y="8360"/>
                </a:moveTo>
                <a:lnTo>
                  <a:pt x="52920" y="8360"/>
                </a:lnTo>
                <a:lnTo>
                  <a:pt x="52920" y="8370"/>
                </a:lnTo>
                <a:lnTo>
                  <a:pt x="52930" y="8380"/>
                </a:lnTo>
                <a:lnTo>
                  <a:pt x="52930" y="8390"/>
                </a:lnTo>
                <a:lnTo>
                  <a:pt x="52920" y="8390"/>
                </a:lnTo>
                <a:lnTo>
                  <a:pt x="52910" y="8390"/>
                </a:lnTo>
                <a:lnTo>
                  <a:pt x="52900" y="8380"/>
                </a:lnTo>
                <a:lnTo>
                  <a:pt x="52900" y="8370"/>
                </a:lnTo>
                <a:lnTo>
                  <a:pt x="52910" y="8370"/>
                </a:lnTo>
                <a:lnTo>
                  <a:pt x="52920" y="8360"/>
                </a:lnTo>
                <a:lnTo>
                  <a:pt x="52920" y="8350"/>
                </a:lnTo>
                <a:lnTo>
                  <a:pt x="52920" y="8360"/>
                </a:lnTo>
                <a:lnTo>
                  <a:pt x="52930" y="8360"/>
                </a:lnTo>
                <a:close/>
                <a:moveTo>
                  <a:pt x="48550" y="8360"/>
                </a:moveTo>
                <a:lnTo>
                  <a:pt x="48560" y="8370"/>
                </a:lnTo>
                <a:lnTo>
                  <a:pt x="48560" y="8360"/>
                </a:lnTo>
                <a:lnTo>
                  <a:pt x="48570" y="8360"/>
                </a:lnTo>
                <a:lnTo>
                  <a:pt x="48570" y="8370"/>
                </a:lnTo>
                <a:lnTo>
                  <a:pt x="48580" y="8370"/>
                </a:lnTo>
                <a:lnTo>
                  <a:pt x="48580" y="8360"/>
                </a:lnTo>
                <a:lnTo>
                  <a:pt x="48590" y="8360"/>
                </a:lnTo>
                <a:lnTo>
                  <a:pt x="48590" y="8370"/>
                </a:lnTo>
                <a:lnTo>
                  <a:pt x="48580" y="8380"/>
                </a:lnTo>
                <a:lnTo>
                  <a:pt x="48570" y="8380"/>
                </a:lnTo>
                <a:lnTo>
                  <a:pt x="48570" y="8390"/>
                </a:lnTo>
                <a:lnTo>
                  <a:pt x="48570" y="8380"/>
                </a:lnTo>
                <a:lnTo>
                  <a:pt x="48560" y="8380"/>
                </a:lnTo>
                <a:lnTo>
                  <a:pt x="48560" y="8390"/>
                </a:lnTo>
                <a:lnTo>
                  <a:pt x="48550" y="8390"/>
                </a:lnTo>
                <a:lnTo>
                  <a:pt x="48550" y="8380"/>
                </a:lnTo>
                <a:lnTo>
                  <a:pt x="48540" y="8380"/>
                </a:lnTo>
                <a:lnTo>
                  <a:pt x="48540" y="8370"/>
                </a:lnTo>
                <a:lnTo>
                  <a:pt x="48530" y="8370"/>
                </a:lnTo>
                <a:lnTo>
                  <a:pt x="48530" y="8380"/>
                </a:lnTo>
                <a:lnTo>
                  <a:pt x="48520" y="8380"/>
                </a:lnTo>
                <a:lnTo>
                  <a:pt x="48520" y="8390"/>
                </a:lnTo>
                <a:lnTo>
                  <a:pt x="48510" y="8390"/>
                </a:lnTo>
                <a:lnTo>
                  <a:pt x="48500" y="8390"/>
                </a:lnTo>
                <a:lnTo>
                  <a:pt x="48490" y="8390"/>
                </a:lnTo>
                <a:lnTo>
                  <a:pt x="48490" y="8400"/>
                </a:lnTo>
                <a:lnTo>
                  <a:pt x="48480" y="8410"/>
                </a:lnTo>
                <a:lnTo>
                  <a:pt x="48470" y="8410"/>
                </a:lnTo>
                <a:lnTo>
                  <a:pt x="48460" y="8410"/>
                </a:lnTo>
                <a:lnTo>
                  <a:pt x="48450" y="8410"/>
                </a:lnTo>
                <a:lnTo>
                  <a:pt x="48440" y="8410"/>
                </a:lnTo>
                <a:lnTo>
                  <a:pt x="48430" y="8410"/>
                </a:lnTo>
                <a:lnTo>
                  <a:pt x="48420" y="8410"/>
                </a:lnTo>
                <a:lnTo>
                  <a:pt x="48420" y="8400"/>
                </a:lnTo>
                <a:lnTo>
                  <a:pt x="48430" y="8390"/>
                </a:lnTo>
                <a:lnTo>
                  <a:pt x="48440" y="8390"/>
                </a:lnTo>
                <a:lnTo>
                  <a:pt x="48450" y="8390"/>
                </a:lnTo>
                <a:lnTo>
                  <a:pt x="48450" y="8400"/>
                </a:lnTo>
                <a:lnTo>
                  <a:pt x="48460" y="8400"/>
                </a:lnTo>
                <a:lnTo>
                  <a:pt x="48470" y="8400"/>
                </a:lnTo>
                <a:lnTo>
                  <a:pt x="48470" y="8390"/>
                </a:lnTo>
                <a:lnTo>
                  <a:pt x="48480" y="8390"/>
                </a:lnTo>
                <a:lnTo>
                  <a:pt x="48480" y="8380"/>
                </a:lnTo>
                <a:lnTo>
                  <a:pt x="48490" y="8390"/>
                </a:lnTo>
                <a:lnTo>
                  <a:pt x="48500" y="8390"/>
                </a:lnTo>
                <a:lnTo>
                  <a:pt x="48500" y="8380"/>
                </a:lnTo>
                <a:lnTo>
                  <a:pt x="48510" y="8380"/>
                </a:lnTo>
                <a:lnTo>
                  <a:pt x="48510" y="8370"/>
                </a:lnTo>
                <a:lnTo>
                  <a:pt x="48520" y="8370"/>
                </a:lnTo>
                <a:lnTo>
                  <a:pt x="48530" y="8370"/>
                </a:lnTo>
                <a:lnTo>
                  <a:pt x="48530" y="8360"/>
                </a:lnTo>
                <a:lnTo>
                  <a:pt x="48520" y="8360"/>
                </a:lnTo>
                <a:lnTo>
                  <a:pt x="48530" y="8360"/>
                </a:lnTo>
                <a:lnTo>
                  <a:pt x="48540" y="8360"/>
                </a:lnTo>
                <a:lnTo>
                  <a:pt x="48540" y="8350"/>
                </a:lnTo>
                <a:lnTo>
                  <a:pt x="48550" y="8360"/>
                </a:lnTo>
                <a:close/>
                <a:moveTo>
                  <a:pt x="49840" y="8340"/>
                </a:moveTo>
                <a:lnTo>
                  <a:pt x="49830" y="8330"/>
                </a:lnTo>
                <a:lnTo>
                  <a:pt x="49840" y="8330"/>
                </a:lnTo>
                <a:lnTo>
                  <a:pt x="49840" y="8340"/>
                </a:lnTo>
                <a:close/>
                <a:moveTo>
                  <a:pt x="49860" y="8330"/>
                </a:moveTo>
                <a:lnTo>
                  <a:pt x="49850" y="8330"/>
                </a:lnTo>
                <a:lnTo>
                  <a:pt x="49850" y="8320"/>
                </a:lnTo>
                <a:lnTo>
                  <a:pt x="49860" y="8320"/>
                </a:lnTo>
                <a:lnTo>
                  <a:pt x="49860" y="8330"/>
                </a:lnTo>
                <a:close/>
                <a:moveTo>
                  <a:pt x="49660" y="8420"/>
                </a:moveTo>
                <a:lnTo>
                  <a:pt x="49660" y="8430"/>
                </a:lnTo>
                <a:lnTo>
                  <a:pt x="49650" y="8430"/>
                </a:lnTo>
                <a:lnTo>
                  <a:pt x="49650" y="8440"/>
                </a:lnTo>
                <a:lnTo>
                  <a:pt x="49650" y="8450"/>
                </a:lnTo>
                <a:lnTo>
                  <a:pt x="49650" y="8460"/>
                </a:lnTo>
                <a:lnTo>
                  <a:pt x="49640" y="8460"/>
                </a:lnTo>
                <a:lnTo>
                  <a:pt x="49630" y="8450"/>
                </a:lnTo>
                <a:lnTo>
                  <a:pt x="49620" y="8450"/>
                </a:lnTo>
                <a:lnTo>
                  <a:pt x="49610" y="8450"/>
                </a:lnTo>
                <a:lnTo>
                  <a:pt x="49600" y="8450"/>
                </a:lnTo>
                <a:lnTo>
                  <a:pt x="49590" y="8450"/>
                </a:lnTo>
                <a:lnTo>
                  <a:pt x="49590" y="8440"/>
                </a:lnTo>
                <a:lnTo>
                  <a:pt x="49590" y="8430"/>
                </a:lnTo>
                <a:lnTo>
                  <a:pt x="49590" y="8420"/>
                </a:lnTo>
                <a:lnTo>
                  <a:pt x="49590" y="8410"/>
                </a:lnTo>
                <a:lnTo>
                  <a:pt x="49590" y="8400"/>
                </a:lnTo>
                <a:lnTo>
                  <a:pt x="49590" y="8390"/>
                </a:lnTo>
                <a:lnTo>
                  <a:pt x="49590" y="8370"/>
                </a:lnTo>
                <a:lnTo>
                  <a:pt x="49590" y="8360"/>
                </a:lnTo>
                <a:lnTo>
                  <a:pt x="49590" y="8350"/>
                </a:lnTo>
                <a:lnTo>
                  <a:pt x="49590" y="8340"/>
                </a:lnTo>
                <a:lnTo>
                  <a:pt x="49590" y="8330"/>
                </a:lnTo>
                <a:lnTo>
                  <a:pt x="49600" y="8320"/>
                </a:lnTo>
                <a:lnTo>
                  <a:pt x="49610" y="8320"/>
                </a:lnTo>
                <a:lnTo>
                  <a:pt x="49620" y="8320"/>
                </a:lnTo>
                <a:lnTo>
                  <a:pt x="49630" y="8330"/>
                </a:lnTo>
                <a:lnTo>
                  <a:pt x="49640" y="8340"/>
                </a:lnTo>
                <a:lnTo>
                  <a:pt x="49650" y="8340"/>
                </a:lnTo>
                <a:lnTo>
                  <a:pt x="49650" y="8350"/>
                </a:lnTo>
                <a:lnTo>
                  <a:pt x="49650" y="8360"/>
                </a:lnTo>
                <a:lnTo>
                  <a:pt x="49670" y="8370"/>
                </a:lnTo>
                <a:lnTo>
                  <a:pt x="49670" y="8380"/>
                </a:lnTo>
                <a:lnTo>
                  <a:pt x="49680" y="8400"/>
                </a:lnTo>
                <a:lnTo>
                  <a:pt x="49680" y="8420"/>
                </a:lnTo>
                <a:lnTo>
                  <a:pt x="49670" y="8420"/>
                </a:lnTo>
                <a:lnTo>
                  <a:pt x="49660" y="8420"/>
                </a:lnTo>
                <a:close/>
                <a:moveTo>
                  <a:pt x="48960" y="8310"/>
                </a:moveTo>
                <a:lnTo>
                  <a:pt x="48970" y="8310"/>
                </a:lnTo>
                <a:lnTo>
                  <a:pt x="48970" y="8320"/>
                </a:lnTo>
                <a:lnTo>
                  <a:pt x="48960" y="8320"/>
                </a:lnTo>
                <a:lnTo>
                  <a:pt x="48960" y="8330"/>
                </a:lnTo>
                <a:lnTo>
                  <a:pt x="48970" y="8330"/>
                </a:lnTo>
                <a:lnTo>
                  <a:pt x="48970" y="8340"/>
                </a:lnTo>
                <a:lnTo>
                  <a:pt x="48960" y="8340"/>
                </a:lnTo>
                <a:lnTo>
                  <a:pt x="48960" y="8330"/>
                </a:lnTo>
                <a:lnTo>
                  <a:pt x="48950" y="8340"/>
                </a:lnTo>
                <a:lnTo>
                  <a:pt x="48950" y="8350"/>
                </a:lnTo>
                <a:lnTo>
                  <a:pt x="48950" y="8360"/>
                </a:lnTo>
                <a:lnTo>
                  <a:pt x="48940" y="8360"/>
                </a:lnTo>
                <a:lnTo>
                  <a:pt x="48940" y="8350"/>
                </a:lnTo>
                <a:lnTo>
                  <a:pt x="48940" y="8340"/>
                </a:lnTo>
                <a:lnTo>
                  <a:pt x="48940" y="8330"/>
                </a:lnTo>
                <a:lnTo>
                  <a:pt x="48930" y="8330"/>
                </a:lnTo>
                <a:lnTo>
                  <a:pt x="48920" y="8330"/>
                </a:lnTo>
                <a:lnTo>
                  <a:pt x="48920" y="8340"/>
                </a:lnTo>
                <a:lnTo>
                  <a:pt x="48910" y="8340"/>
                </a:lnTo>
                <a:lnTo>
                  <a:pt x="48900" y="8340"/>
                </a:lnTo>
                <a:lnTo>
                  <a:pt x="48900" y="8330"/>
                </a:lnTo>
                <a:lnTo>
                  <a:pt x="48890" y="8330"/>
                </a:lnTo>
                <a:lnTo>
                  <a:pt x="48880" y="8330"/>
                </a:lnTo>
                <a:lnTo>
                  <a:pt x="48870" y="8340"/>
                </a:lnTo>
                <a:lnTo>
                  <a:pt x="48860" y="8340"/>
                </a:lnTo>
                <a:lnTo>
                  <a:pt x="48850" y="8340"/>
                </a:lnTo>
                <a:lnTo>
                  <a:pt x="48840" y="8340"/>
                </a:lnTo>
                <a:lnTo>
                  <a:pt x="48830" y="8340"/>
                </a:lnTo>
                <a:lnTo>
                  <a:pt x="48820" y="8340"/>
                </a:lnTo>
                <a:lnTo>
                  <a:pt x="48810" y="8340"/>
                </a:lnTo>
                <a:lnTo>
                  <a:pt x="48800" y="8340"/>
                </a:lnTo>
                <a:lnTo>
                  <a:pt x="48790" y="8340"/>
                </a:lnTo>
                <a:lnTo>
                  <a:pt x="48790" y="8350"/>
                </a:lnTo>
                <a:lnTo>
                  <a:pt x="48780" y="8350"/>
                </a:lnTo>
                <a:lnTo>
                  <a:pt x="48770" y="8350"/>
                </a:lnTo>
                <a:lnTo>
                  <a:pt x="48760" y="8340"/>
                </a:lnTo>
                <a:lnTo>
                  <a:pt x="48750" y="8340"/>
                </a:lnTo>
                <a:lnTo>
                  <a:pt x="48740" y="8340"/>
                </a:lnTo>
                <a:lnTo>
                  <a:pt x="48730" y="8340"/>
                </a:lnTo>
                <a:lnTo>
                  <a:pt x="48720" y="8340"/>
                </a:lnTo>
                <a:lnTo>
                  <a:pt x="48710" y="8340"/>
                </a:lnTo>
                <a:lnTo>
                  <a:pt x="48710" y="8350"/>
                </a:lnTo>
                <a:lnTo>
                  <a:pt x="48710" y="8360"/>
                </a:lnTo>
                <a:lnTo>
                  <a:pt x="48710" y="8370"/>
                </a:lnTo>
                <a:lnTo>
                  <a:pt x="48700" y="8370"/>
                </a:lnTo>
                <a:lnTo>
                  <a:pt x="48700" y="8380"/>
                </a:lnTo>
                <a:lnTo>
                  <a:pt x="48690" y="8380"/>
                </a:lnTo>
                <a:lnTo>
                  <a:pt x="48680" y="8380"/>
                </a:lnTo>
                <a:lnTo>
                  <a:pt x="48670" y="8380"/>
                </a:lnTo>
                <a:lnTo>
                  <a:pt x="48660" y="8380"/>
                </a:lnTo>
                <a:lnTo>
                  <a:pt x="48660" y="8370"/>
                </a:lnTo>
                <a:lnTo>
                  <a:pt x="48650" y="8380"/>
                </a:lnTo>
                <a:lnTo>
                  <a:pt x="48640" y="8380"/>
                </a:lnTo>
                <a:lnTo>
                  <a:pt x="48640" y="8370"/>
                </a:lnTo>
                <a:lnTo>
                  <a:pt x="48640" y="8360"/>
                </a:lnTo>
                <a:lnTo>
                  <a:pt x="48630" y="8360"/>
                </a:lnTo>
                <a:lnTo>
                  <a:pt x="48620" y="8360"/>
                </a:lnTo>
                <a:lnTo>
                  <a:pt x="48610" y="8350"/>
                </a:lnTo>
                <a:lnTo>
                  <a:pt x="48600" y="8340"/>
                </a:lnTo>
                <a:lnTo>
                  <a:pt x="48590" y="8340"/>
                </a:lnTo>
                <a:lnTo>
                  <a:pt x="48590" y="8350"/>
                </a:lnTo>
                <a:lnTo>
                  <a:pt x="48580" y="8350"/>
                </a:lnTo>
                <a:lnTo>
                  <a:pt x="48580" y="8340"/>
                </a:lnTo>
                <a:lnTo>
                  <a:pt x="48570" y="8340"/>
                </a:lnTo>
                <a:lnTo>
                  <a:pt x="48560" y="8340"/>
                </a:lnTo>
                <a:lnTo>
                  <a:pt x="48570" y="8330"/>
                </a:lnTo>
                <a:lnTo>
                  <a:pt x="48580" y="8330"/>
                </a:lnTo>
                <a:lnTo>
                  <a:pt x="48590" y="8330"/>
                </a:lnTo>
                <a:lnTo>
                  <a:pt x="48600" y="8330"/>
                </a:lnTo>
                <a:lnTo>
                  <a:pt x="48600" y="8340"/>
                </a:lnTo>
                <a:lnTo>
                  <a:pt x="48610" y="8340"/>
                </a:lnTo>
                <a:lnTo>
                  <a:pt x="48620" y="8340"/>
                </a:lnTo>
                <a:lnTo>
                  <a:pt x="48630" y="8340"/>
                </a:lnTo>
                <a:lnTo>
                  <a:pt x="48640" y="8340"/>
                </a:lnTo>
                <a:lnTo>
                  <a:pt x="48650" y="8340"/>
                </a:lnTo>
                <a:lnTo>
                  <a:pt x="48660" y="8340"/>
                </a:lnTo>
                <a:lnTo>
                  <a:pt x="48670" y="8340"/>
                </a:lnTo>
                <a:lnTo>
                  <a:pt x="48680" y="8340"/>
                </a:lnTo>
                <a:lnTo>
                  <a:pt x="48690" y="8340"/>
                </a:lnTo>
                <a:lnTo>
                  <a:pt x="48690" y="8330"/>
                </a:lnTo>
                <a:lnTo>
                  <a:pt x="48700" y="8330"/>
                </a:lnTo>
                <a:lnTo>
                  <a:pt x="48710" y="8330"/>
                </a:lnTo>
                <a:lnTo>
                  <a:pt x="48720" y="8330"/>
                </a:lnTo>
                <a:lnTo>
                  <a:pt x="48730" y="8330"/>
                </a:lnTo>
                <a:lnTo>
                  <a:pt x="48740" y="8330"/>
                </a:lnTo>
                <a:lnTo>
                  <a:pt x="48750" y="8330"/>
                </a:lnTo>
                <a:lnTo>
                  <a:pt x="48760" y="8330"/>
                </a:lnTo>
                <a:lnTo>
                  <a:pt x="48770" y="8330"/>
                </a:lnTo>
                <a:lnTo>
                  <a:pt x="48780" y="8330"/>
                </a:lnTo>
                <a:lnTo>
                  <a:pt x="48790" y="8330"/>
                </a:lnTo>
                <a:lnTo>
                  <a:pt x="48790" y="8340"/>
                </a:lnTo>
                <a:lnTo>
                  <a:pt x="48800" y="8330"/>
                </a:lnTo>
                <a:lnTo>
                  <a:pt x="48810" y="8340"/>
                </a:lnTo>
                <a:lnTo>
                  <a:pt x="48810" y="8330"/>
                </a:lnTo>
                <a:lnTo>
                  <a:pt x="48820" y="8330"/>
                </a:lnTo>
                <a:lnTo>
                  <a:pt x="48830" y="8330"/>
                </a:lnTo>
                <a:lnTo>
                  <a:pt x="48840" y="8330"/>
                </a:lnTo>
                <a:lnTo>
                  <a:pt x="48850" y="8330"/>
                </a:lnTo>
                <a:lnTo>
                  <a:pt x="48860" y="8330"/>
                </a:lnTo>
                <a:lnTo>
                  <a:pt x="48870" y="8330"/>
                </a:lnTo>
                <a:lnTo>
                  <a:pt x="48880" y="8330"/>
                </a:lnTo>
                <a:lnTo>
                  <a:pt x="48890" y="8320"/>
                </a:lnTo>
                <a:lnTo>
                  <a:pt x="48900" y="8320"/>
                </a:lnTo>
                <a:lnTo>
                  <a:pt x="48910" y="8320"/>
                </a:lnTo>
                <a:lnTo>
                  <a:pt x="48920" y="8320"/>
                </a:lnTo>
                <a:lnTo>
                  <a:pt x="48930" y="8310"/>
                </a:lnTo>
                <a:lnTo>
                  <a:pt x="48940" y="8310"/>
                </a:lnTo>
                <a:lnTo>
                  <a:pt x="48950" y="8310"/>
                </a:lnTo>
                <a:lnTo>
                  <a:pt x="48960" y="8310"/>
                </a:lnTo>
                <a:close/>
                <a:moveTo>
                  <a:pt x="48250" y="8300"/>
                </a:moveTo>
                <a:lnTo>
                  <a:pt x="48260" y="8300"/>
                </a:lnTo>
                <a:lnTo>
                  <a:pt x="48270" y="8300"/>
                </a:lnTo>
                <a:lnTo>
                  <a:pt x="48280" y="8300"/>
                </a:lnTo>
                <a:lnTo>
                  <a:pt x="48290" y="8300"/>
                </a:lnTo>
                <a:lnTo>
                  <a:pt x="48300" y="8300"/>
                </a:lnTo>
                <a:lnTo>
                  <a:pt x="48310" y="8310"/>
                </a:lnTo>
                <a:lnTo>
                  <a:pt x="48320" y="8310"/>
                </a:lnTo>
                <a:lnTo>
                  <a:pt x="48330" y="8310"/>
                </a:lnTo>
                <a:lnTo>
                  <a:pt x="48340" y="8310"/>
                </a:lnTo>
                <a:lnTo>
                  <a:pt x="48370" y="8310"/>
                </a:lnTo>
                <a:lnTo>
                  <a:pt x="48380" y="8310"/>
                </a:lnTo>
                <a:lnTo>
                  <a:pt x="48390" y="8310"/>
                </a:lnTo>
                <a:lnTo>
                  <a:pt x="48400" y="8310"/>
                </a:lnTo>
                <a:lnTo>
                  <a:pt x="48410" y="8310"/>
                </a:lnTo>
                <a:lnTo>
                  <a:pt x="48410" y="8320"/>
                </a:lnTo>
                <a:lnTo>
                  <a:pt x="48420" y="8310"/>
                </a:lnTo>
                <a:lnTo>
                  <a:pt x="48420" y="8320"/>
                </a:lnTo>
                <a:lnTo>
                  <a:pt x="48430" y="8310"/>
                </a:lnTo>
                <a:lnTo>
                  <a:pt x="48430" y="8320"/>
                </a:lnTo>
                <a:lnTo>
                  <a:pt x="48440" y="8320"/>
                </a:lnTo>
                <a:lnTo>
                  <a:pt x="48450" y="8320"/>
                </a:lnTo>
                <a:lnTo>
                  <a:pt x="48460" y="8320"/>
                </a:lnTo>
                <a:lnTo>
                  <a:pt x="48470" y="8320"/>
                </a:lnTo>
                <a:lnTo>
                  <a:pt x="48480" y="8320"/>
                </a:lnTo>
                <a:lnTo>
                  <a:pt x="48490" y="8320"/>
                </a:lnTo>
                <a:lnTo>
                  <a:pt x="48500" y="8330"/>
                </a:lnTo>
                <a:lnTo>
                  <a:pt x="48510" y="8330"/>
                </a:lnTo>
                <a:lnTo>
                  <a:pt x="48520" y="8330"/>
                </a:lnTo>
                <a:lnTo>
                  <a:pt x="48530" y="8330"/>
                </a:lnTo>
                <a:lnTo>
                  <a:pt x="48540" y="8330"/>
                </a:lnTo>
                <a:lnTo>
                  <a:pt x="48550" y="8330"/>
                </a:lnTo>
                <a:lnTo>
                  <a:pt x="48550" y="8340"/>
                </a:lnTo>
                <a:lnTo>
                  <a:pt x="48540" y="8340"/>
                </a:lnTo>
                <a:lnTo>
                  <a:pt x="48530" y="8340"/>
                </a:lnTo>
                <a:lnTo>
                  <a:pt x="48520" y="8340"/>
                </a:lnTo>
                <a:lnTo>
                  <a:pt x="48520" y="8350"/>
                </a:lnTo>
                <a:lnTo>
                  <a:pt x="48510" y="8360"/>
                </a:lnTo>
                <a:lnTo>
                  <a:pt x="48510" y="8350"/>
                </a:lnTo>
                <a:lnTo>
                  <a:pt x="48500" y="8350"/>
                </a:lnTo>
                <a:lnTo>
                  <a:pt x="48490" y="8350"/>
                </a:lnTo>
                <a:lnTo>
                  <a:pt x="48480" y="8350"/>
                </a:lnTo>
                <a:lnTo>
                  <a:pt x="48480" y="8340"/>
                </a:lnTo>
                <a:lnTo>
                  <a:pt x="48470" y="8340"/>
                </a:lnTo>
                <a:lnTo>
                  <a:pt x="48470" y="8330"/>
                </a:lnTo>
                <a:lnTo>
                  <a:pt x="48460" y="8340"/>
                </a:lnTo>
                <a:lnTo>
                  <a:pt x="48450" y="8340"/>
                </a:lnTo>
                <a:lnTo>
                  <a:pt x="48450" y="8330"/>
                </a:lnTo>
                <a:lnTo>
                  <a:pt x="48440" y="8330"/>
                </a:lnTo>
                <a:lnTo>
                  <a:pt x="48430" y="8330"/>
                </a:lnTo>
                <a:lnTo>
                  <a:pt x="48420" y="8330"/>
                </a:lnTo>
                <a:lnTo>
                  <a:pt x="48410" y="8320"/>
                </a:lnTo>
                <a:lnTo>
                  <a:pt x="48400" y="8320"/>
                </a:lnTo>
                <a:lnTo>
                  <a:pt x="48390" y="8320"/>
                </a:lnTo>
                <a:lnTo>
                  <a:pt x="48380" y="8320"/>
                </a:lnTo>
                <a:lnTo>
                  <a:pt x="48370" y="8320"/>
                </a:lnTo>
                <a:lnTo>
                  <a:pt x="48360" y="8320"/>
                </a:lnTo>
                <a:lnTo>
                  <a:pt x="48350" y="8320"/>
                </a:lnTo>
                <a:lnTo>
                  <a:pt x="48340" y="8320"/>
                </a:lnTo>
                <a:lnTo>
                  <a:pt x="48340" y="8330"/>
                </a:lnTo>
                <a:lnTo>
                  <a:pt x="48330" y="8330"/>
                </a:lnTo>
                <a:lnTo>
                  <a:pt x="48320" y="8330"/>
                </a:lnTo>
                <a:lnTo>
                  <a:pt x="48310" y="8320"/>
                </a:lnTo>
                <a:lnTo>
                  <a:pt x="48300" y="8320"/>
                </a:lnTo>
                <a:lnTo>
                  <a:pt x="48290" y="8320"/>
                </a:lnTo>
                <a:lnTo>
                  <a:pt x="48280" y="8320"/>
                </a:lnTo>
                <a:lnTo>
                  <a:pt x="48270" y="8320"/>
                </a:lnTo>
                <a:lnTo>
                  <a:pt x="48260" y="8310"/>
                </a:lnTo>
                <a:lnTo>
                  <a:pt x="48250" y="8310"/>
                </a:lnTo>
                <a:lnTo>
                  <a:pt x="48240" y="8310"/>
                </a:lnTo>
                <a:lnTo>
                  <a:pt x="48230" y="8310"/>
                </a:lnTo>
                <a:lnTo>
                  <a:pt x="48230" y="8320"/>
                </a:lnTo>
                <a:lnTo>
                  <a:pt x="48230" y="8330"/>
                </a:lnTo>
                <a:lnTo>
                  <a:pt x="48220" y="8330"/>
                </a:lnTo>
                <a:lnTo>
                  <a:pt x="48220" y="8320"/>
                </a:lnTo>
                <a:lnTo>
                  <a:pt x="48220" y="8310"/>
                </a:lnTo>
                <a:lnTo>
                  <a:pt x="48220" y="8300"/>
                </a:lnTo>
                <a:lnTo>
                  <a:pt x="48230" y="8300"/>
                </a:lnTo>
                <a:lnTo>
                  <a:pt x="48240" y="8300"/>
                </a:lnTo>
                <a:lnTo>
                  <a:pt x="48250" y="8300"/>
                </a:lnTo>
                <a:close/>
                <a:moveTo>
                  <a:pt x="49810" y="8300"/>
                </a:moveTo>
                <a:lnTo>
                  <a:pt x="49800" y="8300"/>
                </a:lnTo>
                <a:lnTo>
                  <a:pt x="49800" y="8290"/>
                </a:lnTo>
                <a:lnTo>
                  <a:pt x="49810" y="8290"/>
                </a:lnTo>
                <a:lnTo>
                  <a:pt x="49820" y="8300"/>
                </a:lnTo>
                <a:lnTo>
                  <a:pt x="49810" y="8300"/>
                </a:lnTo>
                <a:close/>
                <a:moveTo>
                  <a:pt x="53050" y="8280"/>
                </a:moveTo>
                <a:lnTo>
                  <a:pt x="53060" y="8290"/>
                </a:lnTo>
                <a:lnTo>
                  <a:pt x="53070" y="8290"/>
                </a:lnTo>
                <a:lnTo>
                  <a:pt x="53080" y="8290"/>
                </a:lnTo>
                <a:lnTo>
                  <a:pt x="53080" y="8300"/>
                </a:lnTo>
                <a:lnTo>
                  <a:pt x="53090" y="8300"/>
                </a:lnTo>
                <a:lnTo>
                  <a:pt x="53080" y="8310"/>
                </a:lnTo>
                <a:lnTo>
                  <a:pt x="53080" y="8320"/>
                </a:lnTo>
                <a:lnTo>
                  <a:pt x="53080" y="8330"/>
                </a:lnTo>
                <a:lnTo>
                  <a:pt x="53080" y="8340"/>
                </a:lnTo>
                <a:lnTo>
                  <a:pt x="53090" y="8340"/>
                </a:lnTo>
                <a:lnTo>
                  <a:pt x="53090" y="8350"/>
                </a:lnTo>
                <a:lnTo>
                  <a:pt x="53080" y="8360"/>
                </a:lnTo>
                <a:lnTo>
                  <a:pt x="53080" y="8370"/>
                </a:lnTo>
                <a:lnTo>
                  <a:pt x="53090" y="8370"/>
                </a:lnTo>
                <a:lnTo>
                  <a:pt x="53090" y="8380"/>
                </a:lnTo>
                <a:lnTo>
                  <a:pt x="53090" y="8390"/>
                </a:lnTo>
                <a:lnTo>
                  <a:pt x="53100" y="8390"/>
                </a:lnTo>
                <a:lnTo>
                  <a:pt x="53100" y="8400"/>
                </a:lnTo>
                <a:lnTo>
                  <a:pt x="53100" y="8410"/>
                </a:lnTo>
                <a:lnTo>
                  <a:pt x="53090" y="8410"/>
                </a:lnTo>
                <a:lnTo>
                  <a:pt x="53090" y="8420"/>
                </a:lnTo>
                <a:lnTo>
                  <a:pt x="53080" y="8430"/>
                </a:lnTo>
                <a:lnTo>
                  <a:pt x="53080" y="8440"/>
                </a:lnTo>
                <a:lnTo>
                  <a:pt x="53080" y="8450"/>
                </a:lnTo>
                <a:lnTo>
                  <a:pt x="53080" y="8460"/>
                </a:lnTo>
                <a:lnTo>
                  <a:pt x="53080" y="8470"/>
                </a:lnTo>
                <a:lnTo>
                  <a:pt x="53070" y="8470"/>
                </a:lnTo>
                <a:lnTo>
                  <a:pt x="53070" y="8480"/>
                </a:lnTo>
                <a:lnTo>
                  <a:pt x="53060" y="8490"/>
                </a:lnTo>
                <a:lnTo>
                  <a:pt x="53060" y="8510"/>
                </a:lnTo>
                <a:lnTo>
                  <a:pt x="53050" y="8530"/>
                </a:lnTo>
                <a:lnTo>
                  <a:pt x="53040" y="8540"/>
                </a:lnTo>
                <a:lnTo>
                  <a:pt x="53040" y="8550"/>
                </a:lnTo>
                <a:lnTo>
                  <a:pt x="53030" y="8560"/>
                </a:lnTo>
                <a:lnTo>
                  <a:pt x="53020" y="8560"/>
                </a:lnTo>
                <a:lnTo>
                  <a:pt x="53020" y="8570"/>
                </a:lnTo>
                <a:lnTo>
                  <a:pt x="53020" y="8580"/>
                </a:lnTo>
                <a:lnTo>
                  <a:pt x="53010" y="8580"/>
                </a:lnTo>
                <a:lnTo>
                  <a:pt x="53000" y="8580"/>
                </a:lnTo>
                <a:lnTo>
                  <a:pt x="53000" y="8570"/>
                </a:lnTo>
                <a:lnTo>
                  <a:pt x="52990" y="8560"/>
                </a:lnTo>
                <a:lnTo>
                  <a:pt x="52980" y="8560"/>
                </a:lnTo>
                <a:lnTo>
                  <a:pt x="52970" y="8560"/>
                </a:lnTo>
                <a:lnTo>
                  <a:pt x="52960" y="8560"/>
                </a:lnTo>
                <a:lnTo>
                  <a:pt x="52950" y="8560"/>
                </a:lnTo>
                <a:lnTo>
                  <a:pt x="52950" y="8550"/>
                </a:lnTo>
                <a:lnTo>
                  <a:pt x="52960" y="8540"/>
                </a:lnTo>
                <a:lnTo>
                  <a:pt x="52960" y="8530"/>
                </a:lnTo>
                <a:lnTo>
                  <a:pt x="52970" y="8530"/>
                </a:lnTo>
                <a:lnTo>
                  <a:pt x="52980" y="8530"/>
                </a:lnTo>
                <a:lnTo>
                  <a:pt x="52990" y="8530"/>
                </a:lnTo>
                <a:lnTo>
                  <a:pt x="52990" y="8520"/>
                </a:lnTo>
                <a:lnTo>
                  <a:pt x="53000" y="8510"/>
                </a:lnTo>
                <a:lnTo>
                  <a:pt x="52990" y="8510"/>
                </a:lnTo>
                <a:lnTo>
                  <a:pt x="52990" y="8500"/>
                </a:lnTo>
                <a:lnTo>
                  <a:pt x="53000" y="8500"/>
                </a:lnTo>
                <a:lnTo>
                  <a:pt x="53000" y="8490"/>
                </a:lnTo>
                <a:lnTo>
                  <a:pt x="53010" y="8490"/>
                </a:lnTo>
                <a:lnTo>
                  <a:pt x="53010" y="8500"/>
                </a:lnTo>
                <a:lnTo>
                  <a:pt x="53020" y="8500"/>
                </a:lnTo>
                <a:lnTo>
                  <a:pt x="53030" y="8500"/>
                </a:lnTo>
                <a:lnTo>
                  <a:pt x="53040" y="8500"/>
                </a:lnTo>
                <a:lnTo>
                  <a:pt x="53050" y="8500"/>
                </a:lnTo>
                <a:lnTo>
                  <a:pt x="53050" y="8490"/>
                </a:lnTo>
                <a:lnTo>
                  <a:pt x="53050" y="8480"/>
                </a:lnTo>
                <a:lnTo>
                  <a:pt x="53060" y="8480"/>
                </a:lnTo>
                <a:lnTo>
                  <a:pt x="53060" y="8470"/>
                </a:lnTo>
                <a:lnTo>
                  <a:pt x="53070" y="8460"/>
                </a:lnTo>
                <a:lnTo>
                  <a:pt x="53070" y="8450"/>
                </a:lnTo>
                <a:lnTo>
                  <a:pt x="53070" y="8440"/>
                </a:lnTo>
                <a:lnTo>
                  <a:pt x="53080" y="8440"/>
                </a:lnTo>
                <a:lnTo>
                  <a:pt x="53080" y="8430"/>
                </a:lnTo>
                <a:lnTo>
                  <a:pt x="53080" y="8420"/>
                </a:lnTo>
                <a:lnTo>
                  <a:pt x="53080" y="8410"/>
                </a:lnTo>
                <a:lnTo>
                  <a:pt x="53090" y="8410"/>
                </a:lnTo>
                <a:lnTo>
                  <a:pt x="53090" y="8400"/>
                </a:lnTo>
                <a:lnTo>
                  <a:pt x="53090" y="8390"/>
                </a:lnTo>
                <a:lnTo>
                  <a:pt x="53090" y="8380"/>
                </a:lnTo>
                <a:lnTo>
                  <a:pt x="53080" y="8370"/>
                </a:lnTo>
                <a:lnTo>
                  <a:pt x="53070" y="8370"/>
                </a:lnTo>
                <a:lnTo>
                  <a:pt x="53060" y="8370"/>
                </a:lnTo>
                <a:lnTo>
                  <a:pt x="53050" y="8370"/>
                </a:lnTo>
                <a:lnTo>
                  <a:pt x="53050" y="8360"/>
                </a:lnTo>
                <a:lnTo>
                  <a:pt x="53040" y="8360"/>
                </a:lnTo>
                <a:lnTo>
                  <a:pt x="53030" y="8360"/>
                </a:lnTo>
                <a:lnTo>
                  <a:pt x="53030" y="8350"/>
                </a:lnTo>
                <a:lnTo>
                  <a:pt x="53030" y="8340"/>
                </a:lnTo>
                <a:lnTo>
                  <a:pt x="53040" y="8340"/>
                </a:lnTo>
                <a:lnTo>
                  <a:pt x="53040" y="8330"/>
                </a:lnTo>
                <a:lnTo>
                  <a:pt x="53040" y="8320"/>
                </a:lnTo>
                <a:lnTo>
                  <a:pt x="53030" y="8310"/>
                </a:lnTo>
                <a:lnTo>
                  <a:pt x="53020" y="8300"/>
                </a:lnTo>
                <a:lnTo>
                  <a:pt x="53010" y="8290"/>
                </a:lnTo>
                <a:lnTo>
                  <a:pt x="53020" y="8290"/>
                </a:lnTo>
                <a:lnTo>
                  <a:pt x="53020" y="8280"/>
                </a:lnTo>
                <a:lnTo>
                  <a:pt x="53030" y="8280"/>
                </a:lnTo>
                <a:lnTo>
                  <a:pt x="53040" y="8270"/>
                </a:lnTo>
                <a:lnTo>
                  <a:pt x="53040" y="8280"/>
                </a:lnTo>
                <a:lnTo>
                  <a:pt x="53050" y="8280"/>
                </a:lnTo>
                <a:close/>
                <a:moveTo>
                  <a:pt x="48020" y="8260"/>
                </a:moveTo>
                <a:lnTo>
                  <a:pt x="48030" y="8260"/>
                </a:lnTo>
                <a:lnTo>
                  <a:pt x="48030" y="8270"/>
                </a:lnTo>
                <a:lnTo>
                  <a:pt x="48040" y="8270"/>
                </a:lnTo>
                <a:lnTo>
                  <a:pt x="48050" y="8270"/>
                </a:lnTo>
                <a:lnTo>
                  <a:pt x="48060" y="8280"/>
                </a:lnTo>
                <a:lnTo>
                  <a:pt x="48060" y="8270"/>
                </a:lnTo>
                <a:lnTo>
                  <a:pt x="48070" y="8270"/>
                </a:lnTo>
                <a:lnTo>
                  <a:pt x="48070" y="8280"/>
                </a:lnTo>
                <a:lnTo>
                  <a:pt x="48080" y="8280"/>
                </a:lnTo>
                <a:lnTo>
                  <a:pt x="48080" y="8290"/>
                </a:lnTo>
                <a:lnTo>
                  <a:pt x="48070" y="8300"/>
                </a:lnTo>
                <a:lnTo>
                  <a:pt x="48060" y="8300"/>
                </a:lnTo>
                <a:lnTo>
                  <a:pt x="48050" y="8300"/>
                </a:lnTo>
                <a:lnTo>
                  <a:pt x="48050" y="8290"/>
                </a:lnTo>
                <a:lnTo>
                  <a:pt x="48040" y="8290"/>
                </a:lnTo>
                <a:lnTo>
                  <a:pt x="48030" y="8290"/>
                </a:lnTo>
                <a:lnTo>
                  <a:pt x="48020" y="8290"/>
                </a:lnTo>
                <a:lnTo>
                  <a:pt x="48010" y="8290"/>
                </a:lnTo>
                <a:lnTo>
                  <a:pt x="48010" y="8280"/>
                </a:lnTo>
                <a:lnTo>
                  <a:pt x="48010" y="8270"/>
                </a:lnTo>
                <a:lnTo>
                  <a:pt x="48000" y="8270"/>
                </a:lnTo>
                <a:lnTo>
                  <a:pt x="47990" y="8280"/>
                </a:lnTo>
                <a:lnTo>
                  <a:pt x="47980" y="8280"/>
                </a:lnTo>
                <a:lnTo>
                  <a:pt x="47980" y="8290"/>
                </a:lnTo>
                <a:lnTo>
                  <a:pt x="47970" y="8290"/>
                </a:lnTo>
                <a:lnTo>
                  <a:pt x="47960" y="8290"/>
                </a:lnTo>
                <a:lnTo>
                  <a:pt x="47940" y="8300"/>
                </a:lnTo>
                <a:lnTo>
                  <a:pt x="47930" y="8310"/>
                </a:lnTo>
                <a:lnTo>
                  <a:pt x="47920" y="8310"/>
                </a:lnTo>
                <a:lnTo>
                  <a:pt x="47910" y="8310"/>
                </a:lnTo>
                <a:lnTo>
                  <a:pt x="47910" y="8320"/>
                </a:lnTo>
                <a:lnTo>
                  <a:pt x="47900" y="8330"/>
                </a:lnTo>
                <a:lnTo>
                  <a:pt x="47890" y="8340"/>
                </a:lnTo>
                <a:lnTo>
                  <a:pt x="47890" y="8350"/>
                </a:lnTo>
                <a:lnTo>
                  <a:pt x="47900" y="8360"/>
                </a:lnTo>
                <a:lnTo>
                  <a:pt x="47900" y="8370"/>
                </a:lnTo>
                <a:lnTo>
                  <a:pt x="47910" y="8370"/>
                </a:lnTo>
                <a:lnTo>
                  <a:pt x="47920" y="8360"/>
                </a:lnTo>
                <a:lnTo>
                  <a:pt x="47920" y="8370"/>
                </a:lnTo>
                <a:lnTo>
                  <a:pt x="47900" y="8370"/>
                </a:lnTo>
                <a:lnTo>
                  <a:pt x="47890" y="8370"/>
                </a:lnTo>
                <a:lnTo>
                  <a:pt x="47890" y="8360"/>
                </a:lnTo>
                <a:lnTo>
                  <a:pt x="47880" y="8360"/>
                </a:lnTo>
                <a:lnTo>
                  <a:pt x="47880" y="8350"/>
                </a:lnTo>
                <a:lnTo>
                  <a:pt x="47880" y="8340"/>
                </a:lnTo>
                <a:lnTo>
                  <a:pt x="47890" y="8340"/>
                </a:lnTo>
                <a:lnTo>
                  <a:pt x="47890" y="8330"/>
                </a:lnTo>
                <a:lnTo>
                  <a:pt x="47900" y="8320"/>
                </a:lnTo>
                <a:lnTo>
                  <a:pt x="47910" y="8310"/>
                </a:lnTo>
                <a:lnTo>
                  <a:pt x="47920" y="8300"/>
                </a:lnTo>
                <a:lnTo>
                  <a:pt x="47920" y="8290"/>
                </a:lnTo>
                <a:lnTo>
                  <a:pt x="47930" y="8290"/>
                </a:lnTo>
                <a:lnTo>
                  <a:pt x="47940" y="8290"/>
                </a:lnTo>
                <a:lnTo>
                  <a:pt x="47950" y="8280"/>
                </a:lnTo>
                <a:lnTo>
                  <a:pt x="47960" y="8280"/>
                </a:lnTo>
                <a:lnTo>
                  <a:pt x="47970" y="8270"/>
                </a:lnTo>
                <a:lnTo>
                  <a:pt x="47980" y="8270"/>
                </a:lnTo>
                <a:lnTo>
                  <a:pt x="47990" y="8270"/>
                </a:lnTo>
                <a:lnTo>
                  <a:pt x="48000" y="8270"/>
                </a:lnTo>
                <a:lnTo>
                  <a:pt x="48000" y="8260"/>
                </a:lnTo>
                <a:lnTo>
                  <a:pt x="48010" y="8260"/>
                </a:lnTo>
                <a:lnTo>
                  <a:pt x="48020" y="8260"/>
                </a:lnTo>
                <a:close/>
                <a:moveTo>
                  <a:pt x="49750" y="8280"/>
                </a:moveTo>
                <a:lnTo>
                  <a:pt x="49740" y="8280"/>
                </a:lnTo>
                <a:lnTo>
                  <a:pt x="49740" y="8270"/>
                </a:lnTo>
                <a:lnTo>
                  <a:pt x="49750" y="8260"/>
                </a:lnTo>
                <a:lnTo>
                  <a:pt x="49760" y="8270"/>
                </a:lnTo>
                <a:lnTo>
                  <a:pt x="49750" y="8280"/>
                </a:lnTo>
                <a:close/>
                <a:moveTo>
                  <a:pt x="49830" y="8270"/>
                </a:moveTo>
                <a:lnTo>
                  <a:pt x="49820" y="8270"/>
                </a:lnTo>
                <a:lnTo>
                  <a:pt x="49810" y="8270"/>
                </a:lnTo>
                <a:lnTo>
                  <a:pt x="49810" y="8260"/>
                </a:lnTo>
                <a:lnTo>
                  <a:pt x="49820" y="8260"/>
                </a:lnTo>
                <a:lnTo>
                  <a:pt x="49830" y="8260"/>
                </a:lnTo>
                <a:lnTo>
                  <a:pt x="49830" y="8270"/>
                </a:lnTo>
                <a:close/>
                <a:moveTo>
                  <a:pt x="49870" y="8270"/>
                </a:moveTo>
                <a:lnTo>
                  <a:pt x="49860" y="8270"/>
                </a:lnTo>
                <a:lnTo>
                  <a:pt x="49850" y="8270"/>
                </a:lnTo>
                <a:lnTo>
                  <a:pt x="49850" y="8260"/>
                </a:lnTo>
                <a:lnTo>
                  <a:pt x="49860" y="8260"/>
                </a:lnTo>
                <a:lnTo>
                  <a:pt x="49860" y="8250"/>
                </a:lnTo>
                <a:lnTo>
                  <a:pt x="49860" y="8240"/>
                </a:lnTo>
                <a:lnTo>
                  <a:pt x="49860" y="8250"/>
                </a:lnTo>
                <a:lnTo>
                  <a:pt x="49870" y="8250"/>
                </a:lnTo>
                <a:lnTo>
                  <a:pt x="49870" y="8260"/>
                </a:lnTo>
                <a:lnTo>
                  <a:pt x="49870" y="8270"/>
                </a:lnTo>
                <a:close/>
                <a:moveTo>
                  <a:pt x="49140" y="8250"/>
                </a:moveTo>
                <a:lnTo>
                  <a:pt x="49130" y="8260"/>
                </a:lnTo>
                <a:lnTo>
                  <a:pt x="49130" y="8270"/>
                </a:lnTo>
                <a:lnTo>
                  <a:pt x="49140" y="8280"/>
                </a:lnTo>
                <a:lnTo>
                  <a:pt x="49140" y="8290"/>
                </a:lnTo>
                <a:lnTo>
                  <a:pt x="49150" y="8290"/>
                </a:lnTo>
                <a:lnTo>
                  <a:pt x="49150" y="8300"/>
                </a:lnTo>
                <a:lnTo>
                  <a:pt x="49150" y="8310"/>
                </a:lnTo>
                <a:lnTo>
                  <a:pt x="49150" y="8320"/>
                </a:lnTo>
                <a:lnTo>
                  <a:pt x="49140" y="8330"/>
                </a:lnTo>
                <a:lnTo>
                  <a:pt x="49140" y="8340"/>
                </a:lnTo>
                <a:lnTo>
                  <a:pt x="49130" y="8340"/>
                </a:lnTo>
                <a:lnTo>
                  <a:pt x="49120" y="8340"/>
                </a:lnTo>
                <a:lnTo>
                  <a:pt x="49110" y="8340"/>
                </a:lnTo>
                <a:lnTo>
                  <a:pt x="49110" y="8350"/>
                </a:lnTo>
                <a:lnTo>
                  <a:pt x="49100" y="8350"/>
                </a:lnTo>
                <a:lnTo>
                  <a:pt x="49100" y="8360"/>
                </a:lnTo>
                <a:lnTo>
                  <a:pt x="49090" y="8360"/>
                </a:lnTo>
                <a:lnTo>
                  <a:pt x="49090" y="8350"/>
                </a:lnTo>
                <a:lnTo>
                  <a:pt x="49100" y="8340"/>
                </a:lnTo>
                <a:lnTo>
                  <a:pt x="49100" y="8330"/>
                </a:lnTo>
                <a:lnTo>
                  <a:pt x="49100" y="8320"/>
                </a:lnTo>
                <a:lnTo>
                  <a:pt x="49100" y="8310"/>
                </a:lnTo>
                <a:lnTo>
                  <a:pt x="49100" y="8300"/>
                </a:lnTo>
                <a:lnTo>
                  <a:pt x="49100" y="8290"/>
                </a:lnTo>
                <a:lnTo>
                  <a:pt x="49100" y="8280"/>
                </a:lnTo>
                <a:lnTo>
                  <a:pt x="49090" y="8280"/>
                </a:lnTo>
                <a:lnTo>
                  <a:pt x="49090" y="8270"/>
                </a:lnTo>
                <a:lnTo>
                  <a:pt x="49080" y="8270"/>
                </a:lnTo>
                <a:lnTo>
                  <a:pt x="49070" y="8270"/>
                </a:lnTo>
                <a:lnTo>
                  <a:pt x="49060" y="8270"/>
                </a:lnTo>
                <a:lnTo>
                  <a:pt x="49060" y="8260"/>
                </a:lnTo>
                <a:lnTo>
                  <a:pt x="49060" y="8250"/>
                </a:lnTo>
                <a:lnTo>
                  <a:pt x="49070" y="8260"/>
                </a:lnTo>
                <a:lnTo>
                  <a:pt x="49080" y="8260"/>
                </a:lnTo>
                <a:lnTo>
                  <a:pt x="49080" y="8250"/>
                </a:lnTo>
                <a:lnTo>
                  <a:pt x="49090" y="8250"/>
                </a:lnTo>
                <a:lnTo>
                  <a:pt x="49100" y="8250"/>
                </a:lnTo>
                <a:lnTo>
                  <a:pt x="49110" y="8240"/>
                </a:lnTo>
                <a:lnTo>
                  <a:pt x="49120" y="8240"/>
                </a:lnTo>
                <a:lnTo>
                  <a:pt x="49130" y="8240"/>
                </a:lnTo>
                <a:lnTo>
                  <a:pt x="49140" y="8240"/>
                </a:lnTo>
                <a:lnTo>
                  <a:pt x="49140" y="8250"/>
                </a:lnTo>
                <a:close/>
                <a:moveTo>
                  <a:pt x="49730" y="8250"/>
                </a:moveTo>
                <a:lnTo>
                  <a:pt x="49730" y="8240"/>
                </a:lnTo>
                <a:lnTo>
                  <a:pt x="49730" y="8230"/>
                </a:lnTo>
                <a:lnTo>
                  <a:pt x="49740" y="8230"/>
                </a:lnTo>
                <a:lnTo>
                  <a:pt x="49740" y="8240"/>
                </a:lnTo>
                <a:lnTo>
                  <a:pt x="49740" y="8250"/>
                </a:lnTo>
                <a:lnTo>
                  <a:pt x="49730" y="8250"/>
                </a:lnTo>
                <a:close/>
                <a:moveTo>
                  <a:pt x="48890" y="8240"/>
                </a:moveTo>
                <a:lnTo>
                  <a:pt x="48900" y="8230"/>
                </a:lnTo>
                <a:lnTo>
                  <a:pt x="48910" y="8230"/>
                </a:lnTo>
                <a:lnTo>
                  <a:pt x="48910" y="8240"/>
                </a:lnTo>
                <a:lnTo>
                  <a:pt x="48920" y="8240"/>
                </a:lnTo>
                <a:lnTo>
                  <a:pt x="48920" y="8250"/>
                </a:lnTo>
                <a:lnTo>
                  <a:pt x="48920" y="8260"/>
                </a:lnTo>
                <a:lnTo>
                  <a:pt x="48920" y="8270"/>
                </a:lnTo>
                <a:lnTo>
                  <a:pt x="48930" y="8270"/>
                </a:lnTo>
                <a:lnTo>
                  <a:pt x="48930" y="8260"/>
                </a:lnTo>
                <a:lnTo>
                  <a:pt x="48940" y="8260"/>
                </a:lnTo>
                <a:lnTo>
                  <a:pt x="48940" y="8270"/>
                </a:lnTo>
                <a:lnTo>
                  <a:pt x="48930" y="8270"/>
                </a:lnTo>
                <a:lnTo>
                  <a:pt x="48930" y="8280"/>
                </a:lnTo>
                <a:lnTo>
                  <a:pt x="48920" y="8290"/>
                </a:lnTo>
                <a:lnTo>
                  <a:pt x="48910" y="8280"/>
                </a:lnTo>
                <a:lnTo>
                  <a:pt x="48900" y="8280"/>
                </a:lnTo>
                <a:lnTo>
                  <a:pt x="48890" y="8270"/>
                </a:lnTo>
                <a:lnTo>
                  <a:pt x="48880" y="8270"/>
                </a:lnTo>
                <a:lnTo>
                  <a:pt x="48870" y="8270"/>
                </a:lnTo>
                <a:lnTo>
                  <a:pt x="48870" y="8260"/>
                </a:lnTo>
                <a:lnTo>
                  <a:pt x="48860" y="8260"/>
                </a:lnTo>
                <a:lnTo>
                  <a:pt x="48850" y="8260"/>
                </a:lnTo>
                <a:lnTo>
                  <a:pt x="48840" y="8260"/>
                </a:lnTo>
                <a:lnTo>
                  <a:pt x="48840" y="8250"/>
                </a:lnTo>
                <a:lnTo>
                  <a:pt x="48850" y="8250"/>
                </a:lnTo>
                <a:lnTo>
                  <a:pt x="48860" y="8250"/>
                </a:lnTo>
                <a:lnTo>
                  <a:pt x="48860" y="8240"/>
                </a:lnTo>
                <a:lnTo>
                  <a:pt x="48870" y="8240"/>
                </a:lnTo>
                <a:lnTo>
                  <a:pt x="48860" y="8240"/>
                </a:lnTo>
                <a:lnTo>
                  <a:pt x="48860" y="8230"/>
                </a:lnTo>
                <a:lnTo>
                  <a:pt x="48870" y="8230"/>
                </a:lnTo>
                <a:lnTo>
                  <a:pt x="48880" y="8230"/>
                </a:lnTo>
                <a:lnTo>
                  <a:pt x="48890" y="8240"/>
                </a:lnTo>
                <a:close/>
                <a:moveTo>
                  <a:pt x="49750" y="8230"/>
                </a:moveTo>
                <a:lnTo>
                  <a:pt x="49750" y="8220"/>
                </a:lnTo>
                <a:lnTo>
                  <a:pt x="49740" y="8220"/>
                </a:lnTo>
                <a:lnTo>
                  <a:pt x="49740" y="8210"/>
                </a:lnTo>
                <a:lnTo>
                  <a:pt x="49750" y="8210"/>
                </a:lnTo>
                <a:lnTo>
                  <a:pt x="49760" y="8210"/>
                </a:lnTo>
                <a:lnTo>
                  <a:pt x="49750" y="8210"/>
                </a:lnTo>
                <a:lnTo>
                  <a:pt x="49750" y="8220"/>
                </a:lnTo>
                <a:lnTo>
                  <a:pt x="49760" y="8220"/>
                </a:lnTo>
                <a:lnTo>
                  <a:pt x="49750" y="8220"/>
                </a:lnTo>
                <a:lnTo>
                  <a:pt x="49750" y="8230"/>
                </a:lnTo>
                <a:close/>
                <a:moveTo>
                  <a:pt x="48060" y="8180"/>
                </a:moveTo>
                <a:lnTo>
                  <a:pt x="48050" y="8180"/>
                </a:lnTo>
                <a:lnTo>
                  <a:pt x="48050" y="8190"/>
                </a:lnTo>
                <a:lnTo>
                  <a:pt x="48040" y="8190"/>
                </a:lnTo>
                <a:lnTo>
                  <a:pt x="48030" y="8190"/>
                </a:lnTo>
                <a:lnTo>
                  <a:pt x="48020" y="8190"/>
                </a:lnTo>
                <a:lnTo>
                  <a:pt x="48020" y="8180"/>
                </a:lnTo>
                <a:lnTo>
                  <a:pt x="48030" y="8180"/>
                </a:lnTo>
                <a:lnTo>
                  <a:pt x="48040" y="8180"/>
                </a:lnTo>
                <a:lnTo>
                  <a:pt x="48050" y="8180"/>
                </a:lnTo>
                <a:lnTo>
                  <a:pt x="48050" y="8170"/>
                </a:lnTo>
                <a:lnTo>
                  <a:pt x="48060" y="8180"/>
                </a:lnTo>
                <a:close/>
                <a:moveTo>
                  <a:pt x="48200" y="8150"/>
                </a:moveTo>
                <a:lnTo>
                  <a:pt x="48200" y="8160"/>
                </a:lnTo>
                <a:lnTo>
                  <a:pt x="48210" y="8160"/>
                </a:lnTo>
                <a:lnTo>
                  <a:pt x="48220" y="8160"/>
                </a:lnTo>
                <a:lnTo>
                  <a:pt x="48210" y="8170"/>
                </a:lnTo>
                <a:lnTo>
                  <a:pt x="48200" y="8170"/>
                </a:lnTo>
                <a:lnTo>
                  <a:pt x="48190" y="8170"/>
                </a:lnTo>
                <a:lnTo>
                  <a:pt x="48180" y="8160"/>
                </a:lnTo>
                <a:lnTo>
                  <a:pt x="48190" y="8150"/>
                </a:lnTo>
                <a:lnTo>
                  <a:pt x="48200" y="8150"/>
                </a:lnTo>
                <a:close/>
                <a:moveTo>
                  <a:pt x="48370" y="8140"/>
                </a:moveTo>
                <a:lnTo>
                  <a:pt x="48380" y="8140"/>
                </a:lnTo>
                <a:lnTo>
                  <a:pt x="48390" y="8150"/>
                </a:lnTo>
                <a:lnTo>
                  <a:pt x="48400" y="8160"/>
                </a:lnTo>
                <a:lnTo>
                  <a:pt x="48410" y="8170"/>
                </a:lnTo>
                <a:lnTo>
                  <a:pt x="48420" y="8170"/>
                </a:lnTo>
                <a:lnTo>
                  <a:pt x="48430" y="8170"/>
                </a:lnTo>
                <a:lnTo>
                  <a:pt x="48440" y="8180"/>
                </a:lnTo>
                <a:lnTo>
                  <a:pt x="48450" y="8180"/>
                </a:lnTo>
                <a:lnTo>
                  <a:pt x="48460" y="8180"/>
                </a:lnTo>
                <a:lnTo>
                  <a:pt x="48470" y="8180"/>
                </a:lnTo>
                <a:lnTo>
                  <a:pt x="48470" y="8170"/>
                </a:lnTo>
                <a:lnTo>
                  <a:pt x="48480" y="8170"/>
                </a:lnTo>
                <a:lnTo>
                  <a:pt x="48490" y="8170"/>
                </a:lnTo>
                <a:lnTo>
                  <a:pt x="48500" y="8170"/>
                </a:lnTo>
                <a:lnTo>
                  <a:pt x="48510" y="8170"/>
                </a:lnTo>
                <a:lnTo>
                  <a:pt x="48520" y="8170"/>
                </a:lnTo>
                <a:lnTo>
                  <a:pt x="48530" y="8170"/>
                </a:lnTo>
                <a:lnTo>
                  <a:pt x="48540" y="8160"/>
                </a:lnTo>
                <a:lnTo>
                  <a:pt x="48550" y="8160"/>
                </a:lnTo>
                <a:lnTo>
                  <a:pt x="48550" y="8170"/>
                </a:lnTo>
                <a:lnTo>
                  <a:pt x="48560" y="8170"/>
                </a:lnTo>
                <a:lnTo>
                  <a:pt x="48560" y="8180"/>
                </a:lnTo>
                <a:lnTo>
                  <a:pt x="48560" y="8190"/>
                </a:lnTo>
                <a:lnTo>
                  <a:pt x="48560" y="8200"/>
                </a:lnTo>
                <a:lnTo>
                  <a:pt x="48550" y="8200"/>
                </a:lnTo>
                <a:lnTo>
                  <a:pt x="48540" y="8200"/>
                </a:lnTo>
                <a:lnTo>
                  <a:pt x="48540" y="8190"/>
                </a:lnTo>
                <a:lnTo>
                  <a:pt x="48530" y="8190"/>
                </a:lnTo>
                <a:lnTo>
                  <a:pt x="48520" y="8190"/>
                </a:lnTo>
                <a:lnTo>
                  <a:pt x="48510" y="8190"/>
                </a:lnTo>
                <a:lnTo>
                  <a:pt x="48500" y="8190"/>
                </a:lnTo>
                <a:lnTo>
                  <a:pt x="48490" y="8190"/>
                </a:lnTo>
                <a:lnTo>
                  <a:pt x="48480" y="8190"/>
                </a:lnTo>
                <a:lnTo>
                  <a:pt x="48470" y="8190"/>
                </a:lnTo>
                <a:lnTo>
                  <a:pt x="48470" y="8200"/>
                </a:lnTo>
                <a:lnTo>
                  <a:pt x="48460" y="8200"/>
                </a:lnTo>
                <a:lnTo>
                  <a:pt x="48450" y="8200"/>
                </a:lnTo>
                <a:lnTo>
                  <a:pt x="48440" y="8200"/>
                </a:lnTo>
                <a:lnTo>
                  <a:pt x="48430" y="8210"/>
                </a:lnTo>
                <a:lnTo>
                  <a:pt x="48420" y="8210"/>
                </a:lnTo>
                <a:lnTo>
                  <a:pt x="48420" y="8200"/>
                </a:lnTo>
                <a:lnTo>
                  <a:pt x="48420" y="8190"/>
                </a:lnTo>
                <a:lnTo>
                  <a:pt x="48410" y="8190"/>
                </a:lnTo>
                <a:lnTo>
                  <a:pt x="48410" y="8180"/>
                </a:lnTo>
                <a:lnTo>
                  <a:pt x="48400" y="8180"/>
                </a:lnTo>
                <a:lnTo>
                  <a:pt x="48400" y="8170"/>
                </a:lnTo>
                <a:lnTo>
                  <a:pt x="48390" y="8170"/>
                </a:lnTo>
                <a:lnTo>
                  <a:pt x="48390" y="8160"/>
                </a:lnTo>
                <a:lnTo>
                  <a:pt x="48380" y="8160"/>
                </a:lnTo>
                <a:lnTo>
                  <a:pt x="48380" y="8150"/>
                </a:lnTo>
                <a:lnTo>
                  <a:pt x="48370" y="8150"/>
                </a:lnTo>
                <a:lnTo>
                  <a:pt x="48360" y="8150"/>
                </a:lnTo>
                <a:lnTo>
                  <a:pt x="48350" y="8150"/>
                </a:lnTo>
                <a:lnTo>
                  <a:pt x="48350" y="8140"/>
                </a:lnTo>
                <a:lnTo>
                  <a:pt x="48360" y="8140"/>
                </a:lnTo>
                <a:lnTo>
                  <a:pt x="48370" y="8140"/>
                </a:lnTo>
                <a:close/>
                <a:moveTo>
                  <a:pt x="49650" y="8200"/>
                </a:moveTo>
                <a:lnTo>
                  <a:pt x="49640" y="8200"/>
                </a:lnTo>
                <a:lnTo>
                  <a:pt x="49640" y="8190"/>
                </a:lnTo>
                <a:lnTo>
                  <a:pt x="49640" y="8180"/>
                </a:lnTo>
                <a:lnTo>
                  <a:pt x="49640" y="8170"/>
                </a:lnTo>
                <a:lnTo>
                  <a:pt x="49650" y="8160"/>
                </a:lnTo>
                <a:lnTo>
                  <a:pt x="49650" y="8150"/>
                </a:lnTo>
                <a:lnTo>
                  <a:pt x="49660" y="8140"/>
                </a:lnTo>
                <a:lnTo>
                  <a:pt x="49670" y="8140"/>
                </a:lnTo>
                <a:lnTo>
                  <a:pt x="49670" y="8150"/>
                </a:lnTo>
                <a:lnTo>
                  <a:pt x="49670" y="8160"/>
                </a:lnTo>
                <a:lnTo>
                  <a:pt x="49660" y="8160"/>
                </a:lnTo>
                <a:lnTo>
                  <a:pt x="49660" y="8170"/>
                </a:lnTo>
                <a:lnTo>
                  <a:pt x="49660" y="8180"/>
                </a:lnTo>
                <a:lnTo>
                  <a:pt x="49660" y="8190"/>
                </a:lnTo>
                <a:lnTo>
                  <a:pt x="49650" y="8190"/>
                </a:lnTo>
                <a:lnTo>
                  <a:pt x="49650" y="8200"/>
                </a:lnTo>
                <a:close/>
                <a:moveTo>
                  <a:pt x="49700" y="8230"/>
                </a:moveTo>
                <a:lnTo>
                  <a:pt x="49690" y="8230"/>
                </a:lnTo>
                <a:lnTo>
                  <a:pt x="49680" y="8230"/>
                </a:lnTo>
                <a:lnTo>
                  <a:pt x="49680" y="8220"/>
                </a:lnTo>
                <a:lnTo>
                  <a:pt x="49690" y="8220"/>
                </a:lnTo>
                <a:lnTo>
                  <a:pt x="49690" y="8210"/>
                </a:lnTo>
                <a:lnTo>
                  <a:pt x="49700" y="8210"/>
                </a:lnTo>
                <a:lnTo>
                  <a:pt x="49710" y="8210"/>
                </a:lnTo>
                <a:lnTo>
                  <a:pt x="49710" y="8200"/>
                </a:lnTo>
                <a:lnTo>
                  <a:pt x="49720" y="8200"/>
                </a:lnTo>
                <a:lnTo>
                  <a:pt x="49720" y="8190"/>
                </a:lnTo>
                <a:lnTo>
                  <a:pt x="49730" y="8190"/>
                </a:lnTo>
                <a:lnTo>
                  <a:pt x="49730" y="8180"/>
                </a:lnTo>
                <a:lnTo>
                  <a:pt x="49730" y="8170"/>
                </a:lnTo>
                <a:lnTo>
                  <a:pt x="49740" y="8170"/>
                </a:lnTo>
                <a:lnTo>
                  <a:pt x="49740" y="8160"/>
                </a:lnTo>
                <a:lnTo>
                  <a:pt x="49750" y="8160"/>
                </a:lnTo>
                <a:lnTo>
                  <a:pt x="49750" y="8150"/>
                </a:lnTo>
                <a:lnTo>
                  <a:pt x="49750" y="8140"/>
                </a:lnTo>
                <a:lnTo>
                  <a:pt x="49760" y="8140"/>
                </a:lnTo>
                <a:lnTo>
                  <a:pt x="49770" y="8130"/>
                </a:lnTo>
                <a:lnTo>
                  <a:pt x="49770" y="8140"/>
                </a:lnTo>
                <a:lnTo>
                  <a:pt x="49770" y="8150"/>
                </a:lnTo>
                <a:lnTo>
                  <a:pt x="49760" y="8150"/>
                </a:lnTo>
                <a:lnTo>
                  <a:pt x="49750" y="8160"/>
                </a:lnTo>
                <a:lnTo>
                  <a:pt x="49750" y="8170"/>
                </a:lnTo>
                <a:lnTo>
                  <a:pt x="49750" y="8180"/>
                </a:lnTo>
                <a:lnTo>
                  <a:pt x="49740" y="8180"/>
                </a:lnTo>
                <a:lnTo>
                  <a:pt x="49740" y="8190"/>
                </a:lnTo>
                <a:lnTo>
                  <a:pt x="49740" y="8200"/>
                </a:lnTo>
                <a:lnTo>
                  <a:pt x="49740" y="8210"/>
                </a:lnTo>
                <a:lnTo>
                  <a:pt x="49730" y="8210"/>
                </a:lnTo>
                <a:lnTo>
                  <a:pt x="49730" y="8220"/>
                </a:lnTo>
                <a:lnTo>
                  <a:pt x="49720" y="8220"/>
                </a:lnTo>
                <a:lnTo>
                  <a:pt x="49710" y="8220"/>
                </a:lnTo>
                <a:lnTo>
                  <a:pt x="49700" y="8220"/>
                </a:lnTo>
                <a:lnTo>
                  <a:pt x="49700" y="8230"/>
                </a:lnTo>
                <a:close/>
                <a:moveTo>
                  <a:pt x="49340" y="8110"/>
                </a:moveTo>
                <a:lnTo>
                  <a:pt x="49350" y="8110"/>
                </a:lnTo>
                <a:lnTo>
                  <a:pt x="49360" y="8120"/>
                </a:lnTo>
                <a:lnTo>
                  <a:pt x="49370" y="8130"/>
                </a:lnTo>
                <a:lnTo>
                  <a:pt x="49380" y="8130"/>
                </a:lnTo>
                <a:lnTo>
                  <a:pt x="49390" y="8130"/>
                </a:lnTo>
                <a:lnTo>
                  <a:pt x="49390" y="8120"/>
                </a:lnTo>
                <a:lnTo>
                  <a:pt x="49400" y="8120"/>
                </a:lnTo>
                <a:lnTo>
                  <a:pt x="49410" y="8120"/>
                </a:lnTo>
                <a:lnTo>
                  <a:pt x="49410" y="8130"/>
                </a:lnTo>
                <a:lnTo>
                  <a:pt x="49420" y="8130"/>
                </a:lnTo>
                <a:lnTo>
                  <a:pt x="49430" y="8130"/>
                </a:lnTo>
                <a:lnTo>
                  <a:pt x="49440" y="8130"/>
                </a:lnTo>
                <a:lnTo>
                  <a:pt x="49440" y="8140"/>
                </a:lnTo>
                <a:lnTo>
                  <a:pt x="49450" y="8140"/>
                </a:lnTo>
                <a:lnTo>
                  <a:pt x="49460" y="8140"/>
                </a:lnTo>
                <a:lnTo>
                  <a:pt x="49460" y="8150"/>
                </a:lnTo>
                <a:lnTo>
                  <a:pt x="49470" y="8150"/>
                </a:lnTo>
                <a:lnTo>
                  <a:pt x="49480" y="8150"/>
                </a:lnTo>
                <a:lnTo>
                  <a:pt x="49480" y="8160"/>
                </a:lnTo>
                <a:lnTo>
                  <a:pt x="49490" y="8170"/>
                </a:lnTo>
                <a:lnTo>
                  <a:pt x="49500" y="8170"/>
                </a:lnTo>
                <a:lnTo>
                  <a:pt x="49500" y="8180"/>
                </a:lnTo>
                <a:lnTo>
                  <a:pt x="49510" y="8180"/>
                </a:lnTo>
                <a:lnTo>
                  <a:pt x="49510" y="8190"/>
                </a:lnTo>
                <a:lnTo>
                  <a:pt x="49520" y="8190"/>
                </a:lnTo>
                <a:lnTo>
                  <a:pt x="49530" y="8190"/>
                </a:lnTo>
                <a:lnTo>
                  <a:pt x="49540" y="8200"/>
                </a:lnTo>
                <a:lnTo>
                  <a:pt x="49550" y="8210"/>
                </a:lnTo>
                <a:lnTo>
                  <a:pt x="49560" y="8220"/>
                </a:lnTo>
                <a:lnTo>
                  <a:pt x="49570" y="8220"/>
                </a:lnTo>
                <a:lnTo>
                  <a:pt x="49580" y="8240"/>
                </a:lnTo>
                <a:lnTo>
                  <a:pt x="49600" y="8260"/>
                </a:lnTo>
                <a:lnTo>
                  <a:pt x="49600" y="8270"/>
                </a:lnTo>
                <a:lnTo>
                  <a:pt x="49610" y="8280"/>
                </a:lnTo>
                <a:lnTo>
                  <a:pt x="49620" y="8280"/>
                </a:lnTo>
                <a:lnTo>
                  <a:pt x="49620" y="8290"/>
                </a:lnTo>
                <a:lnTo>
                  <a:pt x="49630" y="8300"/>
                </a:lnTo>
                <a:lnTo>
                  <a:pt x="49640" y="8300"/>
                </a:lnTo>
                <a:lnTo>
                  <a:pt x="49650" y="8300"/>
                </a:lnTo>
                <a:lnTo>
                  <a:pt x="49660" y="8310"/>
                </a:lnTo>
                <a:lnTo>
                  <a:pt x="49670" y="8310"/>
                </a:lnTo>
                <a:lnTo>
                  <a:pt x="49680" y="8320"/>
                </a:lnTo>
                <a:lnTo>
                  <a:pt x="49680" y="8340"/>
                </a:lnTo>
                <a:lnTo>
                  <a:pt x="49690" y="8350"/>
                </a:lnTo>
                <a:lnTo>
                  <a:pt x="49690" y="8360"/>
                </a:lnTo>
                <a:lnTo>
                  <a:pt x="49680" y="8360"/>
                </a:lnTo>
                <a:lnTo>
                  <a:pt x="49670" y="8360"/>
                </a:lnTo>
                <a:lnTo>
                  <a:pt x="49660" y="8350"/>
                </a:lnTo>
                <a:lnTo>
                  <a:pt x="49660" y="8340"/>
                </a:lnTo>
                <a:lnTo>
                  <a:pt x="49660" y="8330"/>
                </a:lnTo>
                <a:lnTo>
                  <a:pt x="49650" y="8320"/>
                </a:lnTo>
                <a:lnTo>
                  <a:pt x="49640" y="8310"/>
                </a:lnTo>
                <a:lnTo>
                  <a:pt x="49630" y="8310"/>
                </a:lnTo>
                <a:lnTo>
                  <a:pt x="49620" y="8310"/>
                </a:lnTo>
                <a:lnTo>
                  <a:pt x="49610" y="8300"/>
                </a:lnTo>
                <a:lnTo>
                  <a:pt x="49600" y="8300"/>
                </a:lnTo>
                <a:lnTo>
                  <a:pt x="49600" y="8310"/>
                </a:lnTo>
                <a:lnTo>
                  <a:pt x="49590" y="8310"/>
                </a:lnTo>
                <a:lnTo>
                  <a:pt x="49580" y="8310"/>
                </a:lnTo>
                <a:lnTo>
                  <a:pt x="49570" y="8310"/>
                </a:lnTo>
                <a:lnTo>
                  <a:pt x="49570" y="8300"/>
                </a:lnTo>
                <a:lnTo>
                  <a:pt x="49560" y="8290"/>
                </a:lnTo>
                <a:lnTo>
                  <a:pt x="49550" y="8280"/>
                </a:lnTo>
                <a:lnTo>
                  <a:pt x="49540" y="8280"/>
                </a:lnTo>
                <a:lnTo>
                  <a:pt x="49540" y="8270"/>
                </a:lnTo>
                <a:lnTo>
                  <a:pt x="49540" y="8260"/>
                </a:lnTo>
                <a:lnTo>
                  <a:pt x="49530" y="8250"/>
                </a:lnTo>
                <a:lnTo>
                  <a:pt x="49520" y="8250"/>
                </a:lnTo>
                <a:lnTo>
                  <a:pt x="49510" y="8250"/>
                </a:lnTo>
                <a:lnTo>
                  <a:pt x="49500" y="8240"/>
                </a:lnTo>
                <a:lnTo>
                  <a:pt x="49500" y="8230"/>
                </a:lnTo>
                <a:lnTo>
                  <a:pt x="49490" y="8220"/>
                </a:lnTo>
                <a:lnTo>
                  <a:pt x="49490" y="8210"/>
                </a:lnTo>
                <a:lnTo>
                  <a:pt x="49480" y="8210"/>
                </a:lnTo>
                <a:lnTo>
                  <a:pt x="49470" y="8210"/>
                </a:lnTo>
                <a:lnTo>
                  <a:pt x="49460" y="8200"/>
                </a:lnTo>
                <a:lnTo>
                  <a:pt x="49460" y="8190"/>
                </a:lnTo>
                <a:lnTo>
                  <a:pt x="49450" y="8190"/>
                </a:lnTo>
                <a:lnTo>
                  <a:pt x="49440" y="8180"/>
                </a:lnTo>
                <a:lnTo>
                  <a:pt x="49430" y="8180"/>
                </a:lnTo>
                <a:lnTo>
                  <a:pt x="49420" y="8190"/>
                </a:lnTo>
                <a:lnTo>
                  <a:pt x="49410" y="8180"/>
                </a:lnTo>
                <a:lnTo>
                  <a:pt x="49400" y="8190"/>
                </a:lnTo>
                <a:lnTo>
                  <a:pt x="49390" y="8200"/>
                </a:lnTo>
                <a:lnTo>
                  <a:pt x="49390" y="8210"/>
                </a:lnTo>
                <a:lnTo>
                  <a:pt x="49380" y="8210"/>
                </a:lnTo>
                <a:lnTo>
                  <a:pt x="49380" y="8200"/>
                </a:lnTo>
                <a:lnTo>
                  <a:pt x="49380" y="8190"/>
                </a:lnTo>
                <a:lnTo>
                  <a:pt x="49390" y="8180"/>
                </a:lnTo>
                <a:lnTo>
                  <a:pt x="49390" y="8170"/>
                </a:lnTo>
                <a:lnTo>
                  <a:pt x="49380" y="8170"/>
                </a:lnTo>
                <a:lnTo>
                  <a:pt x="49380" y="8160"/>
                </a:lnTo>
                <a:lnTo>
                  <a:pt x="49380" y="8150"/>
                </a:lnTo>
                <a:lnTo>
                  <a:pt x="49380" y="8140"/>
                </a:lnTo>
                <a:lnTo>
                  <a:pt x="49370" y="8140"/>
                </a:lnTo>
                <a:lnTo>
                  <a:pt x="49360" y="8130"/>
                </a:lnTo>
                <a:lnTo>
                  <a:pt x="49350" y="8130"/>
                </a:lnTo>
                <a:lnTo>
                  <a:pt x="49340" y="8130"/>
                </a:lnTo>
                <a:lnTo>
                  <a:pt x="49340" y="8120"/>
                </a:lnTo>
                <a:lnTo>
                  <a:pt x="49340" y="8110"/>
                </a:lnTo>
                <a:close/>
                <a:moveTo>
                  <a:pt x="49850" y="8140"/>
                </a:moveTo>
                <a:lnTo>
                  <a:pt x="49860" y="8140"/>
                </a:lnTo>
                <a:lnTo>
                  <a:pt x="49860" y="8130"/>
                </a:lnTo>
                <a:lnTo>
                  <a:pt x="49870" y="8140"/>
                </a:lnTo>
                <a:lnTo>
                  <a:pt x="49880" y="8140"/>
                </a:lnTo>
                <a:lnTo>
                  <a:pt x="49880" y="8150"/>
                </a:lnTo>
                <a:lnTo>
                  <a:pt x="49880" y="8160"/>
                </a:lnTo>
                <a:lnTo>
                  <a:pt x="49890" y="8170"/>
                </a:lnTo>
                <a:lnTo>
                  <a:pt x="49890" y="8180"/>
                </a:lnTo>
                <a:lnTo>
                  <a:pt x="49900" y="8190"/>
                </a:lnTo>
                <a:lnTo>
                  <a:pt x="49910" y="8200"/>
                </a:lnTo>
                <a:lnTo>
                  <a:pt x="49910" y="8210"/>
                </a:lnTo>
                <a:lnTo>
                  <a:pt x="49920" y="8230"/>
                </a:lnTo>
                <a:lnTo>
                  <a:pt x="49930" y="8240"/>
                </a:lnTo>
                <a:lnTo>
                  <a:pt x="49930" y="8250"/>
                </a:lnTo>
                <a:lnTo>
                  <a:pt x="49940" y="8270"/>
                </a:lnTo>
                <a:lnTo>
                  <a:pt x="49950" y="8290"/>
                </a:lnTo>
                <a:lnTo>
                  <a:pt x="49950" y="8310"/>
                </a:lnTo>
                <a:lnTo>
                  <a:pt x="49950" y="8320"/>
                </a:lnTo>
                <a:lnTo>
                  <a:pt x="49950" y="8330"/>
                </a:lnTo>
                <a:lnTo>
                  <a:pt x="49960" y="8350"/>
                </a:lnTo>
                <a:lnTo>
                  <a:pt x="49960" y="8360"/>
                </a:lnTo>
                <a:lnTo>
                  <a:pt x="49960" y="8370"/>
                </a:lnTo>
                <a:lnTo>
                  <a:pt x="49960" y="8390"/>
                </a:lnTo>
                <a:lnTo>
                  <a:pt x="49960" y="8400"/>
                </a:lnTo>
                <a:lnTo>
                  <a:pt x="49960" y="8410"/>
                </a:lnTo>
                <a:lnTo>
                  <a:pt x="49960" y="8430"/>
                </a:lnTo>
                <a:lnTo>
                  <a:pt x="49960" y="8500"/>
                </a:lnTo>
                <a:lnTo>
                  <a:pt x="49960" y="8510"/>
                </a:lnTo>
                <a:lnTo>
                  <a:pt x="49950" y="8530"/>
                </a:lnTo>
                <a:lnTo>
                  <a:pt x="49950" y="8560"/>
                </a:lnTo>
                <a:lnTo>
                  <a:pt x="49950" y="8590"/>
                </a:lnTo>
                <a:lnTo>
                  <a:pt x="49940" y="8630"/>
                </a:lnTo>
                <a:lnTo>
                  <a:pt x="49930" y="8640"/>
                </a:lnTo>
                <a:lnTo>
                  <a:pt x="49930" y="8670"/>
                </a:lnTo>
                <a:lnTo>
                  <a:pt x="49930" y="8680"/>
                </a:lnTo>
                <a:lnTo>
                  <a:pt x="49920" y="8700"/>
                </a:lnTo>
                <a:lnTo>
                  <a:pt x="49920" y="8710"/>
                </a:lnTo>
                <a:lnTo>
                  <a:pt x="49910" y="8740"/>
                </a:lnTo>
                <a:lnTo>
                  <a:pt x="49910" y="8760"/>
                </a:lnTo>
                <a:lnTo>
                  <a:pt x="49900" y="8770"/>
                </a:lnTo>
                <a:lnTo>
                  <a:pt x="49890" y="8800"/>
                </a:lnTo>
                <a:lnTo>
                  <a:pt x="49860" y="8870"/>
                </a:lnTo>
                <a:lnTo>
                  <a:pt x="49850" y="8880"/>
                </a:lnTo>
                <a:lnTo>
                  <a:pt x="49850" y="8890"/>
                </a:lnTo>
                <a:lnTo>
                  <a:pt x="49840" y="8900"/>
                </a:lnTo>
                <a:lnTo>
                  <a:pt x="49830" y="8900"/>
                </a:lnTo>
                <a:lnTo>
                  <a:pt x="49830" y="8890"/>
                </a:lnTo>
                <a:lnTo>
                  <a:pt x="49830" y="8880"/>
                </a:lnTo>
                <a:lnTo>
                  <a:pt x="49840" y="8860"/>
                </a:lnTo>
                <a:lnTo>
                  <a:pt x="49850" y="8840"/>
                </a:lnTo>
                <a:lnTo>
                  <a:pt x="49850" y="8830"/>
                </a:lnTo>
                <a:lnTo>
                  <a:pt x="49840" y="8830"/>
                </a:lnTo>
                <a:lnTo>
                  <a:pt x="49830" y="8830"/>
                </a:lnTo>
                <a:lnTo>
                  <a:pt x="49840" y="8820"/>
                </a:lnTo>
                <a:lnTo>
                  <a:pt x="49840" y="8830"/>
                </a:lnTo>
                <a:lnTo>
                  <a:pt x="49850" y="8820"/>
                </a:lnTo>
                <a:lnTo>
                  <a:pt x="49860" y="8820"/>
                </a:lnTo>
                <a:lnTo>
                  <a:pt x="49860" y="8810"/>
                </a:lnTo>
                <a:lnTo>
                  <a:pt x="49870" y="8810"/>
                </a:lnTo>
                <a:lnTo>
                  <a:pt x="49860" y="8800"/>
                </a:lnTo>
                <a:lnTo>
                  <a:pt x="49870" y="8790"/>
                </a:lnTo>
                <a:lnTo>
                  <a:pt x="49870" y="8780"/>
                </a:lnTo>
                <a:lnTo>
                  <a:pt x="49880" y="8780"/>
                </a:lnTo>
                <a:lnTo>
                  <a:pt x="49880" y="8770"/>
                </a:lnTo>
                <a:lnTo>
                  <a:pt x="49880" y="8750"/>
                </a:lnTo>
                <a:lnTo>
                  <a:pt x="49880" y="8740"/>
                </a:lnTo>
                <a:lnTo>
                  <a:pt x="49890" y="8730"/>
                </a:lnTo>
                <a:lnTo>
                  <a:pt x="49880" y="8730"/>
                </a:lnTo>
                <a:lnTo>
                  <a:pt x="49870" y="8720"/>
                </a:lnTo>
                <a:lnTo>
                  <a:pt x="49870" y="8710"/>
                </a:lnTo>
                <a:lnTo>
                  <a:pt x="49880" y="8710"/>
                </a:lnTo>
                <a:lnTo>
                  <a:pt x="49880" y="8700"/>
                </a:lnTo>
                <a:lnTo>
                  <a:pt x="49880" y="8690"/>
                </a:lnTo>
                <a:lnTo>
                  <a:pt x="49890" y="8690"/>
                </a:lnTo>
                <a:lnTo>
                  <a:pt x="49890" y="8680"/>
                </a:lnTo>
                <a:lnTo>
                  <a:pt x="49900" y="8680"/>
                </a:lnTo>
                <a:lnTo>
                  <a:pt x="49900" y="8670"/>
                </a:lnTo>
                <a:lnTo>
                  <a:pt x="49900" y="8660"/>
                </a:lnTo>
                <a:lnTo>
                  <a:pt x="49900" y="8650"/>
                </a:lnTo>
                <a:lnTo>
                  <a:pt x="49910" y="8650"/>
                </a:lnTo>
                <a:lnTo>
                  <a:pt x="49910" y="8640"/>
                </a:lnTo>
                <a:lnTo>
                  <a:pt x="49910" y="8630"/>
                </a:lnTo>
                <a:lnTo>
                  <a:pt x="49910" y="8620"/>
                </a:lnTo>
                <a:lnTo>
                  <a:pt x="49900" y="8620"/>
                </a:lnTo>
                <a:lnTo>
                  <a:pt x="49900" y="8610"/>
                </a:lnTo>
                <a:lnTo>
                  <a:pt x="49900" y="8600"/>
                </a:lnTo>
                <a:lnTo>
                  <a:pt x="49910" y="8600"/>
                </a:lnTo>
                <a:lnTo>
                  <a:pt x="49920" y="8600"/>
                </a:lnTo>
                <a:lnTo>
                  <a:pt x="49920" y="8590"/>
                </a:lnTo>
                <a:lnTo>
                  <a:pt x="49920" y="8580"/>
                </a:lnTo>
                <a:lnTo>
                  <a:pt x="49920" y="8570"/>
                </a:lnTo>
                <a:lnTo>
                  <a:pt x="49920" y="8560"/>
                </a:lnTo>
                <a:lnTo>
                  <a:pt x="49930" y="8560"/>
                </a:lnTo>
                <a:lnTo>
                  <a:pt x="49930" y="8550"/>
                </a:lnTo>
                <a:lnTo>
                  <a:pt x="49930" y="8540"/>
                </a:lnTo>
                <a:lnTo>
                  <a:pt x="49930" y="8530"/>
                </a:lnTo>
                <a:lnTo>
                  <a:pt x="49920" y="8530"/>
                </a:lnTo>
                <a:lnTo>
                  <a:pt x="49920" y="8520"/>
                </a:lnTo>
                <a:lnTo>
                  <a:pt x="49930" y="8520"/>
                </a:lnTo>
                <a:lnTo>
                  <a:pt x="49930" y="8510"/>
                </a:lnTo>
                <a:lnTo>
                  <a:pt x="49930" y="8490"/>
                </a:lnTo>
                <a:lnTo>
                  <a:pt x="49930" y="8480"/>
                </a:lnTo>
                <a:lnTo>
                  <a:pt x="49930" y="8470"/>
                </a:lnTo>
                <a:lnTo>
                  <a:pt x="49930" y="8460"/>
                </a:lnTo>
                <a:lnTo>
                  <a:pt x="49930" y="8450"/>
                </a:lnTo>
                <a:lnTo>
                  <a:pt x="49930" y="8440"/>
                </a:lnTo>
                <a:lnTo>
                  <a:pt x="49930" y="8430"/>
                </a:lnTo>
                <a:lnTo>
                  <a:pt x="49930" y="8420"/>
                </a:lnTo>
                <a:lnTo>
                  <a:pt x="49930" y="8410"/>
                </a:lnTo>
                <a:lnTo>
                  <a:pt x="49930" y="8400"/>
                </a:lnTo>
                <a:lnTo>
                  <a:pt x="49920" y="8400"/>
                </a:lnTo>
                <a:lnTo>
                  <a:pt x="49920" y="8390"/>
                </a:lnTo>
                <a:lnTo>
                  <a:pt x="49930" y="8380"/>
                </a:lnTo>
                <a:lnTo>
                  <a:pt x="49930" y="8370"/>
                </a:lnTo>
                <a:lnTo>
                  <a:pt x="49940" y="8360"/>
                </a:lnTo>
                <a:lnTo>
                  <a:pt x="49940" y="8350"/>
                </a:lnTo>
                <a:lnTo>
                  <a:pt x="49940" y="8340"/>
                </a:lnTo>
                <a:lnTo>
                  <a:pt x="49940" y="8330"/>
                </a:lnTo>
                <a:lnTo>
                  <a:pt x="49930" y="8330"/>
                </a:lnTo>
                <a:lnTo>
                  <a:pt x="49930" y="8320"/>
                </a:lnTo>
                <a:lnTo>
                  <a:pt x="49930" y="8310"/>
                </a:lnTo>
                <a:lnTo>
                  <a:pt x="49920" y="8310"/>
                </a:lnTo>
                <a:lnTo>
                  <a:pt x="49920" y="8320"/>
                </a:lnTo>
                <a:lnTo>
                  <a:pt x="49920" y="8330"/>
                </a:lnTo>
                <a:lnTo>
                  <a:pt x="49920" y="8340"/>
                </a:lnTo>
                <a:lnTo>
                  <a:pt x="49910" y="8340"/>
                </a:lnTo>
                <a:lnTo>
                  <a:pt x="49910" y="8350"/>
                </a:lnTo>
                <a:lnTo>
                  <a:pt x="49910" y="8360"/>
                </a:lnTo>
                <a:lnTo>
                  <a:pt x="49910" y="8370"/>
                </a:lnTo>
                <a:lnTo>
                  <a:pt x="49910" y="8380"/>
                </a:lnTo>
                <a:lnTo>
                  <a:pt x="49920" y="8380"/>
                </a:lnTo>
                <a:lnTo>
                  <a:pt x="49920" y="8390"/>
                </a:lnTo>
                <a:lnTo>
                  <a:pt x="49920" y="8400"/>
                </a:lnTo>
                <a:lnTo>
                  <a:pt x="49920" y="8410"/>
                </a:lnTo>
                <a:lnTo>
                  <a:pt x="49920" y="8420"/>
                </a:lnTo>
                <a:lnTo>
                  <a:pt x="49920" y="8430"/>
                </a:lnTo>
                <a:lnTo>
                  <a:pt x="49920" y="8440"/>
                </a:lnTo>
                <a:lnTo>
                  <a:pt x="49920" y="8450"/>
                </a:lnTo>
                <a:lnTo>
                  <a:pt x="49910" y="8450"/>
                </a:lnTo>
                <a:lnTo>
                  <a:pt x="49910" y="8440"/>
                </a:lnTo>
                <a:lnTo>
                  <a:pt x="49910" y="8430"/>
                </a:lnTo>
                <a:lnTo>
                  <a:pt x="49910" y="8420"/>
                </a:lnTo>
                <a:lnTo>
                  <a:pt x="49910" y="8410"/>
                </a:lnTo>
                <a:lnTo>
                  <a:pt x="49910" y="8400"/>
                </a:lnTo>
                <a:lnTo>
                  <a:pt x="49910" y="8390"/>
                </a:lnTo>
                <a:lnTo>
                  <a:pt x="49910" y="8380"/>
                </a:lnTo>
                <a:lnTo>
                  <a:pt x="49900" y="8380"/>
                </a:lnTo>
                <a:lnTo>
                  <a:pt x="49900" y="8370"/>
                </a:lnTo>
                <a:lnTo>
                  <a:pt x="49900" y="8360"/>
                </a:lnTo>
                <a:lnTo>
                  <a:pt x="49900" y="8350"/>
                </a:lnTo>
                <a:lnTo>
                  <a:pt x="49900" y="8340"/>
                </a:lnTo>
                <a:lnTo>
                  <a:pt x="49910" y="8330"/>
                </a:lnTo>
                <a:lnTo>
                  <a:pt x="49910" y="8320"/>
                </a:lnTo>
                <a:lnTo>
                  <a:pt x="49910" y="8310"/>
                </a:lnTo>
                <a:lnTo>
                  <a:pt x="49910" y="8300"/>
                </a:lnTo>
                <a:lnTo>
                  <a:pt x="49920" y="8300"/>
                </a:lnTo>
                <a:lnTo>
                  <a:pt x="49910" y="8300"/>
                </a:lnTo>
                <a:lnTo>
                  <a:pt x="49910" y="8290"/>
                </a:lnTo>
                <a:lnTo>
                  <a:pt x="49920" y="8290"/>
                </a:lnTo>
                <a:lnTo>
                  <a:pt x="49920" y="8280"/>
                </a:lnTo>
                <a:lnTo>
                  <a:pt x="49910" y="8280"/>
                </a:lnTo>
                <a:lnTo>
                  <a:pt x="49900" y="8280"/>
                </a:lnTo>
                <a:lnTo>
                  <a:pt x="49900" y="8270"/>
                </a:lnTo>
                <a:lnTo>
                  <a:pt x="49890" y="8270"/>
                </a:lnTo>
                <a:lnTo>
                  <a:pt x="49890" y="8260"/>
                </a:lnTo>
                <a:lnTo>
                  <a:pt x="49890" y="8250"/>
                </a:lnTo>
                <a:lnTo>
                  <a:pt x="49890" y="8240"/>
                </a:lnTo>
                <a:lnTo>
                  <a:pt x="49890" y="8230"/>
                </a:lnTo>
                <a:lnTo>
                  <a:pt x="49890" y="8220"/>
                </a:lnTo>
                <a:lnTo>
                  <a:pt x="49880" y="8220"/>
                </a:lnTo>
                <a:lnTo>
                  <a:pt x="49880" y="8210"/>
                </a:lnTo>
                <a:lnTo>
                  <a:pt x="49870" y="8200"/>
                </a:lnTo>
                <a:lnTo>
                  <a:pt x="49870" y="8190"/>
                </a:lnTo>
                <a:lnTo>
                  <a:pt x="49860" y="8190"/>
                </a:lnTo>
                <a:lnTo>
                  <a:pt x="49860" y="8200"/>
                </a:lnTo>
                <a:lnTo>
                  <a:pt x="49850" y="8200"/>
                </a:lnTo>
                <a:lnTo>
                  <a:pt x="49850" y="8190"/>
                </a:lnTo>
                <a:lnTo>
                  <a:pt x="49850" y="8180"/>
                </a:lnTo>
                <a:lnTo>
                  <a:pt x="49860" y="8180"/>
                </a:lnTo>
                <a:lnTo>
                  <a:pt x="49870" y="8180"/>
                </a:lnTo>
                <a:lnTo>
                  <a:pt x="49870" y="8170"/>
                </a:lnTo>
                <a:lnTo>
                  <a:pt x="49870" y="8160"/>
                </a:lnTo>
                <a:lnTo>
                  <a:pt x="49860" y="8160"/>
                </a:lnTo>
                <a:lnTo>
                  <a:pt x="49850" y="8150"/>
                </a:lnTo>
                <a:lnTo>
                  <a:pt x="49840" y="8150"/>
                </a:lnTo>
                <a:lnTo>
                  <a:pt x="49840" y="8140"/>
                </a:lnTo>
                <a:lnTo>
                  <a:pt x="49830" y="8130"/>
                </a:lnTo>
                <a:lnTo>
                  <a:pt x="49830" y="8120"/>
                </a:lnTo>
                <a:lnTo>
                  <a:pt x="49840" y="8120"/>
                </a:lnTo>
                <a:lnTo>
                  <a:pt x="49840" y="8110"/>
                </a:lnTo>
                <a:lnTo>
                  <a:pt x="49850" y="8120"/>
                </a:lnTo>
                <a:lnTo>
                  <a:pt x="49850" y="8130"/>
                </a:lnTo>
                <a:lnTo>
                  <a:pt x="49850" y="8140"/>
                </a:lnTo>
                <a:close/>
                <a:moveTo>
                  <a:pt x="63290" y="8650"/>
                </a:moveTo>
                <a:lnTo>
                  <a:pt x="63260" y="8680"/>
                </a:lnTo>
                <a:lnTo>
                  <a:pt x="63220" y="8700"/>
                </a:lnTo>
                <a:lnTo>
                  <a:pt x="63170" y="8710"/>
                </a:lnTo>
                <a:lnTo>
                  <a:pt x="63130" y="8700"/>
                </a:lnTo>
                <a:lnTo>
                  <a:pt x="63070" y="8690"/>
                </a:lnTo>
                <a:lnTo>
                  <a:pt x="63020" y="8660"/>
                </a:lnTo>
                <a:lnTo>
                  <a:pt x="62890" y="8660"/>
                </a:lnTo>
                <a:lnTo>
                  <a:pt x="62830" y="8640"/>
                </a:lnTo>
                <a:lnTo>
                  <a:pt x="62760" y="8580"/>
                </a:lnTo>
                <a:lnTo>
                  <a:pt x="62730" y="8520"/>
                </a:lnTo>
                <a:lnTo>
                  <a:pt x="62730" y="8450"/>
                </a:lnTo>
                <a:lnTo>
                  <a:pt x="62740" y="8430"/>
                </a:lnTo>
                <a:lnTo>
                  <a:pt x="62770" y="8390"/>
                </a:lnTo>
                <a:lnTo>
                  <a:pt x="62820" y="8370"/>
                </a:lnTo>
                <a:lnTo>
                  <a:pt x="62900" y="8230"/>
                </a:lnTo>
                <a:lnTo>
                  <a:pt x="62930" y="8130"/>
                </a:lnTo>
                <a:lnTo>
                  <a:pt x="62960" y="8110"/>
                </a:lnTo>
                <a:lnTo>
                  <a:pt x="62980" y="8110"/>
                </a:lnTo>
                <a:lnTo>
                  <a:pt x="63010" y="8120"/>
                </a:lnTo>
                <a:lnTo>
                  <a:pt x="63060" y="8140"/>
                </a:lnTo>
                <a:lnTo>
                  <a:pt x="63120" y="8200"/>
                </a:lnTo>
                <a:lnTo>
                  <a:pt x="63180" y="8220"/>
                </a:lnTo>
                <a:lnTo>
                  <a:pt x="63250" y="8300"/>
                </a:lnTo>
                <a:lnTo>
                  <a:pt x="63300" y="8370"/>
                </a:lnTo>
                <a:lnTo>
                  <a:pt x="63310" y="8400"/>
                </a:lnTo>
                <a:lnTo>
                  <a:pt x="63320" y="8440"/>
                </a:lnTo>
                <a:lnTo>
                  <a:pt x="63340" y="8510"/>
                </a:lnTo>
                <a:lnTo>
                  <a:pt x="63330" y="8590"/>
                </a:lnTo>
                <a:lnTo>
                  <a:pt x="63290" y="8650"/>
                </a:lnTo>
                <a:close/>
                <a:moveTo>
                  <a:pt x="48320" y="8090"/>
                </a:moveTo>
                <a:lnTo>
                  <a:pt x="48330" y="8090"/>
                </a:lnTo>
                <a:lnTo>
                  <a:pt x="48340" y="8090"/>
                </a:lnTo>
                <a:lnTo>
                  <a:pt x="48350" y="8090"/>
                </a:lnTo>
                <a:lnTo>
                  <a:pt x="48350" y="8100"/>
                </a:lnTo>
                <a:lnTo>
                  <a:pt x="48360" y="8100"/>
                </a:lnTo>
                <a:lnTo>
                  <a:pt x="48360" y="8110"/>
                </a:lnTo>
                <a:lnTo>
                  <a:pt x="48360" y="8120"/>
                </a:lnTo>
                <a:lnTo>
                  <a:pt x="48360" y="8130"/>
                </a:lnTo>
                <a:lnTo>
                  <a:pt x="48350" y="8130"/>
                </a:lnTo>
                <a:lnTo>
                  <a:pt x="48350" y="8140"/>
                </a:lnTo>
                <a:lnTo>
                  <a:pt x="48340" y="8140"/>
                </a:lnTo>
                <a:lnTo>
                  <a:pt x="48340" y="8130"/>
                </a:lnTo>
                <a:lnTo>
                  <a:pt x="48340" y="8120"/>
                </a:lnTo>
                <a:lnTo>
                  <a:pt x="48340" y="8110"/>
                </a:lnTo>
                <a:lnTo>
                  <a:pt x="48340" y="8100"/>
                </a:lnTo>
                <a:lnTo>
                  <a:pt x="48330" y="8100"/>
                </a:lnTo>
                <a:lnTo>
                  <a:pt x="48330" y="8090"/>
                </a:lnTo>
                <a:lnTo>
                  <a:pt x="48320" y="8090"/>
                </a:lnTo>
                <a:lnTo>
                  <a:pt x="48320" y="8100"/>
                </a:lnTo>
                <a:lnTo>
                  <a:pt x="48310" y="8100"/>
                </a:lnTo>
                <a:lnTo>
                  <a:pt x="48310" y="8090"/>
                </a:lnTo>
                <a:lnTo>
                  <a:pt x="48320" y="8090"/>
                </a:lnTo>
                <a:close/>
                <a:moveTo>
                  <a:pt x="47860" y="8080"/>
                </a:moveTo>
                <a:lnTo>
                  <a:pt x="47860" y="8090"/>
                </a:lnTo>
                <a:lnTo>
                  <a:pt x="47870" y="8090"/>
                </a:lnTo>
                <a:lnTo>
                  <a:pt x="47880" y="8090"/>
                </a:lnTo>
                <a:lnTo>
                  <a:pt x="47890" y="8090"/>
                </a:lnTo>
                <a:lnTo>
                  <a:pt x="47900" y="8090"/>
                </a:lnTo>
                <a:lnTo>
                  <a:pt x="47910" y="8090"/>
                </a:lnTo>
                <a:lnTo>
                  <a:pt x="47920" y="8090"/>
                </a:lnTo>
                <a:lnTo>
                  <a:pt x="47930" y="8090"/>
                </a:lnTo>
                <a:lnTo>
                  <a:pt x="47940" y="8090"/>
                </a:lnTo>
                <a:lnTo>
                  <a:pt x="47940" y="8100"/>
                </a:lnTo>
                <a:lnTo>
                  <a:pt x="47950" y="8100"/>
                </a:lnTo>
                <a:lnTo>
                  <a:pt x="47960" y="8100"/>
                </a:lnTo>
                <a:lnTo>
                  <a:pt x="47970" y="8100"/>
                </a:lnTo>
                <a:lnTo>
                  <a:pt x="47980" y="8100"/>
                </a:lnTo>
                <a:lnTo>
                  <a:pt x="47980" y="8090"/>
                </a:lnTo>
                <a:lnTo>
                  <a:pt x="47990" y="8090"/>
                </a:lnTo>
                <a:lnTo>
                  <a:pt x="47990" y="8100"/>
                </a:lnTo>
                <a:lnTo>
                  <a:pt x="48000" y="8110"/>
                </a:lnTo>
                <a:lnTo>
                  <a:pt x="48010" y="8110"/>
                </a:lnTo>
                <a:lnTo>
                  <a:pt x="48020" y="8110"/>
                </a:lnTo>
                <a:lnTo>
                  <a:pt x="48020" y="8120"/>
                </a:lnTo>
                <a:lnTo>
                  <a:pt x="48020" y="8130"/>
                </a:lnTo>
                <a:lnTo>
                  <a:pt x="48030" y="8130"/>
                </a:lnTo>
                <a:lnTo>
                  <a:pt x="48040" y="8140"/>
                </a:lnTo>
                <a:lnTo>
                  <a:pt x="48050" y="8140"/>
                </a:lnTo>
                <a:lnTo>
                  <a:pt x="48060" y="8140"/>
                </a:lnTo>
                <a:lnTo>
                  <a:pt x="48070" y="8150"/>
                </a:lnTo>
                <a:lnTo>
                  <a:pt x="48080" y="8150"/>
                </a:lnTo>
                <a:lnTo>
                  <a:pt x="48080" y="8140"/>
                </a:lnTo>
                <a:lnTo>
                  <a:pt x="48090" y="8150"/>
                </a:lnTo>
                <a:lnTo>
                  <a:pt x="48090" y="8160"/>
                </a:lnTo>
                <a:lnTo>
                  <a:pt x="48080" y="8160"/>
                </a:lnTo>
                <a:lnTo>
                  <a:pt x="48080" y="8170"/>
                </a:lnTo>
                <a:lnTo>
                  <a:pt x="48080" y="8180"/>
                </a:lnTo>
                <a:lnTo>
                  <a:pt x="48070" y="8190"/>
                </a:lnTo>
                <a:lnTo>
                  <a:pt x="48070" y="8180"/>
                </a:lnTo>
                <a:lnTo>
                  <a:pt x="48070" y="8170"/>
                </a:lnTo>
                <a:lnTo>
                  <a:pt x="48070" y="8160"/>
                </a:lnTo>
                <a:lnTo>
                  <a:pt x="48060" y="8160"/>
                </a:lnTo>
                <a:lnTo>
                  <a:pt x="48050" y="8150"/>
                </a:lnTo>
                <a:lnTo>
                  <a:pt x="48030" y="8150"/>
                </a:lnTo>
                <a:lnTo>
                  <a:pt x="48030" y="8140"/>
                </a:lnTo>
                <a:lnTo>
                  <a:pt x="48020" y="8130"/>
                </a:lnTo>
                <a:lnTo>
                  <a:pt x="48010" y="8130"/>
                </a:lnTo>
                <a:lnTo>
                  <a:pt x="48010" y="8120"/>
                </a:lnTo>
                <a:lnTo>
                  <a:pt x="48000" y="8120"/>
                </a:lnTo>
                <a:lnTo>
                  <a:pt x="47990" y="8120"/>
                </a:lnTo>
                <a:lnTo>
                  <a:pt x="47980" y="8120"/>
                </a:lnTo>
                <a:lnTo>
                  <a:pt x="47980" y="8110"/>
                </a:lnTo>
                <a:lnTo>
                  <a:pt x="47970" y="8110"/>
                </a:lnTo>
                <a:lnTo>
                  <a:pt x="47960" y="8110"/>
                </a:lnTo>
                <a:lnTo>
                  <a:pt x="47950" y="8110"/>
                </a:lnTo>
                <a:lnTo>
                  <a:pt x="47950" y="8100"/>
                </a:lnTo>
                <a:lnTo>
                  <a:pt x="47940" y="8100"/>
                </a:lnTo>
                <a:lnTo>
                  <a:pt x="47930" y="8100"/>
                </a:lnTo>
                <a:lnTo>
                  <a:pt x="47920" y="8100"/>
                </a:lnTo>
                <a:lnTo>
                  <a:pt x="47910" y="8100"/>
                </a:lnTo>
                <a:lnTo>
                  <a:pt x="47900" y="8100"/>
                </a:lnTo>
                <a:lnTo>
                  <a:pt x="47890" y="8100"/>
                </a:lnTo>
                <a:lnTo>
                  <a:pt x="47880" y="8100"/>
                </a:lnTo>
                <a:lnTo>
                  <a:pt x="47870" y="8100"/>
                </a:lnTo>
                <a:lnTo>
                  <a:pt x="47860" y="8090"/>
                </a:lnTo>
                <a:lnTo>
                  <a:pt x="47850" y="8090"/>
                </a:lnTo>
                <a:lnTo>
                  <a:pt x="47850" y="8080"/>
                </a:lnTo>
                <a:lnTo>
                  <a:pt x="47860" y="8080"/>
                </a:lnTo>
                <a:close/>
                <a:moveTo>
                  <a:pt x="48770" y="8060"/>
                </a:moveTo>
                <a:lnTo>
                  <a:pt x="48780" y="8060"/>
                </a:lnTo>
                <a:lnTo>
                  <a:pt x="48780" y="8070"/>
                </a:lnTo>
                <a:lnTo>
                  <a:pt x="48790" y="8070"/>
                </a:lnTo>
                <a:lnTo>
                  <a:pt x="48800" y="8080"/>
                </a:lnTo>
                <a:lnTo>
                  <a:pt x="48810" y="8080"/>
                </a:lnTo>
                <a:lnTo>
                  <a:pt x="48810" y="8090"/>
                </a:lnTo>
                <a:lnTo>
                  <a:pt x="48810" y="8100"/>
                </a:lnTo>
                <a:lnTo>
                  <a:pt x="48810" y="8110"/>
                </a:lnTo>
                <a:lnTo>
                  <a:pt x="48810" y="8120"/>
                </a:lnTo>
                <a:lnTo>
                  <a:pt x="48820" y="8120"/>
                </a:lnTo>
                <a:lnTo>
                  <a:pt x="48820" y="8130"/>
                </a:lnTo>
                <a:lnTo>
                  <a:pt x="48830" y="8140"/>
                </a:lnTo>
                <a:lnTo>
                  <a:pt x="48830" y="8150"/>
                </a:lnTo>
                <a:lnTo>
                  <a:pt x="48840" y="8150"/>
                </a:lnTo>
                <a:lnTo>
                  <a:pt x="48840" y="8140"/>
                </a:lnTo>
                <a:lnTo>
                  <a:pt x="48850" y="8140"/>
                </a:lnTo>
                <a:lnTo>
                  <a:pt x="48850" y="8150"/>
                </a:lnTo>
                <a:lnTo>
                  <a:pt x="48850" y="8160"/>
                </a:lnTo>
                <a:lnTo>
                  <a:pt x="48860" y="8160"/>
                </a:lnTo>
                <a:lnTo>
                  <a:pt x="48860" y="8170"/>
                </a:lnTo>
                <a:lnTo>
                  <a:pt x="48850" y="8170"/>
                </a:lnTo>
                <a:lnTo>
                  <a:pt x="48860" y="8170"/>
                </a:lnTo>
                <a:lnTo>
                  <a:pt x="48860" y="8180"/>
                </a:lnTo>
                <a:lnTo>
                  <a:pt x="48870" y="8180"/>
                </a:lnTo>
                <a:lnTo>
                  <a:pt x="48880" y="8180"/>
                </a:lnTo>
                <a:lnTo>
                  <a:pt x="48870" y="8180"/>
                </a:lnTo>
                <a:lnTo>
                  <a:pt x="48870" y="8190"/>
                </a:lnTo>
                <a:lnTo>
                  <a:pt x="48870" y="8200"/>
                </a:lnTo>
                <a:lnTo>
                  <a:pt x="48860" y="8200"/>
                </a:lnTo>
                <a:lnTo>
                  <a:pt x="48850" y="8200"/>
                </a:lnTo>
                <a:lnTo>
                  <a:pt x="48850" y="8190"/>
                </a:lnTo>
                <a:lnTo>
                  <a:pt x="48840" y="8190"/>
                </a:lnTo>
                <a:lnTo>
                  <a:pt x="48840" y="8180"/>
                </a:lnTo>
                <a:lnTo>
                  <a:pt x="48830" y="8180"/>
                </a:lnTo>
                <a:lnTo>
                  <a:pt x="48820" y="8180"/>
                </a:lnTo>
                <a:lnTo>
                  <a:pt x="48820" y="8170"/>
                </a:lnTo>
                <a:lnTo>
                  <a:pt x="48810" y="8170"/>
                </a:lnTo>
                <a:lnTo>
                  <a:pt x="48810" y="8160"/>
                </a:lnTo>
                <a:lnTo>
                  <a:pt x="48800" y="8150"/>
                </a:lnTo>
                <a:lnTo>
                  <a:pt x="48800" y="8140"/>
                </a:lnTo>
                <a:lnTo>
                  <a:pt x="48800" y="8130"/>
                </a:lnTo>
                <a:lnTo>
                  <a:pt x="48800" y="8120"/>
                </a:lnTo>
                <a:lnTo>
                  <a:pt x="48800" y="8110"/>
                </a:lnTo>
                <a:lnTo>
                  <a:pt x="48800" y="8100"/>
                </a:lnTo>
                <a:lnTo>
                  <a:pt x="48800" y="8090"/>
                </a:lnTo>
                <a:lnTo>
                  <a:pt x="48790" y="8090"/>
                </a:lnTo>
                <a:lnTo>
                  <a:pt x="48790" y="8080"/>
                </a:lnTo>
                <a:lnTo>
                  <a:pt x="48780" y="8080"/>
                </a:lnTo>
                <a:lnTo>
                  <a:pt x="48780" y="8070"/>
                </a:lnTo>
                <a:lnTo>
                  <a:pt x="48770" y="8070"/>
                </a:lnTo>
                <a:lnTo>
                  <a:pt x="48770" y="8060"/>
                </a:lnTo>
                <a:lnTo>
                  <a:pt x="48760" y="8060"/>
                </a:lnTo>
                <a:lnTo>
                  <a:pt x="48770" y="8050"/>
                </a:lnTo>
                <a:lnTo>
                  <a:pt x="48770" y="8060"/>
                </a:lnTo>
                <a:close/>
                <a:moveTo>
                  <a:pt x="48220" y="7980"/>
                </a:moveTo>
                <a:lnTo>
                  <a:pt x="48210" y="7990"/>
                </a:lnTo>
                <a:lnTo>
                  <a:pt x="48200" y="7990"/>
                </a:lnTo>
                <a:lnTo>
                  <a:pt x="48200" y="7980"/>
                </a:lnTo>
                <a:lnTo>
                  <a:pt x="48200" y="7990"/>
                </a:lnTo>
                <a:lnTo>
                  <a:pt x="48190" y="7990"/>
                </a:lnTo>
                <a:lnTo>
                  <a:pt x="48180" y="7990"/>
                </a:lnTo>
                <a:lnTo>
                  <a:pt x="48180" y="7980"/>
                </a:lnTo>
                <a:lnTo>
                  <a:pt x="48190" y="7980"/>
                </a:lnTo>
                <a:lnTo>
                  <a:pt x="48190" y="7970"/>
                </a:lnTo>
                <a:lnTo>
                  <a:pt x="48200" y="7970"/>
                </a:lnTo>
                <a:lnTo>
                  <a:pt x="48210" y="7980"/>
                </a:lnTo>
                <a:lnTo>
                  <a:pt x="48220" y="7980"/>
                </a:lnTo>
                <a:close/>
                <a:moveTo>
                  <a:pt x="48150" y="7980"/>
                </a:moveTo>
                <a:lnTo>
                  <a:pt x="48140" y="7980"/>
                </a:lnTo>
                <a:lnTo>
                  <a:pt x="48140" y="7990"/>
                </a:lnTo>
                <a:lnTo>
                  <a:pt x="48130" y="7990"/>
                </a:lnTo>
                <a:lnTo>
                  <a:pt x="48120" y="7990"/>
                </a:lnTo>
                <a:lnTo>
                  <a:pt x="48110" y="8000"/>
                </a:lnTo>
                <a:lnTo>
                  <a:pt x="48100" y="8000"/>
                </a:lnTo>
                <a:lnTo>
                  <a:pt x="48100" y="7990"/>
                </a:lnTo>
                <a:lnTo>
                  <a:pt x="48090" y="7980"/>
                </a:lnTo>
                <a:lnTo>
                  <a:pt x="48100" y="7980"/>
                </a:lnTo>
                <a:lnTo>
                  <a:pt x="48110" y="7980"/>
                </a:lnTo>
                <a:lnTo>
                  <a:pt x="48120" y="7980"/>
                </a:lnTo>
                <a:lnTo>
                  <a:pt x="48130" y="7980"/>
                </a:lnTo>
                <a:lnTo>
                  <a:pt x="48140" y="7970"/>
                </a:lnTo>
                <a:lnTo>
                  <a:pt x="48150" y="7970"/>
                </a:lnTo>
                <a:lnTo>
                  <a:pt x="48150" y="7980"/>
                </a:lnTo>
                <a:close/>
                <a:moveTo>
                  <a:pt x="49480" y="7810"/>
                </a:moveTo>
                <a:lnTo>
                  <a:pt x="49490" y="7820"/>
                </a:lnTo>
                <a:lnTo>
                  <a:pt x="49500" y="7810"/>
                </a:lnTo>
                <a:lnTo>
                  <a:pt x="49510" y="7820"/>
                </a:lnTo>
                <a:lnTo>
                  <a:pt x="49520" y="7820"/>
                </a:lnTo>
                <a:lnTo>
                  <a:pt x="49530" y="7820"/>
                </a:lnTo>
                <a:lnTo>
                  <a:pt x="49530" y="7830"/>
                </a:lnTo>
                <a:lnTo>
                  <a:pt x="49530" y="7840"/>
                </a:lnTo>
                <a:lnTo>
                  <a:pt x="49520" y="7840"/>
                </a:lnTo>
                <a:lnTo>
                  <a:pt x="49510" y="7840"/>
                </a:lnTo>
                <a:lnTo>
                  <a:pt x="49500" y="7850"/>
                </a:lnTo>
                <a:lnTo>
                  <a:pt x="49490" y="7850"/>
                </a:lnTo>
                <a:lnTo>
                  <a:pt x="49480" y="7850"/>
                </a:lnTo>
                <a:lnTo>
                  <a:pt x="49470" y="7850"/>
                </a:lnTo>
                <a:lnTo>
                  <a:pt x="49460" y="7850"/>
                </a:lnTo>
                <a:lnTo>
                  <a:pt x="49450" y="7850"/>
                </a:lnTo>
                <a:lnTo>
                  <a:pt x="49440" y="7850"/>
                </a:lnTo>
                <a:lnTo>
                  <a:pt x="49440" y="7860"/>
                </a:lnTo>
                <a:lnTo>
                  <a:pt x="49430" y="7860"/>
                </a:lnTo>
                <a:lnTo>
                  <a:pt x="49430" y="7870"/>
                </a:lnTo>
                <a:lnTo>
                  <a:pt x="49420" y="7880"/>
                </a:lnTo>
                <a:lnTo>
                  <a:pt x="49410" y="7880"/>
                </a:lnTo>
                <a:lnTo>
                  <a:pt x="49400" y="7880"/>
                </a:lnTo>
                <a:lnTo>
                  <a:pt x="49400" y="7870"/>
                </a:lnTo>
                <a:lnTo>
                  <a:pt x="49400" y="7860"/>
                </a:lnTo>
                <a:lnTo>
                  <a:pt x="49400" y="7850"/>
                </a:lnTo>
                <a:lnTo>
                  <a:pt x="49410" y="7840"/>
                </a:lnTo>
                <a:lnTo>
                  <a:pt x="49420" y="7840"/>
                </a:lnTo>
                <a:lnTo>
                  <a:pt x="49430" y="7830"/>
                </a:lnTo>
                <a:lnTo>
                  <a:pt x="49440" y="7820"/>
                </a:lnTo>
                <a:lnTo>
                  <a:pt x="49450" y="7820"/>
                </a:lnTo>
                <a:lnTo>
                  <a:pt x="49460" y="7820"/>
                </a:lnTo>
                <a:lnTo>
                  <a:pt x="49470" y="7820"/>
                </a:lnTo>
                <a:lnTo>
                  <a:pt x="49480" y="7810"/>
                </a:lnTo>
                <a:close/>
                <a:moveTo>
                  <a:pt x="49300" y="7840"/>
                </a:moveTo>
                <a:lnTo>
                  <a:pt x="49310" y="7840"/>
                </a:lnTo>
                <a:lnTo>
                  <a:pt x="49310" y="7830"/>
                </a:lnTo>
                <a:lnTo>
                  <a:pt x="49320" y="7830"/>
                </a:lnTo>
                <a:lnTo>
                  <a:pt x="49320" y="7820"/>
                </a:lnTo>
                <a:lnTo>
                  <a:pt x="49330" y="7820"/>
                </a:lnTo>
                <a:lnTo>
                  <a:pt x="49340" y="7820"/>
                </a:lnTo>
                <a:lnTo>
                  <a:pt x="49340" y="7830"/>
                </a:lnTo>
                <a:lnTo>
                  <a:pt x="49350" y="7830"/>
                </a:lnTo>
                <a:lnTo>
                  <a:pt x="49350" y="7840"/>
                </a:lnTo>
                <a:lnTo>
                  <a:pt x="49350" y="7850"/>
                </a:lnTo>
                <a:lnTo>
                  <a:pt x="49340" y="7860"/>
                </a:lnTo>
                <a:lnTo>
                  <a:pt x="49340" y="7870"/>
                </a:lnTo>
                <a:lnTo>
                  <a:pt x="49340" y="7880"/>
                </a:lnTo>
                <a:lnTo>
                  <a:pt x="49330" y="7880"/>
                </a:lnTo>
                <a:lnTo>
                  <a:pt x="49330" y="7870"/>
                </a:lnTo>
                <a:lnTo>
                  <a:pt x="49320" y="7870"/>
                </a:lnTo>
                <a:lnTo>
                  <a:pt x="49320" y="7860"/>
                </a:lnTo>
                <a:lnTo>
                  <a:pt x="49310" y="7860"/>
                </a:lnTo>
                <a:lnTo>
                  <a:pt x="49300" y="7860"/>
                </a:lnTo>
                <a:lnTo>
                  <a:pt x="49300" y="7850"/>
                </a:lnTo>
                <a:lnTo>
                  <a:pt x="49290" y="7850"/>
                </a:lnTo>
                <a:lnTo>
                  <a:pt x="49280" y="7850"/>
                </a:lnTo>
                <a:lnTo>
                  <a:pt x="49280" y="7840"/>
                </a:lnTo>
                <a:lnTo>
                  <a:pt x="49280" y="7830"/>
                </a:lnTo>
                <a:lnTo>
                  <a:pt x="49270" y="7830"/>
                </a:lnTo>
                <a:lnTo>
                  <a:pt x="49270" y="7820"/>
                </a:lnTo>
                <a:lnTo>
                  <a:pt x="49270" y="7810"/>
                </a:lnTo>
                <a:lnTo>
                  <a:pt x="49270" y="7800"/>
                </a:lnTo>
                <a:lnTo>
                  <a:pt x="49280" y="7800"/>
                </a:lnTo>
                <a:lnTo>
                  <a:pt x="49290" y="7800"/>
                </a:lnTo>
                <a:lnTo>
                  <a:pt x="49300" y="7810"/>
                </a:lnTo>
                <a:lnTo>
                  <a:pt x="49300" y="7820"/>
                </a:lnTo>
                <a:lnTo>
                  <a:pt x="49300" y="7830"/>
                </a:lnTo>
                <a:lnTo>
                  <a:pt x="49300" y="7840"/>
                </a:lnTo>
                <a:close/>
                <a:moveTo>
                  <a:pt x="49370" y="7750"/>
                </a:moveTo>
                <a:lnTo>
                  <a:pt x="49370" y="7740"/>
                </a:lnTo>
                <a:lnTo>
                  <a:pt x="49370" y="7730"/>
                </a:lnTo>
                <a:lnTo>
                  <a:pt x="49380" y="7730"/>
                </a:lnTo>
                <a:lnTo>
                  <a:pt x="49380" y="7740"/>
                </a:lnTo>
                <a:lnTo>
                  <a:pt x="49370" y="7750"/>
                </a:lnTo>
                <a:close/>
                <a:moveTo>
                  <a:pt x="49380" y="7700"/>
                </a:moveTo>
                <a:lnTo>
                  <a:pt x="49390" y="7700"/>
                </a:lnTo>
                <a:lnTo>
                  <a:pt x="49390" y="7690"/>
                </a:lnTo>
                <a:lnTo>
                  <a:pt x="49400" y="7690"/>
                </a:lnTo>
                <a:lnTo>
                  <a:pt x="49400" y="7700"/>
                </a:lnTo>
                <a:lnTo>
                  <a:pt x="49390" y="7710"/>
                </a:lnTo>
                <a:lnTo>
                  <a:pt x="49380" y="7710"/>
                </a:lnTo>
                <a:lnTo>
                  <a:pt x="49380" y="7720"/>
                </a:lnTo>
                <a:lnTo>
                  <a:pt x="49370" y="7720"/>
                </a:lnTo>
                <a:lnTo>
                  <a:pt x="49360" y="7720"/>
                </a:lnTo>
                <a:lnTo>
                  <a:pt x="49360" y="7710"/>
                </a:lnTo>
                <a:lnTo>
                  <a:pt x="49360" y="7700"/>
                </a:lnTo>
                <a:lnTo>
                  <a:pt x="49360" y="7690"/>
                </a:lnTo>
                <a:lnTo>
                  <a:pt x="49370" y="7690"/>
                </a:lnTo>
                <a:lnTo>
                  <a:pt x="49370" y="7680"/>
                </a:lnTo>
                <a:lnTo>
                  <a:pt x="49380" y="7680"/>
                </a:lnTo>
                <a:lnTo>
                  <a:pt x="49380" y="7690"/>
                </a:lnTo>
                <a:lnTo>
                  <a:pt x="49380" y="7700"/>
                </a:lnTo>
                <a:close/>
                <a:moveTo>
                  <a:pt x="49570" y="7700"/>
                </a:moveTo>
                <a:lnTo>
                  <a:pt x="49590" y="7720"/>
                </a:lnTo>
                <a:lnTo>
                  <a:pt x="49600" y="7730"/>
                </a:lnTo>
                <a:lnTo>
                  <a:pt x="49630" y="7760"/>
                </a:lnTo>
                <a:lnTo>
                  <a:pt x="49650" y="7780"/>
                </a:lnTo>
                <a:lnTo>
                  <a:pt x="49670" y="7810"/>
                </a:lnTo>
                <a:lnTo>
                  <a:pt x="49690" y="7850"/>
                </a:lnTo>
                <a:lnTo>
                  <a:pt x="49710" y="7890"/>
                </a:lnTo>
                <a:lnTo>
                  <a:pt x="49740" y="7930"/>
                </a:lnTo>
                <a:lnTo>
                  <a:pt x="49750" y="7950"/>
                </a:lnTo>
                <a:lnTo>
                  <a:pt x="49760" y="7970"/>
                </a:lnTo>
                <a:lnTo>
                  <a:pt x="49760" y="7980"/>
                </a:lnTo>
                <a:lnTo>
                  <a:pt x="49750" y="7990"/>
                </a:lnTo>
                <a:lnTo>
                  <a:pt x="49740" y="7990"/>
                </a:lnTo>
                <a:lnTo>
                  <a:pt x="49730" y="7990"/>
                </a:lnTo>
                <a:lnTo>
                  <a:pt x="49710" y="7990"/>
                </a:lnTo>
                <a:lnTo>
                  <a:pt x="49700" y="7980"/>
                </a:lnTo>
                <a:lnTo>
                  <a:pt x="49690" y="7980"/>
                </a:lnTo>
                <a:lnTo>
                  <a:pt x="49700" y="7960"/>
                </a:lnTo>
                <a:lnTo>
                  <a:pt x="49710" y="7960"/>
                </a:lnTo>
                <a:lnTo>
                  <a:pt x="49720" y="7960"/>
                </a:lnTo>
                <a:lnTo>
                  <a:pt x="49720" y="7970"/>
                </a:lnTo>
                <a:lnTo>
                  <a:pt x="49730" y="7960"/>
                </a:lnTo>
                <a:lnTo>
                  <a:pt x="49730" y="7950"/>
                </a:lnTo>
                <a:lnTo>
                  <a:pt x="49720" y="7940"/>
                </a:lnTo>
                <a:lnTo>
                  <a:pt x="49700" y="7930"/>
                </a:lnTo>
                <a:lnTo>
                  <a:pt x="49690" y="7930"/>
                </a:lnTo>
                <a:lnTo>
                  <a:pt x="49680" y="7910"/>
                </a:lnTo>
                <a:lnTo>
                  <a:pt x="49670" y="7900"/>
                </a:lnTo>
                <a:lnTo>
                  <a:pt x="49660" y="7880"/>
                </a:lnTo>
                <a:lnTo>
                  <a:pt x="49650" y="7870"/>
                </a:lnTo>
                <a:lnTo>
                  <a:pt x="49650" y="7850"/>
                </a:lnTo>
                <a:lnTo>
                  <a:pt x="49640" y="7840"/>
                </a:lnTo>
                <a:lnTo>
                  <a:pt x="49630" y="7830"/>
                </a:lnTo>
                <a:lnTo>
                  <a:pt x="49620" y="7820"/>
                </a:lnTo>
                <a:lnTo>
                  <a:pt x="49610" y="7820"/>
                </a:lnTo>
                <a:lnTo>
                  <a:pt x="49600" y="7810"/>
                </a:lnTo>
                <a:lnTo>
                  <a:pt x="49600" y="7800"/>
                </a:lnTo>
                <a:lnTo>
                  <a:pt x="49600" y="7790"/>
                </a:lnTo>
                <a:lnTo>
                  <a:pt x="49600" y="7780"/>
                </a:lnTo>
                <a:lnTo>
                  <a:pt x="49590" y="7770"/>
                </a:lnTo>
                <a:lnTo>
                  <a:pt x="49570" y="7750"/>
                </a:lnTo>
                <a:lnTo>
                  <a:pt x="49550" y="7740"/>
                </a:lnTo>
                <a:lnTo>
                  <a:pt x="49530" y="7730"/>
                </a:lnTo>
                <a:lnTo>
                  <a:pt x="49520" y="7730"/>
                </a:lnTo>
                <a:lnTo>
                  <a:pt x="49510" y="7720"/>
                </a:lnTo>
                <a:lnTo>
                  <a:pt x="49500" y="7720"/>
                </a:lnTo>
                <a:lnTo>
                  <a:pt x="49490" y="7710"/>
                </a:lnTo>
                <a:lnTo>
                  <a:pt x="49480" y="7710"/>
                </a:lnTo>
                <a:lnTo>
                  <a:pt x="49480" y="7720"/>
                </a:lnTo>
                <a:lnTo>
                  <a:pt x="49480" y="7730"/>
                </a:lnTo>
                <a:lnTo>
                  <a:pt x="49480" y="7740"/>
                </a:lnTo>
                <a:lnTo>
                  <a:pt x="49490" y="7750"/>
                </a:lnTo>
                <a:lnTo>
                  <a:pt x="49490" y="7760"/>
                </a:lnTo>
                <a:lnTo>
                  <a:pt x="49490" y="7770"/>
                </a:lnTo>
                <a:lnTo>
                  <a:pt x="49480" y="7770"/>
                </a:lnTo>
                <a:lnTo>
                  <a:pt x="49480" y="7780"/>
                </a:lnTo>
                <a:lnTo>
                  <a:pt x="49470" y="7770"/>
                </a:lnTo>
                <a:lnTo>
                  <a:pt x="49470" y="7760"/>
                </a:lnTo>
                <a:lnTo>
                  <a:pt x="49470" y="7750"/>
                </a:lnTo>
                <a:lnTo>
                  <a:pt x="49470" y="7740"/>
                </a:lnTo>
                <a:lnTo>
                  <a:pt x="49460" y="7730"/>
                </a:lnTo>
                <a:lnTo>
                  <a:pt x="49460" y="7720"/>
                </a:lnTo>
                <a:lnTo>
                  <a:pt x="49460" y="7710"/>
                </a:lnTo>
                <a:lnTo>
                  <a:pt x="49460" y="7700"/>
                </a:lnTo>
                <a:lnTo>
                  <a:pt x="49450" y="7700"/>
                </a:lnTo>
                <a:lnTo>
                  <a:pt x="49450" y="7690"/>
                </a:lnTo>
                <a:lnTo>
                  <a:pt x="49460" y="7680"/>
                </a:lnTo>
                <a:lnTo>
                  <a:pt x="49470" y="7680"/>
                </a:lnTo>
                <a:lnTo>
                  <a:pt x="49480" y="7680"/>
                </a:lnTo>
                <a:lnTo>
                  <a:pt x="49490" y="7680"/>
                </a:lnTo>
                <a:lnTo>
                  <a:pt x="49500" y="7680"/>
                </a:lnTo>
                <a:lnTo>
                  <a:pt x="49520" y="7680"/>
                </a:lnTo>
                <a:lnTo>
                  <a:pt x="49530" y="7680"/>
                </a:lnTo>
                <a:lnTo>
                  <a:pt x="49550" y="7690"/>
                </a:lnTo>
                <a:lnTo>
                  <a:pt x="49570" y="7700"/>
                </a:lnTo>
                <a:close/>
                <a:moveTo>
                  <a:pt x="49090" y="7680"/>
                </a:moveTo>
                <a:lnTo>
                  <a:pt x="49100" y="7690"/>
                </a:lnTo>
                <a:lnTo>
                  <a:pt x="49110" y="7700"/>
                </a:lnTo>
                <a:lnTo>
                  <a:pt x="49120" y="7700"/>
                </a:lnTo>
                <a:lnTo>
                  <a:pt x="49130" y="7690"/>
                </a:lnTo>
                <a:lnTo>
                  <a:pt x="49140" y="7690"/>
                </a:lnTo>
                <a:lnTo>
                  <a:pt x="49150" y="7690"/>
                </a:lnTo>
                <a:lnTo>
                  <a:pt x="49160" y="7700"/>
                </a:lnTo>
                <a:lnTo>
                  <a:pt x="49160" y="7710"/>
                </a:lnTo>
                <a:lnTo>
                  <a:pt x="49170" y="7700"/>
                </a:lnTo>
                <a:lnTo>
                  <a:pt x="49180" y="7700"/>
                </a:lnTo>
                <a:lnTo>
                  <a:pt x="49190" y="7710"/>
                </a:lnTo>
                <a:lnTo>
                  <a:pt x="49200" y="7710"/>
                </a:lnTo>
                <a:lnTo>
                  <a:pt x="49210" y="7710"/>
                </a:lnTo>
                <a:lnTo>
                  <a:pt x="49220" y="7710"/>
                </a:lnTo>
                <a:lnTo>
                  <a:pt x="49230" y="7710"/>
                </a:lnTo>
                <a:lnTo>
                  <a:pt x="49230" y="7720"/>
                </a:lnTo>
                <a:lnTo>
                  <a:pt x="49240" y="7720"/>
                </a:lnTo>
                <a:lnTo>
                  <a:pt x="49250" y="7720"/>
                </a:lnTo>
                <a:lnTo>
                  <a:pt x="49260" y="7710"/>
                </a:lnTo>
                <a:lnTo>
                  <a:pt x="49270" y="7710"/>
                </a:lnTo>
                <a:lnTo>
                  <a:pt x="49270" y="7720"/>
                </a:lnTo>
                <a:lnTo>
                  <a:pt x="49280" y="7720"/>
                </a:lnTo>
                <a:lnTo>
                  <a:pt x="49280" y="7730"/>
                </a:lnTo>
                <a:lnTo>
                  <a:pt x="49270" y="7730"/>
                </a:lnTo>
                <a:lnTo>
                  <a:pt x="49260" y="7740"/>
                </a:lnTo>
                <a:lnTo>
                  <a:pt x="49260" y="7750"/>
                </a:lnTo>
                <a:lnTo>
                  <a:pt x="49260" y="7760"/>
                </a:lnTo>
                <a:lnTo>
                  <a:pt x="49250" y="7760"/>
                </a:lnTo>
                <a:lnTo>
                  <a:pt x="49240" y="7760"/>
                </a:lnTo>
                <a:lnTo>
                  <a:pt x="49230" y="7770"/>
                </a:lnTo>
                <a:lnTo>
                  <a:pt x="49220" y="7770"/>
                </a:lnTo>
                <a:lnTo>
                  <a:pt x="49210" y="7770"/>
                </a:lnTo>
                <a:lnTo>
                  <a:pt x="49190" y="7760"/>
                </a:lnTo>
                <a:lnTo>
                  <a:pt x="49180" y="7760"/>
                </a:lnTo>
                <a:lnTo>
                  <a:pt x="49160" y="7740"/>
                </a:lnTo>
                <a:lnTo>
                  <a:pt x="49150" y="7730"/>
                </a:lnTo>
                <a:lnTo>
                  <a:pt x="49140" y="7730"/>
                </a:lnTo>
                <a:lnTo>
                  <a:pt x="49130" y="7720"/>
                </a:lnTo>
                <a:lnTo>
                  <a:pt x="49120" y="7710"/>
                </a:lnTo>
                <a:lnTo>
                  <a:pt x="49110" y="7710"/>
                </a:lnTo>
                <a:lnTo>
                  <a:pt x="49090" y="7700"/>
                </a:lnTo>
                <a:lnTo>
                  <a:pt x="49080" y="7700"/>
                </a:lnTo>
                <a:lnTo>
                  <a:pt x="49070" y="7690"/>
                </a:lnTo>
                <a:lnTo>
                  <a:pt x="49060" y="7680"/>
                </a:lnTo>
                <a:lnTo>
                  <a:pt x="49060" y="7670"/>
                </a:lnTo>
                <a:lnTo>
                  <a:pt x="49070" y="7670"/>
                </a:lnTo>
                <a:lnTo>
                  <a:pt x="49080" y="7670"/>
                </a:lnTo>
                <a:lnTo>
                  <a:pt x="49080" y="7680"/>
                </a:lnTo>
                <a:lnTo>
                  <a:pt x="49090" y="7680"/>
                </a:lnTo>
                <a:close/>
                <a:moveTo>
                  <a:pt x="49420" y="7660"/>
                </a:moveTo>
                <a:lnTo>
                  <a:pt x="49420" y="7670"/>
                </a:lnTo>
                <a:lnTo>
                  <a:pt x="49410" y="7670"/>
                </a:lnTo>
                <a:lnTo>
                  <a:pt x="49410" y="7680"/>
                </a:lnTo>
                <a:lnTo>
                  <a:pt x="49400" y="7680"/>
                </a:lnTo>
                <a:lnTo>
                  <a:pt x="49390" y="7680"/>
                </a:lnTo>
                <a:lnTo>
                  <a:pt x="49390" y="7670"/>
                </a:lnTo>
                <a:lnTo>
                  <a:pt x="49390" y="7660"/>
                </a:lnTo>
                <a:lnTo>
                  <a:pt x="49400" y="7660"/>
                </a:lnTo>
                <a:lnTo>
                  <a:pt x="49410" y="7660"/>
                </a:lnTo>
                <a:lnTo>
                  <a:pt x="49420" y="7660"/>
                </a:lnTo>
                <a:close/>
                <a:moveTo>
                  <a:pt x="49390" y="7620"/>
                </a:moveTo>
                <a:lnTo>
                  <a:pt x="49380" y="7620"/>
                </a:lnTo>
                <a:lnTo>
                  <a:pt x="49380" y="7630"/>
                </a:lnTo>
                <a:lnTo>
                  <a:pt x="49370" y="7630"/>
                </a:lnTo>
                <a:lnTo>
                  <a:pt x="49370" y="7640"/>
                </a:lnTo>
                <a:lnTo>
                  <a:pt x="49360" y="7640"/>
                </a:lnTo>
                <a:lnTo>
                  <a:pt x="49360" y="7650"/>
                </a:lnTo>
                <a:lnTo>
                  <a:pt x="49350" y="7650"/>
                </a:lnTo>
                <a:lnTo>
                  <a:pt x="49340" y="7660"/>
                </a:lnTo>
                <a:lnTo>
                  <a:pt x="49340" y="7670"/>
                </a:lnTo>
                <a:lnTo>
                  <a:pt x="49340" y="7680"/>
                </a:lnTo>
                <a:lnTo>
                  <a:pt x="49340" y="7690"/>
                </a:lnTo>
                <a:lnTo>
                  <a:pt x="49340" y="7700"/>
                </a:lnTo>
                <a:lnTo>
                  <a:pt x="49330" y="7710"/>
                </a:lnTo>
                <a:lnTo>
                  <a:pt x="49320" y="7700"/>
                </a:lnTo>
                <a:lnTo>
                  <a:pt x="49320" y="7690"/>
                </a:lnTo>
                <a:lnTo>
                  <a:pt x="49330" y="7680"/>
                </a:lnTo>
                <a:lnTo>
                  <a:pt x="49330" y="7670"/>
                </a:lnTo>
                <a:lnTo>
                  <a:pt x="49330" y="7660"/>
                </a:lnTo>
                <a:lnTo>
                  <a:pt x="49320" y="7650"/>
                </a:lnTo>
                <a:lnTo>
                  <a:pt x="49330" y="7650"/>
                </a:lnTo>
                <a:lnTo>
                  <a:pt x="49330" y="7640"/>
                </a:lnTo>
                <a:lnTo>
                  <a:pt x="49340" y="7640"/>
                </a:lnTo>
                <a:lnTo>
                  <a:pt x="49340" y="7630"/>
                </a:lnTo>
                <a:lnTo>
                  <a:pt x="49340" y="7620"/>
                </a:lnTo>
                <a:lnTo>
                  <a:pt x="49340" y="7610"/>
                </a:lnTo>
                <a:lnTo>
                  <a:pt x="49340" y="7600"/>
                </a:lnTo>
                <a:lnTo>
                  <a:pt x="49350" y="7600"/>
                </a:lnTo>
                <a:lnTo>
                  <a:pt x="49360" y="7600"/>
                </a:lnTo>
                <a:lnTo>
                  <a:pt x="49370" y="7600"/>
                </a:lnTo>
                <a:lnTo>
                  <a:pt x="49380" y="7600"/>
                </a:lnTo>
                <a:lnTo>
                  <a:pt x="49380" y="7610"/>
                </a:lnTo>
                <a:lnTo>
                  <a:pt x="49390" y="7610"/>
                </a:lnTo>
                <a:lnTo>
                  <a:pt x="49390" y="7620"/>
                </a:lnTo>
                <a:close/>
                <a:moveTo>
                  <a:pt x="21010" y="4920"/>
                </a:moveTo>
                <a:lnTo>
                  <a:pt x="21000" y="4930"/>
                </a:lnTo>
                <a:lnTo>
                  <a:pt x="20990" y="4930"/>
                </a:lnTo>
                <a:lnTo>
                  <a:pt x="20980" y="4930"/>
                </a:lnTo>
                <a:lnTo>
                  <a:pt x="20970" y="4920"/>
                </a:lnTo>
                <a:lnTo>
                  <a:pt x="20960" y="4920"/>
                </a:lnTo>
                <a:lnTo>
                  <a:pt x="20960" y="4910"/>
                </a:lnTo>
                <a:lnTo>
                  <a:pt x="20970" y="4900"/>
                </a:lnTo>
                <a:lnTo>
                  <a:pt x="20980" y="4890"/>
                </a:lnTo>
                <a:lnTo>
                  <a:pt x="20980" y="4880"/>
                </a:lnTo>
                <a:lnTo>
                  <a:pt x="20990" y="4870"/>
                </a:lnTo>
                <a:lnTo>
                  <a:pt x="21000" y="4870"/>
                </a:lnTo>
                <a:lnTo>
                  <a:pt x="21010" y="4880"/>
                </a:lnTo>
                <a:lnTo>
                  <a:pt x="21010" y="4890"/>
                </a:lnTo>
                <a:lnTo>
                  <a:pt x="21000" y="4900"/>
                </a:lnTo>
                <a:lnTo>
                  <a:pt x="20990" y="4900"/>
                </a:lnTo>
                <a:lnTo>
                  <a:pt x="21000" y="4910"/>
                </a:lnTo>
                <a:lnTo>
                  <a:pt x="21010" y="4910"/>
                </a:lnTo>
                <a:lnTo>
                  <a:pt x="21020" y="4920"/>
                </a:lnTo>
                <a:lnTo>
                  <a:pt x="21010" y="4920"/>
                </a:lnTo>
                <a:close/>
                <a:moveTo>
                  <a:pt x="21310" y="4740"/>
                </a:moveTo>
                <a:lnTo>
                  <a:pt x="21290" y="4750"/>
                </a:lnTo>
                <a:lnTo>
                  <a:pt x="21280" y="4750"/>
                </a:lnTo>
                <a:lnTo>
                  <a:pt x="21280" y="4740"/>
                </a:lnTo>
                <a:lnTo>
                  <a:pt x="21280" y="4730"/>
                </a:lnTo>
                <a:lnTo>
                  <a:pt x="21280" y="4720"/>
                </a:lnTo>
                <a:lnTo>
                  <a:pt x="21290" y="4720"/>
                </a:lnTo>
                <a:lnTo>
                  <a:pt x="21300" y="4720"/>
                </a:lnTo>
                <a:lnTo>
                  <a:pt x="21310" y="4740"/>
                </a:lnTo>
                <a:close/>
                <a:moveTo>
                  <a:pt x="20900" y="4070"/>
                </a:moveTo>
                <a:lnTo>
                  <a:pt x="20890" y="4070"/>
                </a:lnTo>
                <a:lnTo>
                  <a:pt x="20890" y="4050"/>
                </a:lnTo>
                <a:lnTo>
                  <a:pt x="20900" y="4040"/>
                </a:lnTo>
                <a:lnTo>
                  <a:pt x="20910" y="4040"/>
                </a:lnTo>
                <a:lnTo>
                  <a:pt x="20920" y="4040"/>
                </a:lnTo>
                <a:lnTo>
                  <a:pt x="20920" y="4050"/>
                </a:lnTo>
                <a:lnTo>
                  <a:pt x="20920" y="4060"/>
                </a:lnTo>
                <a:lnTo>
                  <a:pt x="20910" y="4060"/>
                </a:lnTo>
                <a:lnTo>
                  <a:pt x="20910" y="4070"/>
                </a:lnTo>
                <a:lnTo>
                  <a:pt x="20900" y="4070"/>
                </a:lnTo>
                <a:close/>
                <a:moveTo>
                  <a:pt x="20850" y="4010"/>
                </a:moveTo>
                <a:lnTo>
                  <a:pt x="20840" y="4020"/>
                </a:lnTo>
                <a:lnTo>
                  <a:pt x="20840" y="4010"/>
                </a:lnTo>
                <a:lnTo>
                  <a:pt x="20840" y="4000"/>
                </a:lnTo>
                <a:lnTo>
                  <a:pt x="20850" y="3990"/>
                </a:lnTo>
                <a:lnTo>
                  <a:pt x="20860" y="3990"/>
                </a:lnTo>
                <a:lnTo>
                  <a:pt x="20860" y="4000"/>
                </a:lnTo>
                <a:lnTo>
                  <a:pt x="20860" y="4010"/>
                </a:lnTo>
                <a:lnTo>
                  <a:pt x="20850" y="4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