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Delta Amacuro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Delta Amacur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91910" y="35210"/>
                </a:moveTo>
                <a:lnTo>
                  <a:pt x="91580" y="35290"/>
                </a:lnTo>
                <a:lnTo>
                  <a:pt x="91560" y="35290"/>
                </a:lnTo>
                <a:lnTo>
                  <a:pt x="89630" y="35530"/>
                </a:lnTo>
                <a:lnTo>
                  <a:pt x="89280" y="35580"/>
                </a:lnTo>
                <a:lnTo>
                  <a:pt x="88620" y="35420"/>
                </a:lnTo>
                <a:lnTo>
                  <a:pt x="88310" y="35340"/>
                </a:lnTo>
                <a:lnTo>
                  <a:pt x="88160" y="35300"/>
                </a:lnTo>
                <a:lnTo>
                  <a:pt x="88150" y="35300"/>
                </a:lnTo>
                <a:lnTo>
                  <a:pt x="88130" y="35580"/>
                </a:lnTo>
                <a:lnTo>
                  <a:pt x="87730" y="36140"/>
                </a:lnTo>
                <a:lnTo>
                  <a:pt x="87230" y="36150"/>
                </a:lnTo>
                <a:lnTo>
                  <a:pt x="85440" y="35140"/>
                </a:lnTo>
                <a:lnTo>
                  <a:pt x="85130" y="34630"/>
                </a:lnTo>
                <a:lnTo>
                  <a:pt x="85120" y="34650"/>
                </a:lnTo>
                <a:lnTo>
                  <a:pt x="85110" y="34650"/>
                </a:lnTo>
                <a:lnTo>
                  <a:pt x="84990" y="34690"/>
                </a:lnTo>
                <a:lnTo>
                  <a:pt x="84930" y="34700"/>
                </a:lnTo>
                <a:lnTo>
                  <a:pt x="84860" y="34720"/>
                </a:lnTo>
                <a:lnTo>
                  <a:pt x="84830" y="34730"/>
                </a:lnTo>
                <a:lnTo>
                  <a:pt x="84760" y="34770"/>
                </a:lnTo>
                <a:lnTo>
                  <a:pt x="84690" y="34800"/>
                </a:lnTo>
                <a:lnTo>
                  <a:pt x="84520" y="34890"/>
                </a:lnTo>
                <a:lnTo>
                  <a:pt x="84440" y="34920"/>
                </a:lnTo>
                <a:lnTo>
                  <a:pt x="84370" y="34950"/>
                </a:lnTo>
                <a:lnTo>
                  <a:pt x="84340" y="34970"/>
                </a:lnTo>
                <a:lnTo>
                  <a:pt x="84310" y="35000"/>
                </a:lnTo>
                <a:lnTo>
                  <a:pt x="84290" y="35000"/>
                </a:lnTo>
                <a:lnTo>
                  <a:pt x="84280" y="35020"/>
                </a:lnTo>
                <a:lnTo>
                  <a:pt x="84210" y="35060"/>
                </a:lnTo>
                <a:lnTo>
                  <a:pt x="84200" y="35070"/>
                </a:lnTo>
                <a:lnTo>
                  <a:pt x="84160" y="35110"/>
                </a:lnTo>
                <a:lnTo>
                  <a:pt x="84140" y="35180"/>
                </a:lnTo>
                <a:lnTo>
                  <a:pt x="84120" y="35250"/>
                </a:lnTo>
                <a:lnTo>
                  <a:pt x="84120" y="35290"/>
                </a:lnTo>
                <a:lnTo>
                  <a:pt x="84110" y="35330"/>
                </a:lnTo>
                <a:lnTo>
                  <a:pt x="84110" y="35370"/>
                </a:lnTo>
                <a:lnTo>
                  <a:pt x="84110" y="35380"/>
                </a:lnTo>
                <a:lnTo>
                  <a:pt x="84100" y="35400"/>
                </a:lnTo>
                <a:lnTo>
                  <a:pt x="84050" y="35420"/>
                </a:lnTo>
                <a:lnTo>
                  <a:pt x="84020" y="35450"/>
                </a:lnTo>
                <a:lnTo>
                  <a:pt x="83980" y="35470"/>
                </a:lnTo>
                <a:lnTo>
                  <a:pt x="83930" y="35510"/>
                </a:lnTo>
                <a:lnTo>
                  <a:pt x="83910" y="35540"/>
                </a:lnTo>
                <a:lnTo>
                  <a:pt x="83910" y="35580"/>
                </a:lnTo>
                <a:lnTo>
                  <a:pt x="83960" y="35600"/>
                </a:lnTo>
                <a:lnTo>
                  <a:pt x="84000" y="35630"/>
                </a:lnTo>
                <a:lnTo>
                  <a:pt x="84030" y="35660"/>
                </a:lnTo>
                <a:lnTo>
                  <a:pt x="84040" y="35700"/>
                </a:lnTo>
                <a:lnTo>
                  <a:pt x="84050" y="35730"/>
                </a:lnTo>
                <a:lnTo>
                  <a:pt x="83970" y="35850"/>
                </a:lnTo>
                <a:lnTo>
                  <a:pt x="83790" y="35770"/>
                </a:lnTo>
                <a:lnTo>
                  <a:pt x="83620" y="35620"/>
                </a:lnTo>
                <a:lnTo>
                  <a:pt x="83590" y="35560"/>
                </a:lnTo>
                <a:lnTo>
                  <a:pt x="83500" y="35510"/>
                </a:lnTo>
                <a:lnTo>
                  <a:pt x="83490" y="35480"/>
                </a:lnTo>
                <a:lnTo>
                  <a:pt x="83460" y="35460"/>
                </a:lnTo>
                <a:lnTo>
                  <a:pt x="83430" y="35460"/>
                </a:lnTo>
                <a:lnTo>
                  <a:pt x="83410" y="35490"/>
                </a:lnTo>
                <a:lnTo>
                  <a:pt x="83380" y="35510"/>
                </a:lnTo>
                <a:lnTo>
                  <a:pt x="83350" y="35500"/>
                </a:lnTo>
                <a:lnTo>
                  <a:pt x="83330" y="35490"/>
                </a:lnTo>
                <a:lnTo>
                  <a:pt x="83330" y="35440"/>
                </a:lnTo>
                <a:lnTo>
                  <a:pt x="83320" y="35410"/>
                </a:lnTo>
                <a:lnTo>
                  <a:pt x="83310" y="35350"/>
                </a:lnTo>
                <a:lnTo>
                  <a:pt x="83310" y="35320"/>
                </a:lnTo>
                <a:lnTo>
                  <a:pt x="83260" y="35290"/>
                </a:lnTo>
                <a:lnTo>
                  <a:pt x="83240" y="35290"/>
                </a:lnTo>
                <a:lnTo>
                  <a:pt x="83230" y="35250"/>
                </a:lnTo>
                <a:lnTo>
                  <a:pt x="83220" y="35220"/>
                </a:lnTo>
                <a:lnTo>
                  <a:pt x="83160" y="35150"/>
                </a:lnTo>
                <a:lnTo>
                  <a:pt x="83120" y="35140"/>
                </a:lnTo>
                <a:lnTo>
                  <a:pt x="83100" y="35140"/>
                </a:lnTo>
                <a:lnTo>
                  <a:pt x="83080" y="35110"/>
                </a:lnTo>
                <a:lnTo>
                  <a:pt x="83050" y="35090"/>
                </a:lnTo>
                <a:lnTo>
                  <a:pt x="83030" y="35090"/>
                </a:lnTo>
                <a:lnTo>
                  <a:pt x="82970" y="35090"/>
                </a:lnTo>
                <a:lnTo>
                  <a:pt x="82950" y="35050"/>
                </a:lnTo>
                <a:lnTo>
                  <a:pt x="82940" y="35000"/>
                </a:lnTo>
                <a:lnTo>
                  <a:pt x="82920" y="34980"/>
                </a:lnTo>
                <a:lnTo>
                  <a:pt x="82800" y="34900"/>
                </a:lnTo>
                <a:lnTo>
                  <a:pt x="82800" y="34850"/>
                </a:lnTo>
                <a:lnTo>
                  <a:pt x="82760" y="34850"/>
                </a:lnTo>
                <a:lnTo>
                  <a:pt x="82710" y="34860"/>
                </a:lnTo>
                <a:lnTo>
                  <a:pt x="82690" y="34850"/>
                </a:lnTo>
                <a:lnTo>
                  <a:pt x="82690" y="34810"/>
                </a:lnTo>
                <a:lnTo>
                  <a:pt x="82690" y="34790"/>
                </a:lnTo>
                <a:lnTo>
                  <a:pt x="82690" y="34770"/>
                </a:lnTo>
                <a:lnTo>
                  <a:pt x="82660" y="34740"/>
                </a:lnTo>
                <a:lnTo>
                  <a:pt x="82660" y="34710"/>
                </a:lnTo>
                <a:lnTo>
                  <a:pt x="82660" y="34670"/>
                </a:lnTo>
                <a:lnTo>
                  <a:pt x="82670" y="34650"/>
                </a:lnTo>
                <a:lnTo>
                  <a:pt x="82690" y="34540"/>
                </a:lnTo>
                <a:lnTo>
                  <a:pt x="82720" y="34500"/>
                </a:lnTo>
                <a:lnTo>
                  <a:pt x="82720" y="34470"/>
                </a:lnTo>
                <a:lnTo>
                  <a:pt x="82710" y="34410"/>
                </a:lnTo>
                <a:lnTo>
                  <a:pt x="82700" y="34390"/>
                </a:lnTo>
                <a:lnTo>
                  <a:pt x="82710" y="34370"/>
                </a:lnTo>
                <a:lnTo>
                  <a:pt x="82700" y="34340"/>
                </a:lnTo>
                <a:lnTo>
                  <a:pt x="82700" y="34320"/>
                </a:lnTo>
                <a:lnTo>
                  <a:pt x="82670" y="34290"/>
                </a:lnTo>
                <a:lnTo>
                  <a:pt x="82680" y="34270"/>
                </a:lnTo>
                <a:lnTo>
                  <a:pt x="82680" y="34250"/>
                </a:lnTo>
                <a:lnTo>
                  <a:pt x="82680" y="34220"/>
                </a:lnTo>
                <a:lnTo>
                  <a:pt x="82670" y="34190"/>
                </a:lnTo>
                <a:lnTo>
                  <a:pt x="82660" y="34130"/>
                </a:lnTo>
                <a:lnTo>
                  <a:pt x="82650" y="34090"/>
                </a:lnTo>
                <a:lnTo>
                  <a:pt x="82620" y="34070"/>
                </a:lnTo>
                <a:lnTo>
                  <a:pt x="82580" y="34060"/>
                </a:lnTo>
                <a:lnTo>
                  <a:pt x="82550" y="34050"/>
                </a:lnTo>
                <a:lnTo>
                  <a:pt x="82540" y="34050"/>
                </a:lnTo>
                <a:lnTo>
                  <a:pt x="82530" y="34040"/>
                </a:lnTo>
                <a:lnTo>
                  <a:pt x="82510" y="34040"/>
                </a:lnTo>
                <a:lnTo>
                  <a:pt x="82490" y="34020"/>
                </a:lnTo>
                <a:lnTo>
                  <a:pt x="82470" y="34020"/>
                </a:lnTo>
                <a:lnTo>
                  <a:pt x="82450" y="34000"/>
                </a:lnTo>
                <a:lnTo>
                  <a:pt x="82450" y="33980"/>
                </a:lnTo>
                <a:lnTo>
                  <a:pt x="82440" y="33960"/>
                </a:lnTo>
                <a:lnTo>
                  <a:pt x="82420" y="33950"/>
                </a:lnTo>
                <a:lnTo>
                  <a:pt x="82410" y="33930"/>
                </a:lnTo>
                <a:lnTo>
                  <a:pt x="82390" y="33930"/>
                </a:lnTo>
                <a:lnTo>
                  <a:pt x="82390" y="33920"/>
                </a:lnTo>
                <a:lnTo>
                  <a:pt x="82390" y="33890"/>
                </a:lnTo>
                <a:lnTo>
                  <a:pt x="82390" y="33870"/>
                </a:lnTo>
                <a:lnTo>
                  <a:pt x="82400" y="33850"/>
                </a:lnTo>
                <a:lnTo>
                  <a:pt x="82400" y="33820"/>
                </a:lnTo>
                <a:lnTo>
                  <a:pt x="82400" y="33790"/>
                </a:lnTo>
                <a:lnTo>
                  <a:pt x="82390" y="33770"/>
                </a:lnTo>
                <a:lnTo>
                  <a:pt x="82390" y="33760"/>
                </a:lnTo>
                <a:lnTo>
                  <a:pt x="82370" y="33710"/>
                </a:lnTo>
                <a:lnTo>
                  <a:pt x="82350" y="33670"/>
                </a:lnTo>
                <a:lnTo>
                  <a:pt x="82350" y="33630"/>
                </a:lnTo>
                <a:lnTo>
                  <a:pt x="82340" y="33590"/>
                </a:lnTo>
                <a:lnTo>
                  <a:pt x="82300" y="33570"/>
                </a:lnTo>
                <a:lnTo>
                  <a:pt x="82290" y="33560"/>
                </a:lnTo>
                <a:lnTo>
                  <a:pt x="82280" y="33550"/>
                </a:lnTo>
                <a:lnTo>
                  <a:pt x="82250" y="33540"/>
                </a:lnTo>
                <a:lnTo>
                  <a:pt x="82220" y="33520"/>
                </a:lnTo>
                <a:lnTo>
                  <a:pt x="82200" y="33500"/>
                </a:lnTo>
                <a:lnTo>
                  <a:pt x="82200" y="33480"/>
                </a:lnTo>
                <a:lnTo>
                  <a:pt x="82160" y="33430"/>
                </a:lnTo>
                <a:lnTo>
                  <a:pt x="82130" y="33400"/>
                </a:lnTo>
                <a:lnTo>
                  <a:pt x="82120" y="33370"/>
                </a:lnTo>
                <a:lnTo>
                  <a:pt x="82120" y="33350"/>
                </a:lnTo>
                <a:lnTo>
                  <a:pt x="82110" y="33320"/>
                </a:lnTo>
                <a:lnTo>
                  <a:pt x="82100" y="33300"/>
                </a:lnTo>
                <a:lnTo>
                  <a:pt x="82070" y="33290"/>
                </a:lnTo>
                <a:lnTo>
                  <a:pt x="82030" y="33240"/>
                </a:lnTo>
                <a:lnTo>
                  <a:pt x="82020" y="33230"/>
                </a:lnTo>
                <a:lnTo>
                  <a:pt x="82010" y="33220"/>
                </a:lnTo>
                <a:lnTo>
                  <a:pt x="82000" y="33210"/>
                </a:lnTo>
                <a:lnTo>
                  <a:pt x="81980" y="33200"/>
                </a:lnTo>
                <a:lnTo>
                  <a:pt x="81980" y="33180"/>
                </a:lnTo>
                <a:lnTo>
                  <a:pt x="81990" y="33140"/>
                </a:lnTo>
                <a:lnTo>
                  <a:pt x="81980" y="33110"/>
                </a:lnTo>
                <a:lnTo>
                  <a:pt x="81970" y="33110"/>
                </a:lnTo>
                <a:lnTo>
                  <a:pt x="81940" y="33110"/>
                </a:lnTo>
                <a:lnTo>
                  <a:pt x="81920" y="33090"/>
                </a:lnTo>
                <a:lnTo>
                  <a:pt x="81910" y="33090"/>
                </a:lnTo>
                <a:lnTo>
                  <a:pt x="81890" y="33090"/>
                </a:lnTo>
                <a:lnTo>
                  <a:pt x="81880" y="33070"/>
                </a:lnTo>
                <a:lnTo>
                  <a:pt x="81870" y="33040"/>
                </a:lnTo>
                <a:lnTo>
                  <a:pt x="81860" y="33010"/>
                </a:lnTo>
                <a:lnTo>
                  <a:pt x="81840" y="32990"/>
                </a:lnTo>
                <a:lnTo>
                  <a:pt x="81800" y="32940"/>
                </a:lnTo>
                <a:lnTo>
                  <a:pt x="81800" y="32930"/>
                </a:lnTo>
                <a:lnTo>
                  <a:pt x="81790" y="32920"/>
                </a:lnTo>
                <a:lnTo>
                  <a:pt x="81780" y="32910"/>
                </a:lnTo>
                <a:lnTo>
                  <a:pt x="81790" y="32890"/>
                </a:lnTo>
                <a:lnTo>
                  <a:pt x="81790" y="32870"/>
                </a:lnTo>
                <a:lnTo>
                  <a:pt x="81790" y="32840"/>
                </a:lnTo>
                <a:lnTo>
                  <a:pt x="81780" y="32840"/>
                </a:lnTo>
                <a:lnTo>
                  <a:pt x="81770" y="32830"/>
                </a:lnTo>
                <a:lnTo>
                  <a:pt x="81760" y="32830"/>
                </a:lnTo>
                <a:lnTo>
                  <a:pt x="81750" y="32800"/>
                </a:lnTo>
                <a:lnTo>
                  <a:pt x="81740" y="32770"/>
                </a:lnTo>
                <a:lnTo>
                  <a:pt x="81760" y="32740"/>
                </a:lnTo>
                <a:lnTo>
                  <a:pt x="81770" y="32730"/>
                </a:lnTo>
                <a:lnTo>
                  <a:pt x="81770" y="32710"/>
                </a:lnTo>
                <a:lnTo>
                  <a:pt x="81770" y="32700"/>
                </a:lnTo>
                <a:lnTo>
                  <a:pt x="81780" y="32680"/>
                </a:lnTo>
                <a:lnTo>
                  <a:pt x="81760" y="32670"/>
                </a:lnTo>
                <a:lnTo>
                  <a:pt x="81780" y="32650"/>
                </a:lnTo>
                <a:lnTo>
                  <a:pt x="81790" y="32630"/>
                </a:lnTo>
                <a:lnTo>
                  <a:pt x="81800" y="32630"/>
                </a:lnTo>
                <a:lnTo>
                  <a:pt x="81810" y="32610"/>
                </a:lnTo>
                <a:lnTo>
                  <a:pt x="81800" y="32600"/>
                </a:lnTo>
                <a:lnTo>
                  <a:pt x="81800" y="32580"/>
                </a:lnTo>
                <a:lnTo>
                  <a:pt x="81830" y="32570"/>
                </a:lnTo>
                <a:lnTo>
                  <a:pt x="81860" y="32560"/>
                </a:lnTo>
                <a:lnTo>
                  <a:pt x="81890" y="32560"/>
                </a:lnTo>
                <a:lnTo>
                  <a:pt x="81930" y="32560"/>
                </a:lnTo>
                <a:lnTo>
                  <a:pt x="81950" y="32550"/>
                </a:lnTo>
                <a:lnTo>
                  <a:pt x="81960" y="32540"/>
                </a:lnTo>
                <a:lnTo>
                  <a:pt x="82000" y="32540"/>
                </a:lnTo>
                <a:lnTo>
                  <a:pt x="82040" y="32520"/>
                </a:lnTo>
                <a:lnTo>
                  <a:pt x="82110" y="32500"/>
                </a:lnTo>
                <a:lnTo>
                  <a:pt x="82140" y="32490"/>
                </a:lnTo>
                <a:lnTo>
                  <a:pt x="82160" y="32490"/>
                </a:lnTo>
                <a:lnTo>
                  <a:pt x="82170" y="32490"/>
                </a:lnTo>
                <a:lnTo>
                  <a:pt x="82200" y="32490"/>
                </a:lnTo>
                <a:lnTo>
                  <a:pt x="82230" y="32490"/>
                </a:lnTo>
                <a:lnTo>
                  <a:pt x="82250" y="32480"/>
                </a:lnTo>
                <a:lnTo>
                  <a:pt x="82310" y="32420"/>
                </a:lnTo>
                <a:lnTo>
                  <a:pt x="82340" y="32390"/>
                </a:lnTo>
                <a:lnTo>
                  <a:pt x="82360" y="32350"/>
                </a:lnTo>
                <a:lnTo>
                  <a:pt x="82360" y="32320"/>
                </a:lnTo>
                <a:lnTo>
                  <a:pt x="82360" y="32310"/>
                </a:lnTo>
                <a:lnTo>
                  <a:pt x="82370" y="32300"/>
                </a:lnTo>
                <a:lnTo>
                  <a:pt x="82380" y="32270"/>
                </a:lnTo>
                <a:lnTo>
                  <a:pt x="82410" y="32250"/>
                </a:lnTo>
                <a:lnTo>
                  <a:pt x="82440" y="32230"/>
                </a:lnTo>
                <a:lnTo>
                  <a:pt x="82480" y="32190"/>
                </a:lnTo>
                <a:lnTo>
                  <a:pt x="82490" y="32190"/>
                </a:lnTo>
                <a:lnTo>
                  <a:pt x="82490" y="32180"/>
                </a:lnTo>
                <a:lnTo>
                  <a:pt x="82480" y="32150"/>
                </a:lnTo>
                <a:lnTo>
                  <a:pt x="82480" y="32140"/>
                </a:lnTo>
                <a:lnTo>
                  <a:pt x="82470" y="32130"/>
                </a:lnTo>
                <a:lnTo>
                  <a:pt x="82480" y="32110"/>
                </a:lnTo>
                <a:lnTo>
                  <a:pt x="82480" y="32080"/>
                </a:lnTo>
                <a:lnTo>
                  <a:pt x="82490" y="32070"/>
                </a:lnTo>
                <a:lnTo>
                  <a:pt x="82500" y="32060"/>
                </a:lnTo>
                <a:lnTo>
                  <a:pt x="82490" y="32030"/>
                </a:lnTo>
                <a:lnTo>
                  <a:pt x="82480" y="32010"/>
                </a:lnTo>
                <a:lnTo>
                  <a:pt x="82470" y="31990"/>
                </a:lnTo>
                <a:lnTo>
                  <a:pt x="82460" y="31950"/>
                </a:lnTo>
                <a:lnTo>
                  <a:pt x="82450" y="31940"/>
                </a:lnTo>
                <a:lnTo>
                  <a:pt x="82420" y="31920"/>
                </a:lnTo>
                <a:lnTo>
                  <a:pt x="82400" y="31920"/>
                </a:lnTo>
                <a:lnTo>
                  <a:pt x="82390" y="31910"/>
                </a:lnTo>
                <a:lnTo>
                  <a:pt x="82390" y="31890"/>
                </a:lnTo>
                <a:lnTo>
                  <a:pt x="82400" y="31860"/>
                </a:lnTo>
                <a:lnTo>
                  <a:pt x="82390" y="31830"/>
                </a:lnTo>
                <a:lnTo>
                  <a:pt x="82370" y="31780"/>
                </a:lnTo>
                <a:lnTo>
                  <a:pt x="82380" y="31750"/>
                </a:lnTo>
                <a:lnTo>
                  <a:pt x="82380" y="31730"/>
                </a:lnTo>
                <a:lnTo>
                  <a:pt x="82360" y="31720"/>
                </a:lnTo>
                <a:lnTo>
                  <a:pt x="82350" y="31700"/>
                </a:lnTo>
                <a:lnTo>
                  <a:pt x="82330" y="31670"/>
                </a:lnTo>
                <a:lnTo>
                  <a:pt x="82320" y="31650"/>
                </a:lnTo>
                <a:lnTo>
                  <a:pt x="82330" y="31600"/>
                </a:lnTo>
                <a:lnTo>
                  <a:pt x="82350" y="31590"/>
                </a:lnTo>
                <a:lnTo>
                  <a:pt x="82380" y="31560"/>
                </a:lnTo>
                <a:lnTo>
                  <a:pt x="82390" y="31540"/>
                </a:lnTo>
                <a:lnTo>
                  <a:pt x="82390" y="31520"/>
                </a:lnTo>
                <a:lnTo>
                  <a:pt x="82380" y="31520"/>
                </a:lnTo>
                <a:lnTo>
                  <a:pt x="82380" y="31500"/>
                </a:lnTo>
                <a:lnTo>
                  <a:pt x="81480" y="31740"/>
                </a:lnTo>
                <a:lnTo>
                  <a:pt x="81340" y="31780"/>
                </a:lnTo>
                <a:lnTo>
                  <a:pt x="78720" y="32470"/>
                </a:lnTo>
                <a:lnTo>
                  <a:pt x="78640" y="32500"/>
                </a:lnTo>
                <a:lnTo>
                  <a:pt x="78320" y="32590"/>
                </a:lnTo>
                <a:lnTo>
                  <a:pt x="77900" y="32340"/>
                </a:lnTo>
                <a:lnTo>
                  <a:pt x="77690" y="32310"/>
                </a:lnTo>
                <a:lnTo>
                  <a:pt x="77690" y="32300"/>
                </a:lnTo>
                <a:lnTo>
                  <a:pt x="77360" y="32090"/>
                </a:lnTo>
                <a:lnTo>
                  <a:pt x="77140" y="31950"/>
                </a:lnTo>
                <a:lnTo>
                  <a:pt x="77050" y="31890"/>
                </a:lnTo>
                <a:lnTo>
                  <a:pt x="77040" y="31880"/>
                </a:lnTo>
                <a:lnTo>
                  <a:pt x="76710" y="31720"/>
                </a:lnTo>
                <a:lnTo>
                  <a:pt x="76680" y="31710"/>
                </a:lnTo>
                <a:lnTo>
                  <a:pt x="76390" y="31560"/>
                </a:lnTo>
                <a:lnTo>
                  <a:pt x="76380" y="31560"/>
                </a:lnTo>
                <a:lnTo>
                  <a:pt x="76340" y="31540"/>
                </a:lnTo>
                <a:lnTo>
                  <a:pt x="76310" y="31520"/>
                </a:lnTo>
                <a:lnTo>
                  <a:pt x="76360" y="31460"/>
                </a:lnTo>
                <a:lnTo>
                  <a:pt x="76400" y="31420"/>
                </a:lnTo>
                <a:lnTo>
                  <a:pt x="76410" y="31410"/>
                </a:lnTo>
                <a:lnTo>
                  <a:pt x="76450" y="31370"/>
                </a:lnTo>
                <a:lnTo>
                  <a:pt x="76460" y="31370"/>
                </a:lnTo>
                <a:lnTo>
                  <a:pt x="76500" y="31370"/>
                </a:lnTo>
                <a:lnTo>
                  <a:pt x="76550" y="31240"/>
                </a:lnTo>
                <a:lnTo>
                  <a:pt x="76610" y="31230"/>
                </a:lnTo>
                <a:lnTo>
                  <a:pt x="76740" y="31200"/>
                </a:lnTo>
                <a:lnTo>
                  <a:pt x="76840" y="31160"/>
                </a:lnTo>
                <a:lnTo>
                  <a:pt x="76930" y="31100"/>
                </a:lnTo>
                <a:lnTo>
                  <a:pt x="76990" y="31050"/>
                </a:lnTo>
                <a:lnTo>
                  <a:pt x="77020" y="31020"/>
                </a:lnTo>
                <a:lnTo>
                  <a:pt x="77050" y="30990"/>
                </a:lnTo>
                <a:lnTo>
                  <a:pt x="77090" y="30980"/>
                </a:lnTo>
                <a:lnTo>
                  <a:pt x="77130" y="30970"/>
                </a:lnTo>
                <a:lnTo>
                  <a:pt x="77180" y="30990"/>
                </a:lnTo>
                <a:lnTo>
                  <a:pt x="77190" y="30990"/>
                </a:lnTo>
                <a:lnTo>
                  <a:pt x="77230" y="31000"/>
                </a:lnTo>
                <a:lnTo>
                  <a:pt x="77240" y="31000"/>
                </a:lnTo>
                <a:lnTo>
                  <a:pt x="77250" y="31040"/>
                </a:lnTo>
                <a:lnTo>
                  <a:pt x="77270" y="31030"/>
                </a:lnTo>
                <a:lnTo>
                  <a:pt x="77560" y="30910"/>
                </a:lnTo>
                <a:lnTo>
                  <a:pt x="77630" y="30880"/>
                </a:lnTo>
                <a:lnTo>
                  <a:pt x="77730" y="30840"/>
                </a:lnTo>
                <a:lnTo>
                  <a:pt x="77770" y="30830"/>
                </a:lnTo>
                <a:lnTo>
                  <a:pt x="77830" y="30800"/>
                </a:lnTo>
                <a:lnTo>
                  <a:pt x="78020" y="30680"/>
                </a:lnTo>
                <a:lnTo>
                  <a:pt x="78110" y="30650"/>
                </a:lnTo>
                <a:lnTo>
                  <a:pt x="78240" y="30630"/>
                </a:lnTo>
                <a:lnTo>
                  <a:pt x="78360" y="30600"/>
                </a:lnTo>
                <a:lnTo>
                  <a:pt x="78440" y="30570"/>
                </a:lnTo>
                <a:lnTo>
                  <a:pt x="78560" y="30510"/>
                </a:lnTo>
                <a:lnTo>
                  <a:pt x="78680" y="30460"/>
                </a:lnTo>
                <a:lnTo>
                  <a:pt x="78770" y="30440"/>
                </a:lnTo>
                <a:lnTo>
                  <a:pt x="78850" y="30420"/>
                </a:lnTo>
                <a:lnTo>
                  <a:pt x="78900" y="30410"/>
                </a:lnTo>
                <a:lnTo>
                  <a:pt x="78870" y="30370"/>
                </a:lnTo>
                <a:lnTo>
                  <a:pt x="78850" y="30320"/>
                </a:lnTo>
                <a:lnTo>
                  <a:pt x="78860" y="30240"/>
                </a:lnTo>
                <a:lnTo>
                  <a:pt x="78880" y="30170"/>
                </a:lnTo>
                <a:lnTo>
                  <a:pt x="78900" y="30130"/>
                </a:lnTo>
                <a:lnTo>
                  <a:pt x="78930" y="30070"/>
                </a:lnTo>
                <a:lnTo>
                  <a:pt x="78970" y="29990"/>
                </a:lnTo>
                <a:lnTo>
                  <a:pt x="79030" y="29900"/>
                </a:lnTo>
                <a:lnTo>
                  <a:pt x="79110" y="29830"/>
                </a:lnTo>
                <a:lnTo>
                  <a:pt x="79180" y="29780"/>
                </a:lnTo>
                <a:lnTo>
                  <a:pt x="79320" y="29750"/>
                </a:lnTo>
                <a:lnTo>
                  <a:pt x="79440" y="29730"/>
                </a:lnTo>
                <a:lnTo>
                  <a:pt x="79570" y="29650"/>
                </a:lnTo>
                <a:lnTo>
                  <a:pt x="79620" y="29610"/>
                </a:lnTo>
                <a:lnTo>
                  <a:pt x="79760" y="29490"/>
                </a:lnTo>
                <a:lnTo>
                  <a:pt x="79910" y="29390"/>
                </a:lnTo>
                <a:lnTo>
                  <a:pt x="79960" y="29300"/>
                </a:lnTo>
                <a:lnTo>
                  <a:pt x="79990" y="29200"/>
                </a:lnTo>
                <a:lnTo>
                  <a:pt x="79970" y="29100"/>
                </a:lnTo>
                <a:lnTo>
                  <a:pt x="79970" y="29030"/>
                </a:lnTo>
                <a:lnTo>
                  <a:pt x="79990" y="28970"/>
                </a:lnTo>
                <a:lnTo>
                  <a:pt x="80110" y="28890"/>
                </a:lnTo>
                <a:lnTo>
                  <a:pt x="80190" y="28830"/>
                </a:lnTo>
                <a:lnTo>
                  <a:pt x="80250" y="28780"/>
                </a:lnTo>
                <a:lnTo>
                  <a:pt x="80340" y="28690"/>
                </a:lnTo>
                <a:lnTo>
                  <a:pt x="80380" y="28630"/>
                </a:lnTo>
                <a:lnTo>
                  <a:pt x="80410" y="28580"/>
                </a:lnTo>
                <a:lnTo>
                  <a:pt x="80410" y="28540"/>
                </a:lnTo>
                <a:lnTo>
                  <a:pt x="80410" y="28510"/>
                </a:lnTo>
                <a:lnTo>
                  <a:pt x="80380" y="28490"/>
                </a:lnTo>
                <a:lnTo>
                  <a:pt x="80330" y="28480"/>
                </a:lnTo>
                <a:lnTo>
                  <a:pt x="80200" y="28530"/>
                </a:lnTo>
                <a:lnTo>
                  <a:pt x="80180" y="28540"/>
                </a:lnTo>
                <a:lnTo>
                  <a:pt x="80130" y="28580"/>
                </a:lnTo>
                <a:lnTo>
                  <a:pt x="80090" y="28580"/>
                </a:lnTo>
                <a:lnTo>
                  <a:pt x="80060" y="28560"/>
                </a:lnTo>
                <a:lnTo>
                  <a:pt x="80040" y="28550"/>
                </a:lnTo>
                <a:lnTo>
                  <a:pt x="80000" y="28500"/>
                </a:lnTo>
                <a:lnTo>
                  <a:pt x="79970" y="28420"/>
                </a:lnTo>
                <a:lnTo>
                  <a:pt x="79960" y="28340"/>
                </a:lnTo>
                <a:lnTo>
                  <a:pt x="79960" y="28300"/>
                </a:lnTo>
                <a:lnTo>
                  <a:pt x="79930" y="28280"/>
                </a:lnTo>
                <a:lnTo>
                  <a:pt x="79910" y="28230"/>
                </a:lnTo>
                <a:lnTo>
                  <a:pt x="79880" y="28180"/>
                </a:lnTo>
                <a:lnTo>
                  <a:pt x="79830" y="28110"/>
                </a:lnTo>
                <a:lnTo>
                  <a:pt x="79790" y="28010"/>
                </a:lnTo>
                <a:lnTo>
                  <a:pt x="79790" y="28000"/>
                </a:lnTo>
                <a:lnTo>
                  <a:pt x="79780" y="27970"/>
                </a:lnTo>
                <a:lnTo>
                  <a:pt x="79790" y="27900"/>
                </a:lnTo>
                <a:lnTo>
                  <a:pt x="79820" y="27850"/>
                </a:lnTo>
                <a:lnTo>
                  <a:pt x="79840" y="27810"/>
                </a:lnTo>
                <a:lnTo>
                  <a:pt x="79900" y="27730"/>
                </a:lnTo>
                <a:lnTo>
                  <a:pt x="79950" y="27650"/>
                </a:lnTo>
                <a:lnTo>
                  <a:pt x="79980" y="27600"/>
                </a:lnTo>
                <a:lnTo>
                  <a:pt x="79990" y="27560"/>
                </a:lnTo>
                <a:lnTo>
                  <a:pt x="80020" y="27480"/>
                </a:lnTo>
                <a:lnTo>
                  <a:pt x="80010" y="27460"/>
                </a:lnTo>
                <a:lnTo>
                  <a:pt x="80010" y="27450"/>
                </a:lnTo>
                <a:lnTo>
                  <a:pt x="80000" y="27440"/>
                </a:lnTo>
                <a:lnTo>
                  <a:pt x="80000" y="27430"/>
                </a:lnTo>
                <a:lnTo>
                  <a:pt x="80000" y="27410"/>
                </a:lnTo>
                <a:lnTo>
                  <a:pt x="79990" y="27390"/>
                </a:lnTo>
                <a:lnTo>
                  <a:pt x="79980" y="27360"/>
                </a:lnTo>
                <a:lnTo>
                  <a:pt x="79980" y="27350"/>
                </a:lnTo>
                <a:lnTo>
                  <a:pt x="79950" y="27360"/>
                </a:lnTo>
                <a:lnTo>
                  <a:pt x="79940" y="27360"/>
                </a:lnTo>
                <a:lnTo>
                  <a:pt x="79940" y="27350"/>
                </a:lnTo>
                <a:lnTo>
                  <a:pt x="79890" y="27340"/>
                </a:lnTo>
                <a:lnTo>
                  <a:pt x="79780" y="27260"/>
                </a:lnTo>
                <a:lnTo>
                  <a:pt x="79760" y="27250"/>
                </a:lnTo>
                <a:lnTo>
                  <a:pt x="79710" y="27230"/>
                </a:lnTo>
                <a:lnTo>
                  <a:pt x="79680" y="27250"/>
                </a:lnTo>
                <a:lnTo>
                  <a:pt x="79640" y="27290"/>
                </a:lnTo>
                <a:lnTo>
                  <a:pt x="79630" y="27330"/>
                </a:lnTo>
                <a:lnTo>
                  <a:pt x="79630" y="27390"/>
                </a:lnTo>
                <a:lnTo>
                  <a:pt x="79610" y="27420"/>
                </a:lnTo>
                <a:lnTo>
                  <a:pt x="79560" y="27420"/>
                </a:lnTo>
                <a:lnTo>
                  <a:pt x="79500" y="27390"/>
                </a:lnTo>
                <a:lnTo>
                  <a:pt x="79420" y="27330"/>
                </a:lnTo>
                <a:lnTo>
                  <a:pt x="79400" y="27290"/>
                </a:lnTo>
                <a:lnTo>
                  <a:pt x="79400" y="27240"/>
                </a:lnTo>
                <a:lnTo>
                  <a:pt x="79400" y="27200"/>
                </a:lnTo>
                <a:lnTo>
                  <a:pt x="79410" y="27140"/>
                </a:lnTo>
                <a:lnTo>
                  <a:pt x="79400" y="27080"/>
                </a:lnTo>
                <a:lnTo>
                  <a:pt x="79390" y="27050"/>
                </a:lnTo>
                <a:lnTo>
                  <a:pt x="79360" y="27030"/>
                </a:lnTo>
                <a:lnTo>
                  <a:pt x="79320" y="27030"/>
                </a:lnTo>
                <a:lnTo>
                  <a:pt x="79300" y="27050"/>
                </a:lnTo>
                <a:lnTo>
                  <a:pt x="79290" y="27080"/>
                </a:lnTo>
                <a:lnTo>
                  <a:pt x="79300" y="27100"/>
                </a:lnTo>
                <a:lnTo>
                  <a:pt x="79290" y="27130"/>
                </a:lnTo>
                <a:lnTo>
                  <a:pt x="79270" y="27150"/>
                </a:lnTo>
                <a:lnTo>
                  <a:pt x="79230" y="27160"/>
                </a:lnTo>
                <a:lnTo>
                  <a:pt x="79200" y="27150"/>
                </a:lnTo>
                <a:lnTo>
                  <a:pt x="79170" y="27160"/>
                </a:lnTo>
                <a:lnTo>
                  <a:pt x="79130" y="27170"/>
                </a:lnTo>
                <a:lnTo>
                  <a:pt x="79120" y="27200"/>
                </a:lnTo>
                <a:lnTo>
                  <a:pt x="79130" y="27240"/>
                </a:lnTo>
                <a:lnTo>
                  <a:pt x="79110" y="27280"/>
                </a:lnTo>
                <a:lnTo>
                  <a:pt x="79090" y="27310"/>
                </a:lnTo>
                <a:lnTo>
                  <a:pt x="79050" y="27310"/>
                </a:lnTo>
                <a:lnTo>
                  <a:pt x="78990" y="27320"/>
                </a:lnTo>
                <a:lnTo>
                  <a:pt x="78950" y="27330"/>
                </a:lnTo>
                <a:lnTo>
                  <a:pt x="78920" y="27350"/>
                </a:lnTo>
                <a:lnTo>
                  <a:pt x="78900" y="27350"/>
                </a:lnTo>
                <a:lnTo>
                  <a:pt x="78890" y="27340"/>
                </a:lnTo>
                <a:lnTo>
                  <a:pt x="78890" y="27310"/>
                </a:lnTo>
                <a:lnTo>
                  <a:pt x="78890" y="27270"/>
                </a:lnTo>
                <a:lnTo>
                  <a:pt x="78890" y="27240"/>
                </a:lnTo>
                <a:lnTo>
                  <a:pt x="78910" y="27200"/>
                </a:lnTo>
                <a:lnTo>
                  <a:pt x="78890" y="27180"/>
                </a:lnTo>
                <a:lnTo>
                  <a:pt x="78860" y="27140"/>
                </a:lnTo>
                <a:lnTo>
                  <a:pt x="78820" y="27130"/>
                </a:lnTo>
                <a:lnTo>
                  <a:pt x="78780" y="27080"/>
                </a:lnTo>
                <a:lnTo>
                  <a:pt x="78710" y="27040"/>
                </a:lnTo>
                <a:lnTo>
                  <a:pt x="78660" y="27000"/>
                </a:lnTo>
                <a:lnTo>
                  <a:pt x="78620" y="26950"/>
                </a:lnTo>
                <a:lnTo>
                  <a:pt x="78630" y="26910"/>
                </a:lnTo>
                <a:lnTo>
                  <a:pt x="78630" y="26860"/>
                </a:lnTo>
                <a:lnTo>
                  <a:pt x="78580" y="26830"/>
                </a:lnTo>
                <a:lnTo>
                  <a:pt x="78510" y="26830"/>
                </a:lnTo>
                <a:lnTo>
                  <a:pt x="78440" y="26840"/>
                </a:lnTo>
                <a:lnTo>
                  <a:pt x="78380" y="26830"/>
                </a:lnTo>
                <a:lnTo>
                  <a:pt x="78340" y="26840"/>
                </a:lnTo>
                <a:lnTo>
                  <a:pt x="78280" y="26870"/>
                </a:lnTo>
                <a:lnTo>
                  <a:pt x="78250" y="26880"/>
                </a:lnTo>
                <a:lnTo>
                  <a:pt x="78230" y="26870"/>
                </a:lnTo>
                <a:lnTo>
                  <a:pt x="78210" y="26860"/>
                </a:lnTo>
                <a:lnTo>
                  <a:pt x="78210" y="26800"/>
                </a:lnTo>
                <a:lnTo>
                  <a:pt x="78210" y="26750"/>
                </a:lnTo>
                <a:lnTo>
                  <a:pt x="78230" y="26680"/>
                </a:lnTo>
                <a:lnTo>
                  <a:pt x="78230" y="26630"/>
                </a:lnTo>
                <a:lnTo>
                  <a:pt x="78240" y="26580"/>
                </a:lnTo>
                <a:lnTo>
                  <a:pt x="78240" y="26550"/>
                </a:lnTo>
                <a:lnTo>
                  <a:pt x="78270" y="26550"/>
                </a:lnTo>
                <a:lnTo>
                  <a:pt x="78320" y="26540"/>
                </a:lnTo>
                <a:lnTo>
                  <a:pt x="78350" y="26510"/>
                </a:lnTo>
                <a:lnTo>
                  <a:pt x="78370" y="26460"/>
                </a:lnTo>
                <a:lnTo>
                  <a:pt x="78370" y="26400"/>
                </a:lnTo>
                <a:lnTo>
                  <a:pt x="78350" y="26360"/>
                </a:lnTo>
                <a:lnTo>
                  <a:pt x="78340" y="26320"/>
                </a:lnTo>
                <a:lnTo>
                  <a:pt x="78340" y="26280"/>
                </a:lnTo>
                <a:lnTo>
                  <a:pt x="78380" y="26250"/>
                </a:lnTo>
                <a:lnTo>
                  <a:pt x="78390" y="26220"/>
                </a:lnTo>
                <a:lnTo>
                  <a:pt x="78370" y="26180"/>
                </a:lnTo>
                <a:lnTo>
                  <a:pt x="78320" y="26160"/>
                </a:lnTo>
                <a:lnTo>
                  <a:pt x="78290" y="26110"/>
                </a:lnTo>
                <a:lnTo>
                  <a:pt x="78250" y="26060"/>
                </a:lnTo>
                <a:lnTo>
                  <a:pt x="78220" y="26020"/>
                </a:lnTo>
                <a:lnTo>
                  <a:pt x="78210" y="25980"/>
                </a:lnTo>
                <a:lnTo>
                  <a:pt x="78210" y="25920"/>
                </a:lnTo>
                <a:lnTo>
                  <a:pt x="78210" y="25850"/>
                </a:lnTo>
                <a:lnTo>
                  <a:pt x="78240" y="25760"/>
                </a:lnTo>
                <a:lnTo>
                  <a:pt x="78200" y="25740"/>
                </a:lnTo>
                <a:lnTo>
                  <a:pt x="78160" y="25680"/>
                </a:lnTo>
                <a:lnTo>
                  <a:pt x="78140" y="25650"/>
                </a:lnTo>
                <a:lnTo>
                  <a:pt x="78120" y="25600"/>
                </a:lnTo>
                <a:lnTo>
                  <a:pt x="78110" y="25530"/>
                </a:lnTo>
                <a:lnTo>
                  <a:pt x="78130" y="25490"/>
                </a:lnTo>
                <a:lnTo>
                  <a:pt x="78180" y="25450"/>
                </a:lnTo>
                <a:lnTo>
                  <a:pt x="78220" y="25410"/>
                </a:lnTo>
                <a:lnTo>
                  <a:pt x="78230" y="25360"/>
                </a:lnTo>
                <a:lnTo>
                  <a:pt x="78200" y="25300"/>
                </a:lnTo>
                <a:lnTo>
                  <a:pt x="78170" y="25250"/>
                </a:lnTo>
                <a:lnTo>
                  <a:pt x="78090" y="25200"/>
                </a:lnTo>
                <a:lnTo>
                  <a:pt x="78060" y="25160"/>
                </a:lnTo>
                <a:lnTo>
                  <a:pt x="78030" y="25150"/>
                </a:lnTo>
                <a:lnTo>
                  <a:pt x="77980" y="25130"/>
                </a:lnTo>
                <a:lnTo>
                  <a:pt x="77930" y="25130"/>
                </a:lnTo>
                <a:lnTo>
                  <a:pt x="77910" y="25120"/>
                </a:lnTo>
                <a:lnTo>
                  <a:pt x="77910" y="25110"/>
                </a:lnTo>
                <a:lnTo>
                  <a:pt x="77900" y="25110"/>
                </a:lnTo>
                <a:lnTo>
                  <a:pt x="77890" y="25110"/>
                </a:lnTo>
                <a:lnTo>
                  <a:pt x="77870" y="25100"/>
                </a:lnTo>
                <a:lnTo>
                  <a:pt x="77830" y="25080"/>
                </a:lnTo>
                <a:lnTo>
                  <a:pt x="77760" y="25050"/>
                </a:lnTo>
                <a:lnTo>
                  <a:pt x="77710" y="25020"/>
                </a:lnTo>
                <a:lnTo>
                  <a:pt x="77660" y="24990"/>
                </a:lnTo>
                <a:lnTo>
                  <a:pt x="77650" y="24950"/>
                </a:lnTo>
                <a:lnTo>
                  <a:pt x="77660" y="24860"/>
                </a:lnTo>
                <a:lnTo>
                  <a:pt x="77710" y="24690"/>
                </a:lnTo>
                <a:lnTo>
                  <a:pt x="77720" y="24620"/>
                </a:lnTo>
                <a:lnTo>
                  <a:pt x="77710" y="24540"/>
                </a:lnTo>
                <a:lnTo>
                  <a:pt x="77720" y="24540"/>
                </a:lnTo>
                <a:lnTo>
                  <a:pt x="77730" y="24540"/>
                </a:lnTo>
                <a:lnTo>
                  <a:pt x="77730" y="24530"/>
                </a:lnTo>
                <a:lnTo>
                  <a:pt x="77730" y="24520"/>
                </a:lnTo>
                <a:lnTo>
                  <a:pt x="77720" y="24510"/>
                </a:lnTo>
                <a:lnTo>
                  <a:pt x="77700" y="24510"/>
                </a:lnTo>
                <a:lnTo>
                  <a:pt x="77680" y="24500"/>
                </a:lnTo>
                <a:lnTo>
                  <a:pt x="77590" y="24490"/>
                </a:lnTo>
                <a:lnTo>
                  <a:pt x="77530" y="24490"/>
                </a:lnTo>
                <a:lnTo>
                  <a:pt x="77480" y="24470"/>
                </a:lnTo>
                <a:lnTo>
                  <a:pt x="77440" y="24420"/>
                </a:lnTo>
                <a:lnTo>
                  <a:pt x="77420" y="24360"/>
                </a:lnTo>
                <a:lnTo>
                  <a:pt x="77430" y="24290"/>
                </a:lnTo>
                <a:lnTo>
                  <a:pt x="77440" y="24180"/>
                </a:lnTo>
                <a:lnTo>
                  <a:pt x="77450" y="24060"/>
                </a:lnTo>
                <a:lnTo>
                  <a:pt x="77490" y="24020"/>
                </a:lnTo>
                <a:lnTo>
                  <a:pt x="77510" y="23990"/>
                </a:lnTo>
                <a:lnTo>
                  <a:pt x="77640" y="23810"/>
                </a:lnTo>
                <a:lnTo>
                  <a:pt x="77630" y="23810"/>
                </a:lnTo>
                <a:lnTo>
                  <a:pt x="77630" y="23800"/>
                </a:lnTo>
                <a:lnTo>
                  <a:pt x="77620" y="23800"/>
                </a:lnTo>
                <a:lnTo>
                  <a:pt x="77620" y="23790"/>
                </a:lnTo>
                <a:lnTo>
                  <a:pt x="77620" y="23770"/>
                </a:lnTo>
                <a:lnTo>
                  <a:pt x="77650" y="23740"/>
                </a:lnTo>
                <a:lnTo>
                  <a:pt x="77670" y="23720"/>
                </a:lnTo>
                <a:lnTo>
                  <a:pt x="77760" y="23620"/>
                </a:lnTo>
                <a:lnTo>
                  <a:pt x="77790" y="23590"/>
                </a:lnTo>
                <a:lnTo>
                  <a:pt x="77810" y="23530"/>
                </a:lnTo>
                <a:lnTo>
                  <a:pt x="77850" y="23540"/>
                </a:lnTo>
                <a:lnTo>
                  <a:pt x="77860" y="23540"/>
                </a:lnTo>
                <a:lnTo>
                  <a:pt x="77880" y="23540"/>
                </a:lnTo>
                <a:lnTo>
                  <a:pt x="77890" y="23540"/>
                </a:lnTo>
                <a:lnTo>
                  <a:pt x="77910" y="23530"/>
                </a:lnTo>
                <a:lnTo>
                  <a:pt x="77950" y="23480"/>
                </a:lnTo>
                <a:lnTo>
                  <a:pt x="77980" y="23450"/>
                </a:lnTo>
                <a:lnTo>
                  <a:pt x="77990" y="23440"/>
                </a:lnTo>
                <a:lnTo>
                  <a:pt x="78020" y="23430"/>
                </a:lnTo>
                <a:lnTo>
                  <a:pt x="78030" y="23420"/>
                </a:lnTo>
                <a:lnTo>
                  <a:pt x="78050" y="23380"/>
                </a:lnTo>
                <a:lnTo>
                  <a:pt x="78050" y="23340"/>
                </a:lnTo>
                <a:lnTo>
                  <a:pt x="78040" y="23310"/>
                </a:lnTo>
                <a:lnTo>
                  <a:pt x="78030" y="23290"/>
                </a:lnTo>
                <a:lnTo>
                  <a:pt x="78020" y="23240"/>
                </a:lnTo>
                <a:lnTo>
                  <a:pt x="78030" y="23200"/>
                </a:lnTo>
                <a:lnTo>
                  <a:pt x="78030" y="23190"/>
                </a:lnTo>
                <a:lnTo>
                  <a:pt x="78030" y="23180"/>
                </a:lnTo>
                <a:lnTo>
                  <a:pt x="77990" y="23100"/>
                </a:lnTo>
                <a:lnTo>
                  <a:pt x="77980" y="23090"/>
                </a:lnTo>
                <a:lnTo>
                  <a:pt x="77980" y="23070"/>
                </a:lnTo>
                <a:lnTo>
                  <a:pt x="77990" y="23060"/>
                </a:lnTo>
                <a:lnTo>
                  <a:pt x="77990" y="23050"/>
                </a:lnTo>
                <a:lnTo>
                  <a:pt x="78010" y="23030"/>
                </a:lnTo>
                <a:lnTo>
                  <a:pt x="78040" y="23010"/>
                </a:lnTo>
                <a:lnTo>
                  <a:pt x="78060" y="23010"/>
                </a:lnTo>
                <a:lnTo>
                  <a:pt x="78100" y="22990"/>
                </a:lnTo>
                <a:lnTo>
                  <a:pt x="78110" y="23000"/>
                </a:lnTo>
                <a:lnTo>
                  <a:pt x="78120" y="23000"/>
                </a:lnTo>
                <a:lnTo>
                  <a:pt x="78140" y="22980"/>
                </a:lnTo>
                <a:lnTo>
                  <a:pt x="78160" y="22950"/>
                </a:lnTo>
                <a:lnTo>
                  <a:pt x="78190" y="22930"/>
                </a:lnTo>
                <a:lnTo>
                  <a:pt x="78210" y="22900"/>
                </a:lnTo>
                <a:lnTo>
                  <a:pt x="78220" y="22890"/>
                </a:lnTo>
                <a:lnTo>
                  <a:pt x="78220" y="22870"/>
                </a:lnTo>
                <a:lnTo>
                  <a:pt x="78260" y="22930"/>
                </a:lnTo>
                <a:lnTo>
                  <a:pt x="78260" y="22910"/>
                </a:lnTo>
                <a:lnTo>
                  <a:pt x="78280" y="22880"/>
                </a:lnTo>
                <a:lnTo>
                  <a:pt x="78290" y="22850"/>
                </a:lnTo>
                <a:lnTo>
                  <a:pt x="78310" y="22820"/>
                </a:lnTo>
                <a:lnTo>
                  <a:pt x="78340" y="22790"/>
                </a:lnTo>
                <a:lnTo>
                  <a:pt x="78370" y="22750"/>
                </a:lnTo>
                <a:lnTo>
                  <a:pt x="78380" y="22770"/>
                </a:lnTo>
                <a:lnTo>
                  <a:pt x="78380" y="22780"/>
                </a:lnTo>
                <a:lnTo>
                  <a:pt x="78420" y="22750"/>
                </a:lnTo>
                <a:lnTo>
                  <a:pt x="78410" y="22740"/>
                </a:lnTo>
                <a:lnTo>
                  <a:pt x="78410" y="22730"/>
                </a:lnTo>
                <a:lnTo>
                  <a:pt x="78410" y="22720"/>
                </a:lnTo>
                <a:lnTo>
                  <a:pt x="78410" y="22680"/>
                </a:lnTo>
                <a:lnTo>
                  <a:pt x="78420" y="22620"/>
                </a:lnTo>
                <a:lnTo>
                  <a:pt x="78420" y="22540"/>
                </a:lnTo>
                <a:lnTo>
                  <a:pt x="78410" y="22490"/>
                </a:lnTo>
                <a:lnTo>
                  <a:pt x="78380" y="22430"/>
                </a:lnTo>
                <a:lnTo>
                  <a:pt x="78320" y="22360"/>
                </a:lnTo>
                <a:lnTo>
                  <a:pt x="78280" y="22330"/>
                </a:lnTo>
                <a:lnTo>
                  <a:pt x="78260" y="22300"/>
                </a:lnTo>
                <a:lnTo>
                  <a:pt x="78250" y="22270"/>
                </a:lnTo>
                <a:lnTo>
                  <a:pt x="78250" y="22250"/>
                </a:lnTo>
                <a:lnTo>
                  <a:pt x="78250" y="22220"/>
                </a:lnTo>
                <a:lnTo>
                  <a:pt x="78260" y="22210"/>
                </a:lnTo>
                <a:lnTo>
                  <a:pt x="78300" y="22160"/>
                </a:lnTo>
                <a:lnTo>
                  <a:pt x="78320" y="22140"/>
                </a:lnTo>
                <a:lnTo>
                  <a:pt x="78320" y="22110"/>
                </a:lnTo>
                <a:lnTo>
                  <a:pt x="78320" y="22070"/>
                </a:lnTo>
                <a:lnTo>
                  <a:pt x="78320" y="21950"/>
                </a:lnTo>
                <a:lnTo>
                  <a:pt x="78330" y="21850"/>
                </a:lnTo>
                <a:lnTo>
                  <a:pt x="78340" y="21750"/>
                </a:lnTo>
                <a:lnTo>
                  <a:pt x="78370" y="21600"/>
                </a:lnTo>
                <a:lnTo>
                  <a:pt x="78390" y="21550"/>
                </a:lnTo>
                <a:lnTo>
                  <a:pt x="78410" y="21500"/>
                </a:lnTo>
                <a:lnTo>
                  <a:pt x="78430" y="21450"/>
                </a:lnTo>
                <a:lnTo>
                  <a:pt x="78440" y="21430"/>
                </a:lnTo>
                <a:lnTo>
                  <a:pt x="78450" y="21430"/>
                </a:lnTo>
                <a:lnTo>
                  <a:pt x="78460" y="21420"/>
                </a:lnTo>
                <a:lnTo>
                  <a:pt x="78500" y="21400"/>
                </a:lnTo>
                <a:lnTo>
                  <a:pt x="78490" y="21390"/>
                </a:lnTo>
                <a:lnTo>
                  <a:pt x="78420" y="21300"/>
                </a:lnTo>
                <a:lnTo>
                  <a:pt x="78400" y="21300"/>
                </a:lnTo>
                <a:lnTo>
                  <a:pt x="78390" y="21290"/>
                </a:lnTo>
                <a:lnTo>
                  <a:pt x="78380" y="21270"/>
                </a:lnTo>
                <a:lnTo>
                  <a:pt x="78380" y="21230"/>
                </a:lnTo>
                <a:lnTo>
                  <a:pt x="78380" y="21200"/>
                </a:lnTo>
                <a:lnTo>
                  <a:pt x="78380" y="21170"/>
                </a:lnTo>
                <a:lnTo>
                  <a:pt x="78400" y="21140"/>
                </a:lnTo>
                <a:lnTo>
                  <a:pt x="78400" y="21130"/>
                </a:lnTo>
                <a:lnTo>
                  <a:pt x="78410" y="21090"/>
                </a:lnTo>
                <a:lnTo>
                  <a:pt x="78430" y="21020"/>
                </a:lnTo>
                <a:lnTo>
                  <a:pt x="78720" y="21020"/>
                </a:lnTo>
                <a:lnTo>
                  <a:pt x="78810" y="21020"/>
                </a:lnTo>
                <a:lnTo>
                  <a:pt x="78860" y="21020"/>
                </a:lnTo>
                <a:lnTo>
                  <a:pt x="78900" y="21020"/>
                </a:lnTo>
                <a:lnTo>
                  <a:pt x="78950" y="20930"/>
                </a:lnTo>
                <a:lnTo>
                  <a:pt x="79000" y="20880"/>
                </a:lnTo>
                <a:lnTo>
                  <a:pt x="79060" y="20860"/>
                </a:lnTo>
                <a:lnTo>
                  <a:pt x="79310" y="20920"/>
                </a:lnTo>
                <a:lnTo>
                  <a:pt x="79500" y="21030"/>
                </a:lnTo>
                <a:lnTo>
                  <a:pt x="79560" y="21060"/>
                </a:lnTo>
                <a:lnTo>
                  <a:pt x="79580" y="21070"/>
                </a:lnTo>
                <a:lnTo>
                  <a:pt x="79600" y="21080"/>
                </a:lnTo>
                <a:lnTo>
                  <a:pt x="79670" y="21100"/>
                </a:lnTo>
                <a:lnTo>
                  <a:pt x="79700" y="21100"/>
                </a:lnTo>
                <a:lnTo>
                  <a:pt x="79730" y="21110"/>
                </a:lnTo>
                <a:lnTo>
                  <a:pt x="79790" y="21140"/>
                </a:lnTo>
                <a:lnTo>
                  <a:pt x="79870" y="21160"/>
                </a:lnTo>
                <a:lnTo>
                  <a:pt x="79920" y="21180"/>
                </a:lnTo>
                <a:lnTo>
                  <a:pt x="80090" y="21290"/>
                </a:lnTo>
                <a:lnTo>
                  <a:pt x="80290" y="21410"/>
                </a:lnTo>
                <a:lnTo>
                  <a:pt x="80360" y="21490"/>
                </a:lnTo>
                <a:lnTo>
                  <a:pt x="80450" y="21550"/>
                </a:lnTo>
                <a:lnTo>
                  <a:pt x="80540" y="21590"/>
                </a:lnTo>
                <a:lnTo>
                  <a:pt x="80640" y="21620"/>
                </a:lnTo>
                <a:lnTo>
                  <a:pt x="80710" y="21650"/>
                </a:lnTo>
                <a:lnTo>
                  <a:pt x="80770" y="21670"/>
                </a:lnTo>
                <a:lnTo>
                  <a:pt x="80860" y="21730"/>
                </a:lnTo>
                <a:lnTo>
                  <a:pt x="80960" y="21810"/>
                </a:lnTo>
                <a:lnTo>
                  <a:pt x="81090" y="21950"/>
                </a:lnTo>
                <a:lnTo>
                  <a:pt x="81160" y="22040"/>
                </a:lnTo>
                <a:lnTo>
                  <a:pt x="81220" y="22120"/>
                </a:lnTo>
                <a:lnTo>
                  <a:pt x="81290" y="22210"/>
                </a:lnTo>
                <a:lnTo>
                  <a:pt x="81290" y="22240"/>
                </a:lnTo>
                <a:lnTo>
                  <a:pt x="81330" y="22260"/>
                </a:lnTo>
                <a:lnTo>
                  <a:pt x="81360" y="22310"/>
                </a:lnTo>
                <a:lnTo>
                  <a:pt x="81380" y="22330"/>
                </a:lnTo>
                <a:lnTo>
                  <a:pt x="81400" y="22340"/>
                </a:lnTo>
                <a:lnTo>
                  <a:pt x="81410" y="22320"/>
                </a:lnTo>
                <a:lnTo>
                  <a:pt x="81520" y="22370"/>
                </a:lnTo>
                <a:lnTo>
                  <a:pt x="81550" y="22400"/>
                </a:lnTo>
                <a:lnTo>
                  <a:pt x="81570" y="22410"/>
                </a:lnTo>
                <a:lnTo>
                  <a:pt x="81590" y="22400"/>
                </a:lnTo>
                <a:lnTo>
                  <a:pt x="81580" y="22380"/>
                </a:lnTo>
                <a:lnTo>
                  <a:pt x="81570" y="22370"/>
                </a:lnTo>
                <a:lnTo>
                  <a:pt x="81560" y="22290"/>
                </a:lnTo>
                <a:lnTo>
                  <a:pt x="81570" y="22220"/>
                </a:lnTo>
                <a:lnTo>
                  <a:pt x="81620" y="22180"/>
                </a:lnTo>
                <a:lnTo>
                  <a:pt x="81710" y="22150"/>
                </a:lnTo>
                <a:lnTo>
                  <a:pt x="81850" y="22170"/>
                </a:lnTo>
                <a:lnTo>
                  <a:pt x="81950" y="22190"/>
                </a:lnTo>
                <a:lnTo>
                  <a:pt x="82300" y="22310"/>
                </a:lnTo>
                <a:lnTo>
                  <a:pt x="82760" y="22490"/>
                </a:lnTo>
                <a:lnTo>
                  <a:pt x="82920" y="22470"/>
                </a:lnTo>
                <a:lnTo>
                  <a:pt x="83050" y="22470"/>
                </a:lnTo>
                <a:lnTo>
                  <a:pt x="83110" y="22280"/>
                </a:lnTo>
                <a:lnTo>
                  <a:pt x="83120" y="22250"/>
                </a:lnTo>
                <a:lnTo>
                  <a:pt x="83100" y="22250"/>
                </a:lnTo>
                <a:lnTo>
                  <a:pt x="83080" y="22230"/>
                </a:lnTo>
                <a:lnTo>
                  <a:pt x="83070" y="22220"/>
                </a:lnTo>
                <a:lnTo>
                  <a:pt x="83060" y="22210"/>
                </a:lnTo>
                <a:lnTo>
                  <a:pt x="83070" y="22200"/>
                </a:lnTo>
                <a:lnTo>
                  <a:pt x="83080" y="22190"/>
                </a:lnTo>
                <a:lnTo>
                  <a:pt x="83080" y="22180"/>
                </a:lnTo>
                <a:lnTo>
                  <a:pt x="83070" y="22170"/>
                </a:lnTo>
                <a:lnTo>
                  <a:pt x="83060" y="22170"/>
                </a:lnTo>
                <a:lnTo>
                  <a:pt x="83020" y="22160"/>
                </a:lnTo>
                <a:lnTo>
                  <a:pt x="83010" y="22170"/>
                </a:lnTo>
                <a:lnTo>
                  <a:pt x="83000" y="22170"/>
                </a:lnTo>
                <a:lnTo>
                  <a:pt x="82960" y="22140"/>
                </a:lnTo>
                <a:lnTo>
                  <a:pt x="82950" y="22120"/>
                </a:lnTo>
                <a:lnTo>
                  <a:pt x="82920" y="22110"/>
                </a:lnTo>
                <a:lnTo>
                  <a:pt x="82920" y="22090"/>
                </a:lnTo>
                <a:lnTo>
                  <a:pt x="82930" y="22080"/>
                </a:lnTo>
                <a:lnTo>
                  <a:pt x="82970" y="22070"/>
                </a:lnTo>
                <a:lnTo>
                  <a:pt x="83000" y="22080"/>
                </a:lnTo>
                <a:lnTo>
                  <a:pt x="83040" y="22090"/>
                </a:lnTo>
                <a:lnTo>
                  <a:pt x="83040" y="22080"/>
                </a:lnTo>
                <a:lnTo>
                  <a:pt x="83000" y="22060"/>
                </a:lnTo>
                <a:lnTo>
                  <a:pt x="82980" y="22050"/>
                </a:lnTo>
                <a:lnTo>
                  <a:pt x="82980" y="22040"/>
                </a:lnTo>
                <a:lnTo>
                  <a:pt x="83000" y="22030"/>
                </a:lnTo>
                <a:lnTo>
                  <a:pt x="83010" y="22020"/>
                </a:lnTo>
                <a:lnTo>
                  <a:pt x="83010" y="22010"/>
                </a:lnTo>
                <a:lnTo>
                  <a:pt x="82990" y="22010"/>
                </a:lnTo>
                <a:lnTo>
                  <a:pt x="82940" y="22000"/>
                </a:lnTo>
                <a:lnTo>
                  <a:pt x="82900" y="21980"/>
                </a:lnTo>
                <a:lnTo>
                  <a:pt x="82850" y="21980"/>
                </a:lnTo>
                <a:lnTo>
                  <a:pt x="82810" y="21960"/>
                </a:lnTo>
                <a:lnTo>
                  <a:pt x="82760" y="21940"/>
                </a:lnTo>
                <a:lnTo>
                  <a:pt x="82720" y="21900"/>
                </a:lnTo>
                <a:lnTo>
                  <a:pt x="82720" y="21880"/>
                </a:lnTo>
                <a:lnTo>
                  <a:pt x="82760" y="21900"/>
                </a:lnTo>
                <a:lnTo>
                  <a:pt x="82770" y="21870"/>
                </a:lnTo>
                <a:lnTo>
                  <a:pt x="82730" y="21860"/>
                </a:lnTo>
                <a:lnTo>
                  <a:pt x="82720" y="21830"/>
                </a:lnTo>
                <a:lnTo>
                  <a:pt x="82710" y="21800"/>
                </a:lnTo>
                <a:lnTo>
                  <a:pt x="82700" y="21770"/>
                </a:lnTo>
                <a:lnTo>
                  <a:pt x="82700" y="21750"/>
                </a:lnTo>
                <a:lnTo>
                  <a:pt x="82700" y="21740"/>
                </a:lnTo>
                <a:lnTo>
                  <a:pt x="82720" y="21730"/>
                </a:lnTo>
                <a:lnTo>
                  <a:pt x="82780" y="21730"/>
                </a:lnTo>
                <a:lnTo>
                  <a:pt x="82850" y="21730"/>
                </a:lnTo>
                <a:lnTo>
                  <a:pt x="82880" y="21770"/>
                </a:lnTo>
                <a:lnTo>
                  <a:pt x="82940" y="21760"/>
                </a:lnTo>
                <a:lnTo>
                  <a:pt x="82950" y="21780"/>
                </a:lnTo>
                <a:lnTo>
                  <a:pt x="83020" y="21810"/>
                </a:lnTo>
                <a:lnTo>
                  <a:pt x="83080" y="21830"/>
                </a:lnTo>
                <a:lnTo>
                  <a:pt x="83120" y="21830"/>
                </a:lnTo>
                <a:lnTo>
                  <a:pt x="83170" y="21860"/>
                </a:lnTo>
                <a:lnTo>
                  <a:pt x="83220" y="21860"/>
                </a:lnTo>
                <a:lnTo>
                  <a:pt x="83320" y="21880"/>
                </a:lnTo>
                <a:lnTo>
                  <a:pt x="83440" y="21980"/>
                </a:lnTo>
                <a:lnTo>
                  <a:pt x="83530" y="22060"/>
                </a:lnTo>
                <a:lnTo>
                  <a:pt x="83570" y="22140"/>
                </a:lnTo>
                <a:lnTo>
                  <a:pt x="83620" y="22210"/>
                </a:lnTo>
                <a:lnTo>
                  <a:pt x="83660" y="22260"/>
                </a:lnTo>
                <a:lnTo>
                  <a:pt x="83680" y="22280"/>
                </a:lnTo>
                <a:lnTo>
                  <a:pt x="83700" y="22340"/>
                </a:lnTo>
                <a:lnTo>
                  <a:pt x="83720" y="22350"/>
                </a:lnTo>
                <a:lnTo>
                  <a:pt x="83740" y="22360"/>
                </a:lnTo>
                <a:lnTo>
                  <a:pt x="83760" y="22380"/>
                </a:lnTo>
                <a:lnTo>
                  <a:pt x="83780" y="22430"/>
                </a:lnTo>
                <a:lnTo>
                  <a:pt x="83780" y="22490"/>
                </a:lnTo>
                <a:lnTo>
                  <a:pt x="83800" y="22530"/>
                </a:lnTo>
                <a:lnTo>
                  <a:pt x="83820" y="22570"/>
                </a:lnTo>
                <a:lnTo>
                  <a:pt x="83830" y="22600"/>
                </a:lnTo>
                <a:lnTo>
                  <a:pt x="83870" y="22620"/>
                </a:lnTo>
                <a:lnTo>
                  <a:pt x="83890" y="22650"/>
                </a:lnTo>
                <a:lnTo>
                  <a:pt x="83910" y="22690"/>
                </a:lnTo>
                <a:lnTo>
                  <a:pt x="83960" y="22730"/>
                </a:lnTo>
                <a:lnTo>
                  <a:pt x="83990" y="22760"/>
                </a:lnTo>
                <a:lnTo>
                  <a:pt x="84030" y="22860"/>
                </a:lnTo>
                <a:lnTo>
                  <a:pt x="84100" y="22990"/>
                </a:lnTo>
                <a:lnTo>
                  <a:pt x="84140" y="23030"/>
                </a:lnTo>
                <a:lnTo>
                  <a:pt x="84170" y="23050"/>
                </a:lnTo>
                <a:lnTo>
                  <a:pt x="84200" y="23090"/>
                </a:lnTo>
                <a:lnTo>
                  <a:pt x="84250" y="23120"/>
                </a:lnTo>
                <a:lnTo>
                  <a:pt x="84270" y="23140"/>
                </a:lnTo>
                <a:lnTo>
                  <a:pt x="84280" y="23180"/>
                </a:lnTo>
                <a:lnTo>
                  <a:pt x="84300" y="23210"/>
                </a:lnTo>
                <a:lnTo>
                  <a:pt x="84340" y="23250"/>
                </a:lnTo>
                <a:lnTo>
                  <a:pt x="84420" y="23290"/>
                </a:lnTo>
                <a:lnTo>
                  <a:pt x="84500" y="23300"/>
                </a:lnTo>
                <a:lnTo>
                  <a:pt x="84550" y="23320"/>
                </a:lnTo>
                <a:lnTo>
                  <a:pt x="84620" y="23400"/>
                </a:lnTo>
                <a:lnTo>
                  <a:pt x="84690" y="23460"/>
                </a:lnTo>
                <a:lnTo>
                  <a:pt x="84690" y="23480"/>
                </a:lnTo>
                <a:lnTo>
                  <a:pt x="84680" y="23500"/>
                </a:lnTo>
                <a:lnTo>
                  <a:pt x="84670" y="23520"/>
                </a:lnTo>
                <a:lnTo>
                  <a:pt x="84670" y="23530"/>
                </a:lnTo>
                <a:lnTo>
                  <a:pt x="84700" y="23530"/>
                </a:lnTo>
                <a:lnTo>
                  <a:pt x="84710" y="23560"/>
                </a:lnTo>
                <a:lnTo>
                  <a:pt x="84730" y="23590"/>
                </a:lnTo>
                <a:lnTo>
                  <a:pt x="84770" y="23600"/>
                </a:lnTo>
                <a:lnTo>
                  <a:pt x="84830" y="23610"/>
                </a:lnTo>
                <a:lnTo>
                  <a:pt x="84850" y="23610"/>
                </a:lnTo>
                <a:lnTo>
                  <a:pt x="84870" y="23610"/>
                </a:lnTo>
                <a:lnTo>
                  <a:pt x="84900" y="23600"/>
                </a:lnTo>
                <a:lnTo>
                  <a:pt x="84970" y="23630"/>
                </a:lnTo>
                <a:lnTo>
                  <a:pt x="85090" y="23710"/>
                </a:lnTo>
                <a:lnTo>
                  <a:pt x="85200" y="23770"/>
                </a:lnTo>
                <a:lnTo>
                  <a:pt x="85330" y="23840"/>
                </a:lnTo>
                <a:lnTo>
                  <a:pt x="85400" y="23850"/>
                </a:lnTo>
                <a:lnTo>
                  <a:pt x="85460" y="23850"/>
                </a:lnTo>
                <a:lnTo>
                  <a:pt x="85480" y="23860"/>
                </a:lnTo>
                <a:lnTo>
                  <a:pt x="85510" y="23880"/>
                </a:lnTo>
                <a:lnTo>
                  <a:pt x="85530" y="23900"/>
                </a:lnTo>
                <a:lnTo>
                  <a:pt x="85520" y="23920"/>
                </a:lnTo>
                <a:lnTo>
                  <a:pt x="85650" y="23860"/>
                </a:lnTo>
                <a:lnTo>
                  <a:pt x="85610" y="23820"/>
                </a:lnTo>
                <a:lnTo>
                  <a:pt x="85580" y="23800"/>
                </a:lnTo>
                <a:lnTo>
                  <a:pt x="85570" y="23770"/>
                </a:lnTo>
                <a:lnTo>
                  <a:pt x="85560" y="23750"/>
                </a:lnTo>
                <a:lnTo>
                  <a:pt x="85570" y="23730"/>
                </a:lnTo>
                <a:lnTo>
                  <a:pt x="85580" y="23720"/>
                </a:lnTo>
                <a:lnTo>
                  <a:pt x="85600" y="23710"/>
                </a:lnTo>
                <a:lnTo>
                  <a:pt x="85610" y="23700"/>
                </a:lnTo>
                <a:lnTo>
                  <a:pt x="85660" y="23730"/>
                </a:lnTo>
                <a:lnTo>
                  <a:pt x="85710" y="23740"/>
                </a:lnTo>
                <a:lnTo>
                  <a:pt x="85750" y="23780"/>
                </a:lnTo>
                <a:lnTo>
                  <a:pt x="85810" y="23780"/>
                </a:lnTo>
                <a:lnTo>
                  <a:pt x="85850" y="23790"/>
                </a:lnTo>
                <a:lnTo>
                  <a:pt x="85890" y="23820"/>
                </a:lnTo>
                <a:lnTo>
                  <a:pt x="85920" y="23840"/>
                </a:lnTo>
                <a:lnTo>
                  <a:pt x="85960" y="23890"/>
                </a:lnTo>
                <a:lnTo>
                  <a:pt x="85980" y="23920"/>
                </a:lnTo>
                <a:lnTo>
                  <a:pt x="86010" y="23930"/>
                </a:lnTo>
                <a:lnTo>
                  <a:pt x="86040" y="23940"/>
                </a:lnTo>
                <a:lnTo>
                  <a:pt x="86080" y="23940"/>
                </a:lnTo>
                <a:lnTo>
                  <a:pt x="86100" y="23960"/>
                </a:lnTo>
                <a:lnTo>
                  <a:pt x="86130" y="23970"/>
                </a:lnTo>
                <a:lnTo>
                  <a:pt x="86200" y="23970"/>
                </a:lnTo>
                <a:lnTo>
                  <a:pt x="86250" y="23970"/>
                </a:lnTo>
                <a:lnTo>
                  <a:pt x="86270" y="23970"/>
                </a:lnTo>
                <a:lnTo>
                  <a:pt x="86290" y="23960"/>
                </a:lnTo>
                <a:lnTo>
                  <a:pt x="86290" y="23950"/>
                </a:lnTo>
                <a:lnTo>
                  <a:pt x="86250" y="23940"/>
                </a:lnTo>
                <a:lnTo>
                  <a:pt x="86210" y="23940"/>
                </a:lnTo>
                <a:lnTo>
                  <a:pt x="86200" y="23930"/>
                </a:lnTo>
                <a:lnTo>
                  <a:pt x="86200" y="23920"/>
                </a:lnTo>
                <a:lnTo>
                  <a:pt x="86210" y="23920"/>
                </a:lnTo>
                <a:lnTo>
                  <a:pt x="86250" y="23910"/>
                </a:lnTo>
                <a:lnTo>
                  <a:pt x="86270" y="23910"/>
                </a:lnTo>
                <a:lnTo>
                  <a:pt x="86290" y="23910"/>
                </a:lnTo>
                <a:lnTo>
                  <a:pt x="86320" y="23920"/>
                </a:lnTo>
                <a:lnTo>
                  <a:pt x="86370" y="23920"/>
                </a:lnTo>
                <a:lnTo>
                  <a:pt x="86390" y="23920"/>
                </a:lnTo>
                <a:lnTo>
                  <a:pt x="86400" y="23910"/>
                </a:lnTo>
                <a:lnTo>
                  <a:pt x="86400" y="23880"/>
                </a:lnTo>
                <a:lnTo>
                  <a:pt x="86400" y="23870"/>
                </a:lnTo>
                <a:lnTo>
                  <a:pt x="86460" y="23890"/>
                </a:lnTo>
                <a:lnTo>
                  <a:pt x="86480" y="23900"/>
                </a:lnTo>
                <a:lnTo>
                  <a:pt x="86510" y="23870"/>
                </a:lnTo>
                <a:lnTo>
                  <a:pt x="86570" y="23880"/>
                </a:lnTo>
                <a:lnTo>
                  <a:pt x="86620" y="23890"/>
                </a:lnTo>
                <a:lnTo>
                  <a:pt x="86660" y="23900"/>
                </a:lnTo>
                <a:lnTo>
                  <a:pt x="86720" y="23870"/>
                </a:lnTo>
                <a:lnTo>
                  <a:pt x="86760" y="23870"/>
                </a:lnTo>
                <a:lnTo>
                  <a:pt x="86810" y="23900"/>
                </a:lnTo>
                <a:lnTo>
                  <a:pt x="86850" y="23900"/>
                </a:lnTo>
                <a:lnTo>
                  <a:pt x="86910" y="23940"/>
                </a:lnTo>
                <a:lnTo>
                  <a:pt x="86960" y="23960"/>
                </a:lnTo>
                <a:lnTo>
                  <a:pt x="86990" y="23980"/>
                </a:lnTo>
                <a:lnTo>
                  <a:pt x="87040" y="23990"/>
                </a:lnTo>
                <a:lnTo>
                  <a:pt x="87080" y="23990"/>
                </a:lnTo>
                <a:lnTo>
                  <a:pt x="87100" y="24000"/>
                </a:lnTo>
                <a:lnTo>
                  <a:pt x="87150" y="24050"/>
                </a:lnTo>
                <a:lnTo>
                  <a:pt x="87200" y="24090"/>
                </a:lnTo>
                <a:lnTo>
                  <a:pt x="87240" y="24150"/>
                </a:lnTo>
                <a:lnTo>
                  <a:pt x="87280" y="24200"/>
                </a:lnTo>
                <a:lnTo>
                  <a:pt x="87320" y="24240"/>
                </a:lnTo>
                <a:lnTo>
                  <a:pt x="87360" y="24260"/>
                </a:lnTo>
                <a:lnTo>
                  <a:pt x="87350" y="24310"/>
                </a:lnTo>
                <a:lnTo>
                  <a:pt x="87330" y="24370"/>
                </a:lnTo>
                <a:lnTo>
                  <a:pt x="87310" y="24400"/>
                </a:lnTo>
                <a:lnTo>
                  <a:pt x="87260" y="24420"/>
                </a:lnTo>
                <a:lnTo>
                  <a:pt x="87270" y="24470"/>
                </a:lnTo>
                <a:lnTo>
                  <a:pt x="87270" y="24500"/>
                </a:lnTo>
                <a:lnTo>
                  <a:pt x="87220" y="24500"/>
                </a:lnTo>
                <a:lnTo>
                  <a:pt x="87210" y="24510"/>
                </a:lnTo>
                <a:lnTo>
                  <a:pt x="87220" y="24530"/>
                </a:lnTo>
                <a:lnTo>
                  <a:pt x="87340" y="24580"/>
                </a:lnTo>
                <a:lnTo>
                  <a:pt x="87380" y="24550"/>
                </a:lnTo>
                <a:lnTo>
                  <a:pt x="87380" y="24530"/>
                </a:lnTo>
                <a:lnTo>
                  <a:pt x="87390" y="24520"/>
                </a:lnTo>
                <a:lnTo>
                  <a:pt x="87430" y="24520"/>
                </a:lnTo>
                <a:lnTo>
                  <a:pt x="87510" y="24520"/>
                </a:lnTo>
                <a:lnTo>
                  <a:pt x="87550" y="24540"/>
                </a:lnTo>
                <a:lnTo>
                  <a:pt x="87670" y="24610"/>
                </a:lnTo>
                <a:lnTo>
                  <a:pt x="87730" y="24660"/>
                </a:lnTo>
                <a:lnTo>
                  <a:pt x="87790" y="24700"/>
                </a:lnTo>
                <a:lnTo>
                  <a:pt x="87840" y="24740"/>
                </a:lnTo>
                <a:lnTo>
                  <a:pt x="87910" y="24810"/>
                </a:lnTo>
                <a:lnTo>
                  <a:pt x="87980" y="24870"/>
                </a:lnTo>
                <a:lnTo>
                  <a:pt x="88050" y="24930"/>
                </a:lnTo>
                <a:lnTo>
                  <a:pt x="88150" y="25020"/>
                </a:lnTo>
                <a:lnTo>
                  <a:pt x="88220" y="25110"/>
                </a:lnTo>
                <a:lnTo>
                  <a:pt x="88280" y="25200"/>
                </a:lnTo>
                <a:lnTo>
                  <a:pt x="88300" y="25230"/>
                </a:lnTo>
                <a:lnTo>
                  <a:pt x="88330" y="25320"/>
                </a:lnTo>
                <a:lnTo>
                  <a:pt x="88380" y="25380"/>
                </a:lnTo>
                <a:lnTo>
                  <a:pt x="88590" y="25850"/>
                </a:lnTo>
                <a:lnTo>
                  <a:pt x="88620" y="25890"/>
                </a:lnTo>
                <a:lnTo>
                  <a:pt x="88640" y="25920"/>
                </a:lnTo>
                <a:lnTo>
                  <a:pt x="88640" y="25940"/>
                </a:lnTo>
                <a:lnTo>
                  <a:pt x="88590" y="26120"/>
                </a:lnTo>
                <a:lnTo>
                  <a:pt x="88610" y="26140"/>
                </a:lnTo>
                <a:lnTo>
                  <a:pt x="88650" y="26170"/>
                </a:lnTo>
                <a:lnTo>
                  <a:pt x="88690" y="26200"/>
                </a:lnTo>
                <a:lnTo>
                  <a:pt x="88720" y="26230"/>
                </a:lnTo>
                <a:lnTo>
                  <a:pt x="88740" y="26260"/>
                </a:lnTo>
                <a:lnTo>
                  <a:pt x="88750" y="26270"/>
                </a:lnTo>
                <a:lnTo>
                  <a:pt x="88760" y="26290"/>
                </a:lnTo>
                <a:lnTo>
                  <a:pt x="88770" y="26330"/>
                </a:lnTo>
                <a:lnTo>
                  <a:pt x="88770" y="26350"/>
                </a:lnTo>
                <a:lnTo>
                  <a:pt x="88770" y="26360"/>
                </a:lnTo>
                <a:lnTo>
                  <a:pt x="88780" y="26380"/>
                </a:lnTo>
                <a:lnTo>
                  <a:pt x="88790" y="26400"/>
                </a:lnTo>
                <a:lnTo>
                  <a:pt x="88800" y="26410"/>
                </a:lnTo>
                <a:lnTo>
                  <a:pt x="89000" y="26600"/>
                </a:lnTo>
                <a:lnTo>
                  <a:pt x="89030" y="26640"/>
                </a:lnTo>
                <a:lnTo>
                  <a:pt x="89040" y="26650"/>
                </a:lnTo>
                <a:lnTo>
                  <a:pt x="89090" y="26690"/>
                </a:lnTo>
                <a:lnTo>
                  <a:pt x="89120" y="26710"/>
                </a:lnTo>
                <a:lnTo>
                  <a:pt x="89150" y="26760"/>
                </a:lnTo>
                <a:lnTo>
                  <a:pt x="89160" y="26780"/>
                </a:lnTo>
                <a:lnTo>
                  <a:pt x="89180" y="26810"/>
                </a:lnTo>
                <a:lnTo>
                  <a:pt x="89180" y="26830"/>
                </a:lnTo>
                <a:lnTo>
                  <a:pt x="89170" y="26840"/>
                </a:lnTo>
                <a:lnTo>
                  <a:pt x="89160" y="26860"/>
                </a:lnTo>
                <a:lnTo>
                  <a:pt x="89160" y="26870"/>
                </a:lnTo>
                <a:lnTo>
                  <a:pt x="89160" y="26890"/>
                </a:lnTo>
                <a:lnTo>
                  <a:pt x="89160" y="26910"/>
                </a:lnTo>
                <a:lnTo>
                  <a:pt x="89160" y="26920"/>
                </a:lnTo>
                <a:lnTo>
                  <a:pt x="89160" y="26940"/>
                </a:lnTo>
                <a:lnTo>
                  <a:pt x="89160" y="26950"/>
                </a:lnTo>
                <a:lnTo>
                  <a:pt x="89200" y="27130"/>
                </a:lnTo>
                <a:lnTo>
                  <a:pt x="89220" y="27170"/>
                </a:lnTo>
                <a:lnTo>
                  <a:pt x="89230" y="27230"/>
                </a:lnTo>
                <a:lnTo>
                  <a:pt x="89230" y="27250"/>
                </a:lnTo>
                <a:lnTo>
                  <a:pt x="89230" y="27260"/>
                </a:lnTo>
                <a:lnTo>
                  <a:pt x="89210" y="27300"/>
                </a:lnTo>
                <a:lnTo>
                  <a:pt x="89190" y="27320"/>
                </a:lnTo>
                <a:lnTo>
                  <a:pt x="89180" y="27340"/>
                </a:lnTo>
                <a:lnTo>
                  <a:pt x="89160" y="27360"/>
                </a:lnTo>
                <a:lnTo>
                  <a:pt x="89150" y="27360"/>
                </a:lnTo>
                <a:lnTo>
                  <a:pt x="89030" y="27450"/>
                </a:lnTo>
                <a:lnTo>
                  <a:pt x="89020" y="27460"/>
                </a:lnTo>
                <a:lnTo>
                  <a:pt x="89000" y="27470"/>
                </a:lnTo>
                <a:lnTo>
                  <a:pt x="88970" y="27470"/>
                </a:lnTo>
                <a:lnTo>
                  <a:pt x="88500" y="27840"/>
                </a:lnTo>
                <a:lnTo>
                  <a:pt x="88600" y="27970"/>
                </a:lnTo>
                <a:lnTo>
                  <a:pt x="88650" y="28210"/>
                </a:lnTo>
                <a:lnTo>
                  <a:pt x="88860" y="28520"/>
                </a:lnTo>
                <a:lnTo>
                  <a:pt x="88870" y="28530"/>
                </a:lnTo>
                <a:lnTo>
                  <a:pt x="88880" y="28530"/>
                </a:lnTo>
                <a:lnTo>
                  <a:pt x="88880" y="28540"/>
                </a:lnTo>
                <a:lnTo>
                  <a:pt x="88910" y="28610"/>
                </a:lnTo>
                <a:lnTo>
                  <a:pt x="88990" y="28830"/>
                </a:lnTo>
                <a:lnTo>
                  <a:pt x="89000" y="28840"/>
                </a:lnTo>
                <a:lnTo>
                  <a:pt x="89000" y="28850"/>
                </a:lnTo>
                <a:lnTo>
                  <a:pt x="89010" y="28860"/>
                </a:lnTo>
                <a:lnTo>
                  <a:pt x="89010" y="28870"/>
                </a:lnTo>
                <a:lnTo>
                  <a:pt x="89020" y="28880"/>
                </a:lnTo>
                <a:lnTo>
                  <a:pt x="89030" y="28890"/>
                </a:lnTo>
                <a:lnTo>
                  <a:pt x="89060" y="28940"/>
                </a:lnTo>
                <a:lnTo>
                  <a:pt x="89060" y="28950"/>
                </a:lnTo>
                <a:lnTo>
                  <a:pt x="89070" y="28970"/>
                </a:lnTo>
                <a:lnTo>
                  <a:pt x="89070" y="28990"/>
                </a:lnTo>
                <a:lnTo>
                  <a:pt x="89080" y="29000"/>
                </a:lnTo>
                <a:lnTo>
                  <a:pt x="89090" y="29010"/>
                </a:lnTo>
                <a:lnTo>
                  <a:pt x="89110" y="29020"/>
                </a:lnTo>
                <a:lnTo>
                  <a:pt x="89110" y="29030"/>
                </a:lnTo>
                <a:lnTo>
                  <a:pt x="89120" y="29050"/>
                </a:lnTo>
                <a:lnTo>
                  <a:pt x="89140" y="29070"/>
                </a:lnTo>
                <a:lnTo>
                  <a:pt x="89150" y="29100"/>
                </a:lnTo>
                <a:lnTo>
                  <a:pt x="89170" y="29110"/>
                </a:lnTo>
                <a:lnTo>
                  <a:pt x="89180" y="29130"/>
                </a:lnTo>
                <a:lnTo>
                  <a:pt x="89190" y="29130"/>
                </a:lnTo>
                <a:lnTo>
                  <a:pt x="89200" y="29140"/>
                </a:lnTo>
                <a:lnTo>
                  <a:pt x="89370" y="29300"/>
                </a:lnTo>
                <a:lnTo>
                  <a:pt x="89380" y="29310"/>
                </a:lnTo>
                <a:lnTo>
                  <a:pt x="89410" y="29310"/>
                </a:lnTo>
                <a:lnTo>
                  <a:pt x="89420" y="29310"/>
                </a:lnTo>
                <a:lnTo>
                  <a:pt x="89420" y="29320"/>
                </a:lnTo>
                <a:lnTo>
                  <a:pt x="89420" y="29330"/>
                </a:lnTo>
                <a:lnTo>
                  <a:pt x="89410" y="29360"/>
                </a:lnTo>
                <a:lnTo>
                  <a:pt x="89400" y="29380"/>
                </a:lnTo>
                <a:lnTo>
                  <a:pt x="89390" y="29390"/>
                </a:lnTo>
                <a:lnTo>
                  <a:pt x="89370" y="29420"/>
                </a:lnTo>
                <a:lnTo>
                  <a:pt x="89350" y="29450"/>
                </a:lnTo>
                <a:lnTo>
                  <a:pt x="89340" y="29470"/>
                </a:lnTo>
                <a:lnTo>
                  <a:pt x="89300" y="29510"/>
                </a:lnTo>
                <a:lnTo>
                  <a:pt x="89280" y="29530"/>
                </a:lnTo>
                <a:lnTo>
                  <a:pt x="89270" y="29550"/>
                </a:lnTo>
                <a:lnTo>
                  <a:pt x="89260" y="29590"/>
                </a:lnTo>
                <a:lnTo>
                  <a:pt x="89250" y="29620"/>
                </a:lnTo>
                <a:lnTo>
                  <a:pt x="89240" y="29650"/>
                </a:lnTo>
                <a:lnTo>
                  <a:pt x="89230" y="29670"/>
                </a:lnTo>
                <a:lnTo>
                  <a:pt x="89220" y="29690"/>
                </a:lnTo>
                <a:lnTo>
                  <a:pt x="89200" y="29710"/>
                </a:lnTo>
                <a:lnTo>
                  <a:pt x="89190" y="29730"/>
                </a:lnTo>
                <a:lnTo>
                  <a:pt x="89190" y="29740"/>
                </a:lnTo>
                <a:lnTo>
                  <a:pt x="89270" y="29980"/>
                </a:lnTo>
                <a:lnTo>
                  <a:pt x="89530" y="30080"/>
                </a:lnTo>
                <a:lnTo>
                  <a:pt x="89750" y="30200"/>
                </a:lnTo>
                <a:lnTo>
                  <a:pt x="89760" y="30210"/>
                </a:lnTo>
                <a:lnTo>
                  <a:pt x="89810" y="30270"/>
                </a:lnTo>
                <a:lnTo>
                  <a:pt x="89830" y="30280"/>
                </a:lnTo>
                <a:lnTo>
                  <a:pt x="89850" y="30290"/>
                </a:lnTo>
                <a:lnTo>
                  <a:pt x="89850" y="30330"/>
                </a:lnTo>
                <a:lnTo>
                  <a:pt x="89860" y="30340"/>
                </a:lnTo>
                <a:lnTo>
                  <a:pt x="89850" y="30360"/>
                </a:lnTo>
                <a:lnTo>
                  <a:pt x="89840" y="30370"/>
                </a:lnTo>
                <a:lnTo>
                  <a:pt x="89820" y="30380"/>
                </a:lnTo>
                <a:lnTo>
                  <a:pt x="89800" y="30380"/>
                </a:lnTo>
                <a:lnTo>
                  <a:pt x="89770" y="30790"/>
                </a:lnTo>
                <a:lnTo>
                  <a:pt x="89990" y="30840"/>
                </a:lnTo>
                <a:lnTo>
                  <a:pt x="90090" y="30860"/>
                </a:lnTo>
                <a:lnTo>
                  <a:pt x="90160" y="30870"/>
                </a:lnTo>
                <a:lnTo>
                  <a:pt x="90240" y="30870"/>
                </a:lnTo>
                <a:lnTo>
                  <a:pt x="90300" y="30890"/>
                </a:lnTo>
                <a:lnTo>
                  <a:pt x="90340" y="30930"/>
                </a:lnTo>
                <a:lnTo>
                  <a:pt x="90390" y="30960"/>
                </a:lnTo>
                <a:lnTo>
                  <a:pt x="90430" y="30990"/>
                </a:lnTo>
                <a:lnTo>
                  <a:pt x="90450" y="30980"/>
                </a:lnTo>
                <a:lnTo>
                  <a:pt x="90450" y="30960"/>
                </a:lnTo>
                <a:lnTo>
                  <a:pt x="90480" y="30940"/>
                </a:lnTo>
                <a:lnTo>
                  <a:pt x="90490" y="30930"/>
                </a:lnTo>
                <a:lnTo>
                  <a:pt x="90510" y="30950"/>
                </a:lnTo>
                <a:lnTo>
                  <a:pt x="90530" y="30970"/>
                </a:lnTo>
                <a:lnTo>
                  <a:pt x="90570" y="31020"/>
                </a:lnTo>
                <a:lnTo>
                  <a:pt x="90600" y="31020"/>
                </a:lnTo>
                <a:lnTo>
                  <a:pt x="90650" y="31010"/>
                </a:lnTo>
                <a:lnTo>
                  <a:pt x="90680" y="30990"/>
                </a:lnTo>
                <a:lnTo>
                  <a:pt x="90710" y="30960"/>
                </a:lnTo>
                <a:lnTo>
                  <a:pt x="90730" y="30920"/>
                </a:lnTo>
                <a:lnTo>
                  <a:pt x="90730" y="30890"/>
                </a:lnTo>
                <a:lnTo>
                  <a:pt x="90730" y="30880"/>
                </a:lnTo>
                <a:lnTo>
                  <a:pt x="90760" y="30860"/>
                </a:lnTo>
                <a:lnTo>
                  <a:pt x="90750" y="30820"/>
                </a:lnTo>
                <a:lnTo>
                  <a:pt x="90750" y="30800"/>
                </a:lnTo>
                <a:lnTo>
                  <a:pt x="90760" y="30760"/>
                </a:lnTo>
                <a:lnTo>
                  <a:pt x="90790" y="30740"/>
                </a:lnTo>
                <a:lnTo>
                  <a:pt x="90830" y="30730"/>
                </a:lnTo>
                <a:lnTo>
                  <a:pt x="90870" y="30720"/>
                </a:lnTo>
                <a:lnTo>
                  <a:pt x="90930" y="30690"/>
                </a:lnTo>
                <a:lnTo>
                  <a:pt x="90990" y="30680"/>
                </a:lnTo>
                <a:lnTo>
                  <a:pt x="91030" y="30700"/>
                </a:lnTo>
                <a:lnTo>
                  <a:pt x="91090" y="30740"/>
                </a:lnTo>
                <a:lnTo>
                  <a:pt x="91100" y="30660"/>
                </a:lnTo>
                <a:lnTo>
                  <a:pt x="91080" y="30650"/>
                </a:lnTo>
                <a:lnTo>
                  <a:pt x="91030" y="30620"/>
                </a:lnTo>
                <a:lnTo>
                  <a:pt x="90970" y="30610"/>
                </a:lnTo>
                <a:lnTo>
                  <a:pt x="90880" y="30540"/>
                </a:lnTo>
                <a:lnTo>
                  <a:pt x="90900" y="30520"/>
                </a:lnTo>
                <a:lnTo>
                  <a:pt x="90930" y="30490"/>
                </a:lnTo>
                <a:lnTo>
                  <a:pt x="90930" y="30470"/>
                </a:lnTo>
                <a:lnTo>
                  <a:pt x="90940" y="30460"/>
                </a:lnTo>
                <a:lnTo>
                  <a:pt x="90950" y="30450"/>
                </a:lnTo>
                <a:lnTo>
                  <a:pt x="90960" y="30430"/>
                </a:lnTo>
                <a:lnTo>
                  <a:pt x="90970" y="30420"/>
                </a:lnTo>
                <a:lnTo>
                  <a:pt x="90990" y="30410"/>
                </a:lnTo>
                <a:lnTo>
                  <a:pt x="90990" y="30380"/>
                </a:lnTo>
                <a:lnTo>
                  <a:pt x="90990" y="30360"/>
                </a:lnTo>
                <a:lnTo>
                  <a:pt x="90980" y="30330"/>
                </a:lnTo>
                <a:lnTo>
                  <a:pt x="90990" y="30320"/>
                </a:lnTo>
                <a:lnTo>
                  <a:pt x="91020" y="30300"/>
                </a:lnTo>
                <a:lnTo>
                  <a:pt x="91020" y="30290"/>
                </a:lnTo>
                <a:lnTo>
                  <a:pt x="91060" y="30260"/>
                </a:lnTo>
                <a:lnTo>
                  <a:pt x="91110" y="30230"/>
                </a:lnTo>
                <a:lnTo>
                  <a:pt x="91170" y="30220"/>
                </a:lnTo>
                <a:lnTo>
                  <a:pt x="91250" y="30220"/>
                </a:lnTo>
                <a:lnTo>
                  <a:pt x="91320" y="30200"/>
                </a:lnTo>
                <a:lnTo>
                  <a:pt x="91400" y="30190"/>
                </a:lnTo>
                <a:lnTo>
                  <a:pt x="91510" y="30200"/>
                </a:lnTo>
                <a:lnTo>
                  <a:pt x="91580" y="30220"/>
                </a:lnTo>
                <a:lnTo>
                  <a:pt x="91700" y="30250"/>
                </a:lnTo>
                <a:lnTo>
                  <a:pt x="91720" y="30250"/>
                </a:lnTo>
                <a:lnTo>
                  <a:pt x="91860" y="30280"/>
                </a:lnTo>
                <a:lnTo>
                  <a:pt x="91960" y="30300"/>
                </a:lnTo>
                <a:lnTo>
                  <a:pt x="92110" y="30320"/>
                </a:lnTo>
                <a:lnTo>
                  <a:pt x="92180" y="30340"/>
                </a:lnTo>
                <a:lnTo>
                  <a:pt x="92240" y="30370"/>
                </a:lnTo>
                <a:lnTo>
                  <a:pt x="92290" y="30400"/>
                </a:lnTo>
                <a:lnTo>
                  <a:pt x="92330" y="30400"/>
                </a:lnTo>
                <a:lnTo>
                  <a:pt x="92410" y="30410"/>
                </a:lnTo>
                <a:lnTo>
                  <a:pt x="92480" y="30450"/>
                </a:lnTo>
                <a:lnTo>
                  <a:pt x="92500" y="30450"/>
                </a:lnTo>
                <a:lnTo>
                  <a:pt x="92550" y="30450"/>
                </a:lnTo>
                <a:lnTo>
                  <a:pt x="92610" y="30460"/>
                </a:lnTo>
                <a:lnTo>
                  <a:pt x="92660" y="30500"/>
                </a:lnTo>
                <a:lnTo>
                  <a:pt x="92690" y="30510"/>
                </a:lnTo>
                <a:lnTo>
                  <a:pt x="92750" y="30520"/>
                </a:lnTo>
                <a:lnTo>
                  <a:pt x="92820" y="30540"/>
                </a:lnTo>
                <a:lnTo>
                  <a:pt x="92870" y="30550"/>
                </a:lnTo>
                <a:lnTo>
                  <a:pt x="93050" y="30580"/>
                </a:lnTo>
                <a:lnTo>
                  <a:pt x="93180" y="30560"/>
                </a:lnTo>
                <a:lnTo>
                  <a:pt x="93260" y="30570"/>
                </a:lnTo>
                <a:lnTo>
                  <a:pt x="93310" y="30600"/>
                </a:lnTo>
                <a:lnTo>
                  <a:pt x="93330" y="30590"/>
                </a:lnTo>
                <a:lnTo>
                  <a:pt x="93380" y="30590"/>
                </a:lnTo>
                <a:lnTo>
                  <a:pt x="93410" y="30610"/>
                </a:lnTo>
                <a:lnTo>
                  <a:pt x="93390" y="30620"/>
                </a:lnTo>
                <a:lnTo>
                  <a:pt x="93360" y="30620"/>
                </a:lnTo>
                <a:lnTo>
                  <a:pt x="93340" y="30620"/>
                </a:lnTo>
                <a:lnTo>
                  <a:pt x="93340" y="30630"/>
                </a:lnTo>
                <a:lnTo>
                  <a:pt x="93360" y="30640"/>
                </a:lnTo>
                <a:lnTo>
                  <a:pt x="93380" y="30640"/>
                </a:lnTo>
                <a:lnTo>
                  <a:pt x="93410" y="30650"/>
                </a:lnTo>
                <a:lnTo>
                  <a:pt x="93440" y="30680"/>
                </a:lnTo>
                <a:lnTo>
                  <a:pt x="93440" y="30700"/>
                </a:lnTo>
                <a:lnTo>
                  <a:pt x="93430" y="30720"/>
                </a:lnTo>
                <a:lnTo>
                  <a:pt x="93460" y="30720"/>
                </a:lnTo>
                <a:lnTo>
                  <a:pt x="93500" y="30760"/>
                </a:lnTo>
                <a:lnTo>
                  <a:pt x="93500" y="30770"/>
                </a:lnTo>
                <a:lnTo>
                  <a:pt x="93490" y="30780"/>
                </a:lnTo>
                <a:lnTo>
                  <a:pt x="93520" y="30820"/>
                </a:lnTo>
                <a:lnTo>
                  <a:pt x="93550" y="30870"/>
                </a:lnTo>
                <a:lnTo>
                  <a:pt x="93580" y="30920"/>
                </a:lnTo>
                <a:lnTo>
                  <a:pt x="93610" y="30940"/>
                </a:lnTo>
                <a:lnTo>
                  <a:pt x="93640" y="30970"/>
                </a:lnTo>
                <a:lnTo>
                  <a:pt x="93720" y="31040"/>
                </a:lnTo>
                <a:lnTo>
                  <a:pt x="93820" y="31180"/>
                </a:lnTo>
                <a:lnTo>
                  <a:pt x="93870" y="31230"/>
                </a:lnTo>
                <a:lnTo>
                  <a:pt x="93930" y="31290"/>
                </a:lnTo>
                <a:lnTo>
                  <a:pt x="94020" y="31380"/>
                </a:lnTo>
                <a:lnTo>
                  <a:pt x="94190" y="31620"/>
                </a:lnTo>
                <a:lnTo>
                  <a:pt x="94270" y="31700"/>
                </a:lnTo>
                <a:lnTo>
                  <a:pt x="94360" y="31800"/>
                </a:lnTo>
                <a:lnTo>
                  <a:pt x="94420" y="31870"/>
                </a:lnTo>
                <a:lnTo>
                  <a:pt x="94500" y="32000"/>
                </a:lnTo>
                <a:lnTo>
                  <a:pt x="94550" y="32060"/>
                </a:lnTo>
                <a:lnTo>
                  <a:pt x="94600" y="32110"/>
                </a:lnTo>
                <a:lnTo>
                  <a:pt x="94670" y="32180"/>
                </a:lnTo>
                <a:lnTo>
                  <a:pt x="94690" y="32200"/>
                </a:lnTo>
                <a:lnTo>
                  <a:pt x="94720" y="32260"/>
                </a:lnTo>
                <a:lnTo>
                  <a:pt x="94790" y="32330"/>
                </a:lnTo>
                <a:lnTo>
                  <a:pt x="94830" y="32350"/>
                </a:lnTo>
                <a:lnTo>
                  <a:pt x="95080" y="32460"/>
                </a:lnTo>
                <a:lnTo>
                  <a:pt x="95250" y="32610"/>
                </a:lnTo>
                <a:lnTo>
                  <a:pt x="95320" y="32660"/>
                </a:lnTo>
                <a:lnTo>
                  <a:pt x="95390" y="32760"/>
                </a:lnTo>
                <a:lnTo>
                  <a:pt x="95450" y="32930"/>
                </a:lnTo>
                <a:lnTo>
                  <a:pt x="95450" y="33010"/>
                </a:lnTo>
                <a:lnTo>
                  <a:pt x="94830" y="32920"/>
                </a:lnTo>
                <a:lnTo>
                  <a:pt x="94770" y="32930"/>
                </a:lnTo>
                <a:lnTo>
                  <a:pt x="94100" y="33050"/>
                </a:lnTo>
                <a:lnTo>
                  <a:pt x="94080" y="33110"/>
                </a:lnTo>
                <a:lnTo>
                  <a:pt x="94070" y="33160"/>
                </a:lnTo>
                <a:lnTo>
                  <a:pt x="94050" y="33200"/>
                </a:lnTo>
                <a:lnTo>
                  <a:pt x="93940" y="33220"/>
                </a:lnTo>
                <a:lnTo>
                  <a:pt x="93790" y="33340"/>
                </a:lnTo>
                <a:lnTo>
                  <a:pt x="93750" y="33440"/>
                </a:lnTo>
                <a:lnTo>
                  <a:pt x="93750" y="33510"/>
                </a:lnTo>
                <a:lnTo>
                  <a:pt x="93820" y="33610"/>
                </a:lnTo>
                <a:lnTo>
                  <a:pt x="93750" y="33680"/>
                </a:lnTo>
                <a:lnTo>
                  <a:pt x="93700" y="33780"/>
                </a:lnTo>
                <a:lnTo>
                  <a:pt x="93690" y="33920"/>
                </a:lnTo>
                <a:lnTo>
                  <a:pt x="93670" y="34010"/>
                </a:lnTo>
                <a:lnTo>
                  <a:pt x="93580" y="34160"/>
                </a:lnTo>
                <a:lnTo>
                  <a:pt x="93520" y="34240"/>
                </a:lnTo>
                <a:lnTo>
                  <a:pt x="93440" y="34300"/>
                </a:lnTo>
                <a:lnTo>
                  <a:pt x="93370" y="34370"/>
                </a:lnTo>
                <a:lnTo>
                  <a:pt x="93330" y="34380"/>
                </a:lnTo>
                <a:lnTo>
                  <a:pt x="93300" y="34380"/>
                </a:lnTo>
                <a:lnTo>
                  <a:pt x="93290" y="34370"/>
                </a:lnTo>
                <a:lnTo>
                  <a:pt x="93270" y="34360"/>
                </a:lnTo>
                <a:lnTo>
                  <a:pt x="93230" y="34350"/>
                </a:lnTo>
                <a:lnTo>
                  <a:pt x="93210" y="34330"/>
                </a:lnTo>
                <a:lnTo>
                  <a:pt x="93180" y="34330"/>
                </a:lnTo>
                <a:lnTo>
                  <a:pt x="93160" y="34320"/>
                </a:lnTo>
                <a:lnTo>
                  <a:pt x="93150" y="34290"/>
                </a:lnTo>
                <a:lnTo>
                  <a:pt x="93140" y="34270"/>
                </a:lnTo>
                <a:lnTo>
                  <a:pt x="93100" y="34270"/>
                </a:lnTo>
                <a:lnTo>
                  <a:pt x="93080" y="34280"/>
                </a:lnTo>
                <a:lnTo>
                  <a:pt x="93050" y="34290"/>
                </a:lnTo>
                <a:lnTo>
                  <a:pt x="93020" y="34300"/>
                </a:lnTo>
                <a:lnTo>
                  <a:pt x="92990" y="34300"/>
                </a:lnTo>
                <a:lnTo>
                  <a:pt x="92960" y="34300"/>
                </a:lnTo>
                <a:lnTo>
                  <a:pt x="92950" y="34310"/>
                </a:lnTo>
                <a:lnTo>
                  <a:pt x="92850" y="34470"/>
                </a:lnTo>
                <a:lnTo>
                  <a:pt x="92690" y="34600"/>
                </a:lnTo>
                <a:lnTo>
                  <a:pt x="92670" y="34640"/>
                </a:lnTo>
                <a:lnTo>
                  <a:pt x="92640" y="34670"/>
                </a:lnTo>
                <a:lnTo>
                  <a:pt x="92620" y="34670"/>
                </a:lnTo>
                <a:lnTo>
                  <a:pt x="92590" y="34660"/>
                </a:lnTo>
                <a:lnTo>
                  <a:pt x="92570" y="34670"/>
                </a:lnTo>
                <a:lnTo>
                  <a:pt x="92550" y="34670"/>
                </a:lnTo>
                <a:lnTo>
                  <a:pt x="92530" y="34680"/>
                </a:lnTo>
                <a:lnTo>
                  <a:pt x="92520" y="34690"/>
                </a:lnTo>
                <a:lnTo>
                  <a:pt x="92500" y="34700"/>
                </a:lnTo>
                <a:lnTo>
                  <a:pt x="92500" y="34730"/>
                </a:lnTo>
                <a:lnTo>
                  <a:pt x="92490" y="34740"/>
                </a:lnTo>
                <a:lnTo>
                  <a:pt x="92480" y="34750"/>
                </a:lnTo>
                <a:lnTo>
                  <a:pt x="92460" y="34740"/>
                </a:lnTo>
                <a:lnTo>
                  <a:pt x="92450" y="34730"/>
                </a:lnTo>
                <a:lnTo>
                  <a:pt x="92430" y="34720"/>
                </a:lnTo>
                <a:lnTo>
                  <a:pt x="92420" y="34710"/>
                </a:lnTo>
                <a:lnTo>
                  <a:pt x="92400" y="34710"/>
                </a:lnTo>
                <a:lnTo>
                  <a:pt x="92390" y="34720"/>
                </a:lnTo>
                <a:lnTo>
                  <a:pt x="92390" y="34740"/>
                </a:lnTo>
                <a:lnTo>
                  <a:pt x="92400" y="34750"/>
                </a:lnTo>
                <a:lnTo>
                  <a:pt x="92390" y="34760"/>
                </a:lnTo>
                <a:lnTo>
                  <a:pt x="92370" y="34760"/>
                </a:lnTo>
                <a:lnTo>
                  <a:pt x="92350" y="34760"/>
                </a:lnTo>
                <a:lnTo>
                  <a:pt x="92330" y="34760"/>
                </a:lnTo>
                <a:lnTo>
                  <a:pt x="92320" y="34760"/>
                </a:lnTo>
                <a:lnTo>
                  <a:pt x="92280" y="34780"/>
                </a:lnTo>
                <a:lnTo>
                  <a:pt x="92260" y="34780"/>
                </a:lnTo>
                <a:lnTo>
                  <a:pt x="92240" y="34800"/>
                </a:lnTo>
                <a:lnTo>
                  <a:pt x="92230" y="34820"/>
                </a:lnTo>
                <a:lnTo>
                  <a:pt x="92220" y="34830"/>
                </a:lnTo>
                <a:lnTo>
                  <a:pt x="92190" y="34840"/>
                </a:lnTo>
                <a:lnTo>
                  <a:pt x="92170" y="34850"/>
                </a:lnTo>
                <a:lnTo>
                  <a:pt x="92150" y="34860"/>
                </a:lnTo>
                <a:lnTo>
                  <a:pt x="92140" y="34880"/>
                </a:lnTo>
                <a:lnTo>
                  <a:pt x="92150" y="34900"/>
                </a:lnTo>
                <a:lnTo>
                  <a:pt x="92150" y="34910"/>
                </a:lnTo>
                <a:lnTo>
                  <a:pt x="92170" y="34910"/>
                </a:lnTo>
                <a:lnTo>
                  <a:pt x="92190" y="34910"/>
                </a:lnTo>
                <a:lnTo>
                  <a:pt x="92190" y="34930"/>
                </a:lnTo>
                <a:lnTo>
                  <a:pt x="92190" y="34940"/>
                </a:lnTo>
                <a:lnTo>
                  <a:pt x="92140" y="34960"/>
                </a:lnTo>
                <a:lnTo>
                  <a:pt x="92130" y="34970"/>
                </a:lnTo>
                <a:lnTo>
                  <a:pt x="92090" y="35030"/>
                </a:lnTo>
                <a:lnTo>
                  <a:pt x="92090" y="35050"/>
                </a:lnTo>
                <a:lnTo>
                  <a:pt x="92080" y="35070"/>
                </a:lnTo>
                <a:lnTo>
                  <a:pt x="92080" y="35080"/>
                </a:lnTo>
                <a:lnTo>
                  <a:pt x="92070" y="35090"/>
                </a:lnTo>
                <a:lnTo>
                  <a:pt x="92060" y="35070"/>
                </a:lnTo>
                <a:lnTo>
                  <a:pt x="92050" y="35080"/>
                </a:lnTo>
                <a:lnTo>
                  <a:pt x="92040" y="35090"/>
                </a:lnTo>
                <a:lnTo>
                  <a:pt x="92020" y="35100"/>
                </a:lnTo>
                <a:lnTo>
                  <a:pt x="92010" y="35110"/>
                </a:lnTo>
                <a:lnTo>
                  <a:pt x="92010" y="35120"/>
                </a:lnTo>
                <a:lnTo>
                  <a:pt x="92010" y="35140"/>
                </a:lnTo>
                <a:lnTo>
                  <a:pt x="92000" y="35160"/>
                </a:lnTo>
                <a:lnTo>
                  <a:pt x="92000" y="35170"/>
                </a:lnTo>
                <a:lnTo>
                  <a:pt x="91980" y="35180"/>
                </a:lnTo>
                <a:lnTo>
                  <a:pt x="91980" y="35190"/>
                </a:lnTo>
                <a:lnTo>
                  <a:pt x="91910" y="3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