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Cojedes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Cojedes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40200" y="30890"/>
                </a:moveTo>
                <a:lnTo>
                  <a:pt x="40150" y="30890"/>
                </a:lnTo>
                <a:lnTo>
                  <a:pt x="40140" y="30900"/>
                </a:lnTo>
                <a:lnTo>
                  <a:pt x="40130" y="30900"/>
                </a:lnTo>
                <a:lnTo>
                  <a:pt x="40120" y="30900"/>
                </a:lnTo>
                <a:lnTo>
                  <a:pt x="40100" y="30890"/>
                </a:lnTo>
                <a:lnTo>
                  <a:pt x="40090" y="30890"/>
                </a:lnTo>
                <a:lnTo>
                  <a:pt x="40090" y="30900"/>
                </a:lnTo>
                <a:lnTo>
                  <a:pt x="40080" y="30900"/>
                </a:lnTo>
                <a:lnTo>
                  <a:pt x="40050" y="30890"/>
                </a:lnTo>
                <a:lnTo>
                  <a:pt x="40020" y="30860"/>
                </a:lnTo>
                <a:lnTo>
                  <a:pt x="40010" y="30830"/>
                </a:lnTo>
                <a:lnTo>
                  <a:pt x="40010" y="30800"/>
                </a:lnTo>
                <a:lnTo>
                  <a:pt x="40010" y="30780"/>
                </a:lnTo>
                <a:lnTo>
                  <a:pt x="40020" y="30750"/>
                </a:lnTo>
                <a:lnTo>
                  <a:pt x="40010" y="30740"/>
                </a:lnTo>
                <a:lnTo>
                  <a:pt x="40030" y="30730"/>
                </a:lnTo>
                <a:lnTo>
                  <a:pt x="40030" y="30700"/>
                </a:lnTo>
                <a:lnTo>
                  <a:pt x="40010" y="30710"/>
                </a:lnTo>
                <a:lnTo>
                  <a:pt x="39990" y="30700"/>
                </a:lnTo>
                <a:lnTo>
                  <a:pt x="39990" y="30690"/>
                </a:lnTo>
                <a:lnTo>
                  <a:pt x="39990" y="30670"/>
                </a:lnTo>
                <a:lnTo>
                  <a:pt x="40000" y="30630"/>
                </a:lnTo>
                <a:lnTo>
                  <a:pt x="40010" y="30600"/>
                </a:lnTo>
                <a:lnTo>
                  <a:pt x="39990" y="30600"/>
                </a:lnTo>
                <a:lnTo>
                  <a:pt x="39990" y="30610"/>
                </a:lnTo>
                <a:lnTo>
                  <a:pt x="39970" y="30620"/>
                </a:lnTo>
                <a:lnTo>
                  <a:pt x="39950" y="30630"/>
                </a:lnTo>
                <a:lnTo>
                  <a:pt x="39930" y="30640"/>
                </a:lnTo>
                <a:lnTo>
                  <a:pt x="39910" y="30640"/>
                </a:lnTo>
                <a:lnTo>
                  <a:pt x="39890" y="30630"/>
                </a:lnTo>
                <a:lnTo>
                  <a:pt x="39880" y="30620"/>
                </a:lnTo>
                <a:lnTo>
                  <a:pt x="39870" y="30610"/>
                </a:lnTo>
                <a:lnTo>
                  <a:pt x="39850" y="30590"/>
                </a:lnTo>
                <a:lnTo>
                  <a:pt x="39850" y="30580"/>
                </a:lnTo>
                <a:lnTo>
                  <a:pt x="39840" y="30570"/>
                </a:lnTo>
                <a:lnTo>
                  <a:pt x="39830" y="30560"/>
                </a:lnTo>
                <a:lnTo>
                  <a:pt x="39810" y="30570"/>
                </a:lnTo>
                <a:lnTo>
                  <a:pt x="39810" y="30590"/>
                </a:lnTo>
                <a:lnTo>
                  <a:pt x="39800" y="30600"/>
                </a:lnTo>
                <a:lnTo>
                  <a:pt x="39790" y="30600"/>
                </a:lnTo>
                <a:lnTo>
                  <a:pt x="39770" y="30600"/>
                </a:lnTo>
                <a:lnTo>
                  <a:pt x="39760" y="30590"/>
                </a:lnTo>
                <a:lnTo>
                  <a:pt x="39760" y="30560"/>
                </a:lnTo>
                <a:lnTo>
                  <a:pt x="39770" y="30550"/>
                </a:lnTo>
                <a:lnTo>
                  <a:pt x="39790" y="30530"/>
                </a:lnTo>
                <a:lnTo>
                  <a:pt x="39780" y="30520"/>
                </a:lnTo>
                <a:lnTo>
                  <a:pt x="39770" y="30520"/>
                </a:lnTo>
                <a:lnTo>
                  <a:pt x="39760" y="30530"/>
                </a:lnTo>
                <a:lnTo>
                  <a:pt x="39750" y="30540"/>
                </a:lnTo>
                <a:lnTo>
                  <a:pt x="39740" y="30550"/>
                </a:lnTo>
                <a:lnTo>
                  <a:pt x="39720" y="30540"/>
                </a:lnTo>
                <a:lnTo>
                  <a:pt x="39710" y="30530"/>
                </a:lnTo>
                <a:lnTo>
                  <a:pt x="39690" y="30540"/>
                </a:lnTo>
                <a:lnTo>
                  <a:pt x="39680" y="30520"/>
                </a:lnTo>
                <a:lnTo>
                  <a:pt x="39700" y="30500"/>
                </a:lnTo>
                <a:lnTo>
                  <a:pt x="39710" y="30500"/>
                </a:lnTo>
                <a:lnTo>
                  <a:pt x="39690" y="30490"/>
                </a:lnTo>
                <a:lnTo>
                  <a:pt x="39680" y="30480"/>
                </a:lnTo>
                <a:lnTo>
                  <a:pt x="39670" y="30490"/>
                </a:lnTo>
                <a:lnTo>
                  <a:pt x="39670" y="30480"/>
                </a:lnTo>
                <a:lnTo>
                  <a:pt x="39660" y="30500"/>
                </a:lnTo>
                <a:lnTo>
                  <a:pt x="39640" y="30500"/>
                </a:lnTo>
                <a:lnTo>
                  <a:pt x="39640" y="30490"/>
                </a:lnTo>
                <a:lnTo>
                  <a:pt x="39650" y="30480"/>
                </a:lnTo>
                <a:lnTo>
                  <a:pt x="39650" y="30470"/>
                </a:lnTo>
                <a:lnTo>
                  <a:pt x="39650" y="30460"/>
                </a:lnTo>
                <a:lnTo>
                  <a:pt x="39660" y="30450"/>
                </a:lnTo>
                <a:lnTo>
                  <a:pt x="39670" y="30430"/>
                </a:lnTo>
                <a:lnTo>
                  <a:pt x="39660" y="30430"/>
                </a:lnTo>
                <a:lnTo>
                  <a:pt x="39640" y="30440"/>
                </a:lnTo>
                <a:lnTo>
                  <a:pt x="39630" y="30430"/>
                </a:lnTo>
                <a:lnTo>
                  <a:pt x="39610" y="30420"/>
                </a:lnTo>
                <a:lnTo>
                  <a:pt x="39600" y="30410"/>
                </a:lnTo>
                <a:lnTo>
                  <a:pt x="39590" y="30420"/>
                </a:lnTo>
                <a:lnTo>
                  <a:pt x="39580" y="30430"/>
                </a:lnTo>
                <a:lnTo>
                  <a:pt x="39590" y="30450"/>
                </a:lnTo>
                <a:lnTo>
                  <a:pt x="39590" y="30460"/>
                </a:lnTo>
                <a:lnTo>
                  <a:pt x="39580" y="30480"/>
                </a:lnTo>
                <a:lnTo>
                  <a:pt x="39570" y="30480"/>
                </a:lnTo>
                <a:lnTo>
                  <a:pt x="39560" y="30470"/>
                </a:lnTo>
                <a:lnTo>
                  <a:pt x="39550" y="30470"/>
                </a:lnTo>
                <a:lnTo>
                  <a:pt x="39520" y="30450"/>
                </a:lnTo>
                <a:lnTo>
                  <a:pt x="39520" y="30440"/>
                </a:lnTo>
                <a:lnTo>
                  <a:pt x="39520" y="30430"/>
                </a:lnTo>
                <a:lnTo>
                  <a:pt x="39510" y="30430"/>
                </a:lnTo>
                <a:lnTo>
                  <a:pt x="39500" y="30440"/>
                </a:lnTo>
                <a:lnTo>
                  <a:pt x="39500" y="30450"/>
                </a:lnTo>
                <a:lnTo>
                  <a:pt x="39490" y="30460"/>
                </a:lnTo>
                <a:lnTo>
                  <a:pt x="39480" y="30470"/>
                </a:lnTo>
                <a:lnTo>
                  <a:pt x="39460" y="30470"/>
                </a:lnTo>
                <a:lnTo>
                  <a:pt x="39440" y="30470"/>
                </a:lnTo>
                <a:lnTo>
                  <a:pt x="39440" y="30460"/>
                </a:lnTo>
                <a:lnTo>
                  <a:pt x="39430" y="30450"/>
                </a:lnTo>
                <a:lnTo>
                  <a:pt x="39420" y="30450"/>
                </a:lnTo>
                <a:lnTo>
                  <a:pt x="39400" y="30440"/>
                </a:lnTo>
                <a:lnTo>
                  <a:pt x="39390" y="30430"/>
                </a:lnTo>
                <a:lnTo>
                  <a:pt x="39390" y="30440"/>
                </a:lnTo>
                <a:lnTo>
                  <a:pt x="39400" y="30450"/>
                </a:lnTo>
                <a:lnTo>
                  <a:pt x="39400" y="30460"/>
                </a:lnTo>
                <a:lnTo>
                  <a:pt x="39390" y="30470"/>
                </a:lnTo>
                <a:lnTo>
                  <a:pt x="39380" y="30470"/>
                </a:lnTo>
                <a:lnTo>
                  <a:pt x="39360" y="30460"/>
                </a:lnTo>
                <a:lnTo>
                  <a:pt x="39350" y="30450"/>
                </a:lnTo>
                <a:lnTo>
                  <a:pt x="39340" y="30460"/>
                </a:lnTo>
                <a:lnTo>
                  <a:pt x="39330" y="30460"/>
                </a:lnTo>
                <a:lnTo>
                  <a:pt x="39310" y="30460"/>
                </a:lnTo>
                <a:lnTo>
                  <a:pt x="39300" y="30450"/>
                </a:lnTo>
                <a:lnTo>
                  <a:pt x="39300" y="30440"/>
                </a:lnTo>
                <a:lnTo>
                  <a:pt x="39300" y="30420"/>
                </a:lnTo>
                <a:lnTo>
                  <a:pt x="39290" y="30420"/>
                </a:lnTo>
                <a:lnTo>
                  <a:pt x="39280" y="30420"/>
                </a:lnTo>
                <a:lnTo>
                  <a:pt x="39260" y="30420"/>
                </a:lnTo>
                <a:lnTo>
                  <a:pt x="39250" y="30420"/>
                </a:lnTo>
                <a:lnTo>
                  <a:pt x="39230" y="30420"/>
                </a:lnTo>
                <a:lnTo>
                  <a:pt x="39220" y="30430"/>
                </a:lnTo>
                <a:lnTo>
                  <a:pt x="39200" y="30430"/>
                </a:lnTo>
                <a:lnTo>
                  <a:pt x="39180" y="30430"/>
                </a:lnTo>
                <a:lnTo>
                  <a:pt x="39170" y="30440"/>
                </a:lnTo>
                <a:lnTo>
                  <a:pt x="39160" y="30420"/>
                </a:lnTo>
                <a:lnTo>
                  <a:pt x="39150" y="30420"/>
                </a:lnTo>
                <a:lnTo>
                  <a:pt x="39130" y="30410"/>
                </a:lnTo>
                <a:lnTo>
                  <a:pt x="39120" y="30410"/>
                </a:lnTo>
                <a:lnTo>
                  <a:pt x="39120" y="30430"/>
                </a:lnTo>
                <a:lnTo>
                  <a:pt x="39110" y="30430"/>
                </a:lnTo>
                <a:lnTo>
                  <a:pt x="39090" y="30420"/>
                </a:lnTo>
                <a:lnTo>
                  <a:pt x="39080" y="30410"/>
                </a:lnTo>
                <a:lnTo>
                  <a:pt x="39060" y="30420"/>
                </a:lnTo>
                <a:lnTo>
                  <a:pt x="39060" y="30440"/>
                </a:lnTo>
                <a:lnTo>
                  <a:pt x="39050" y="30450"/>
                </a:lnTo>
                <a:lnTo>
                  <a:pt x="39030" y="30450"/>
                </a:lnTo>
                <a:lnTo>
                  <a:pt x="39020" y="30440"/>
                </a:lnTo>
                <a:lnTo>
                  <a:pt x="39010" y="30420"/>
                </a:lnTo>
                <a:lnTo>
                  <a:pt x="38990" y="30420"/>
                </a:lnTo>
                <a:lnTo>
                  <a:pt x="38980" y="30420"/>
                </a:lnTo>
                <a:lnTo>
                  <a:pt x="38970" y="30430"/>
                </a:lnTo>
                <a:lnTo>
                  <a:pt x="38960" y="30440"/>
                </a:lnTo>
                <a:lnTo>
                  <a:pt x="38950" y="30450"/>
                </a:lnTo>
                <a:lnTo>
                  <a:pt x="38930" y="30450"/>
                </a:lnTo>
                <a:lnTo>
                  <a:pt x="38930" y="30460"/>
                </a:lnTo>
                <a:lnTo>
                  <a:pt x="38920" y="30470"/>
                </a:lnTo>
                <a:lnTo>
                  <a:pt x="38910" y="30480"/>
                </a:lnTo>
                <a:lnTo>
                  <a:pt x="38900" y="30480"/>
                </a:lnTo>
                <a:lnTo>
                  <a:pt x="38890" y="30490"/>
                </a:lnTo>
                <a:lnTo>
                  <a:pt x="38880" y="30500"/>
                </a:lnTo>
                <a:lnTo>
                  <a:pt x="38870" y="30500"/>
                </a:lnTo>
                <a:lnTo>
                  <a:pt x="38860" y="30500"/>
                </a:lnTo>
                <a:lnTo>
                  <a:pt x="38840" y="30500"/>
                </a:lnTo>
                <a:lnTo>
                  <a:pt x="38830" y="30510"/>
                </a:lnTo>
                <a:lnTo>
                  <a:pt x="38810" y="30510"/>
                </a:lnTo>
                <a:lnTo>
                  <a:pt x="38810" y="30520"/>
                </a:lnTo>
                <a:lnTo>
                  <a:pt x="38790" y="30510"/>
                </a:lnTo>
                <a:lnTo>
                  <a:pt x="38780" y="30500"/>
                </a:lnTo>
                <a:lnTo>
                  <a:pt x="38770" y="30500"/>
                </a:lnTo>
                <a:lnTo>
                  <a:pt x="38760" y="30490"/>
                </a:lnTo>
                <a:lnTo>
                  <a:pt x="38750" y="30470"/>
                </a:lnTo>
                <a:lnTo>
                  <a:pt x="38740" y="30460"/>
                </a:lnTo>
                <a:lnTo>
                  <a:pt x="38720" y="30450"/>
                </a:lnTo>
                <a:lnTo>
                  <a:pt x="38700" y="30440"/>
                </a:lnTo>
                <a:lnTo>
                  <a:pt x="38680" y="30450"/>
                </a:lnTo>
                <a:lnTo>
                  <a:pt x="38670" y="30450"/>
                </a:lnTo>
                <a:lnTo>
                  <a:pt x="38650" y="30440"/>
                </a:lnTo>
                <a:lnTo>
                  <a:pt x="38640" y="30440"/>
                </a:lnTo>
                <a:lnTo>
                  <a:pt x="38620" y="30430"/>
                </a:lnTo>
                <a:lnTo>
                  <a:pt x="38610" y="30420"/>
                </a:lnTo>
                <a:lnTo>
                  <a:pt x="38600" y="30420"/>
                </a:lnTo>
                <a:lnTo>
                  <a:pt x="38600" y="30430"/>
                </a:lnTo>
                <a:lnTo>
                  <a:pt x="38590" y="30450"/>
                </a:lnTo>
                <a:lnTo>
                  <a:pt x="38600" y="30450"/>
                </a:lnTo>
                <a:lnTo>
                  <a:pt x="38600" y="30460"/>
                </a:lnTo>
                <a:lnTo>
                  <a:pt x="38600" y="30470"/>
                </a:lnTo>
                <a:lnTo>
                  <a:pt x="38600" y="30480"/>
                </a:lnTo>
                <a:lnTo>
                  <a:pt x="38590" y="30480"/>
                </a:lnTo>
                <a:lnTo>
                  <a:pt x="38580" y="30480"/>
                </a:lnTo>
                <a:lnTo>
                  <a:pt x="38560" y="30490"/>
                </a:lnTo>
                <a:lnTo>
                  <a:pt x="38550" y="30490"/>
                </a:lnTo>
                <a:lnTo>
                  <a:pt x="38530" y="30490"/>
                </a:lnTo>
                <a:lnTo>
                  <a:pt x="38520" y="30500"/>
                </a:lnTo>
                <a:lnTo>
                  <a:pt x="38510" y="30510"/>
                </a:lnTo>
                <a:lnTo>
                  <a:pt x="38500" y="30510"/>
                </a:lnTo>
                <a:lnTo>
                  <a:pt x="38490" y="30520"/>
                </a:lnTo>
                <a:lnTo>
                  <a:pt x="38480" y="30530"/>
                </a:lnTo>
                <a:lnTo>
                  <a:pt x="38460" y="30530"/>
                </a:lnTo>
                <a:lnTo>
                  <a:pt x="38460" y="30520"/>
                </a:lnTo>
                <a:lnTo>
                  <a:pt x="38450" y="30520"/>
                </a:lnTo>
                <a:lnTo>
                  <a:pt x="38430" y="30510"/>
                </a:lnTo>
                <a:lnTo>
                  <a:pt x="38420" y="30500"/>
                </a:lnTo>
                <a:lnTo>
                  <a:pt x="38400" y="30490"/>
                </a:lnTo>
                <a:lnTo>
                  <a:pt x="38380" y="30500"/>
                </a:lnTo>
                <a:lnTo>
                  <a:pt x="38360" y="30490"/>
                </a:lnTo>
                <a:lnTo>
                  <a:pt x="38360" y="30480"/>
                </a:lnTo>
                <a:lnTo>
                  <a:pt x="38370" y="30470"/>
                </a:lnTo>
                <a:lnTo>
                  <a:pt x="38370" y="30460"/>
                </a:lnTo>
                <a:lnTo>
                  <a:pt x="38350" y="30440"/>
                </a:lnTo>
                <a:lnTo>
                  <a:pt x="38340" y="30430"/>
                </a:lnTo>
                <a:lnTo>
                  <a:pt x="38330" y="30420"/>
                </a:lnTo>
                <a:lnTo>
                  <a:pt x="38320" y="30410"/>
                </a:lnTo>
                <a:lnTo>
                  <a:pt x="38310" y="30410"/>
                </a:lnTo>
                <a:lnTo>
                  <a:pt x="38310" y="30390"/>
                </a:lnTo>
                <a:lnTo>
                  <a:pt x="38290" y="30380"/>
                </a:lnTo>
                <a:lnTo>
                  <a:pt x="38280" y="30380"/>
                </a:lnTo>
                <a:lnTo>
                  <a:pt x="38270" y="30390"/>
                </a:lnTo>
                <a:lnTo>
                  <a:pt x="38260" y="30390"/>
                </a:lnTo>
                <a:lnTo>
                  <a:pt x="38240" y="30380"/>
                </a:lnTo>
                <a:lnTo>
                  <a:pt x="38230" y="30390"/>
                </a:lnTo>
                <a:lnTo>
                  <a:pt x="38220" y="30400"/>
                </a:lnTo>
                <a:lnTo>
                  <a:pt x="38200" y="30400"/>
                </a:lnTo>
                <a:lnTo>
                  <a:pt x="38200" y="30410"/>
                </a:lnTo>
                <a:lnTo>
                  <a:pt x="38200" y="30430"/>
                </a:lnTo>
                <a:lnTo>
                  <a:pt x="38190" y="30450"/>
                </a:lnTo>
                <a:lnTo>
                  <a:pt x="38180" y="30460"/>
                </a:lnTo>
                <a:lnTo>
                  <a:pt x="38180" y="30470"/>
                </a:lnTo>
                <a:lnTo>
                  <a:pt x="38180" y="30480"/>
                </a:lnTo>
                <a:lnTo>
                  <a:pt x="38190" y="30480"/>
                </a:lnTo>
                <a:lnTo>
                  <a:pt x="38200" y="30480"/>
                </a:lnTo>
                <a:lnTo>
                  <a:pt x="38200" y="30490"/>
                </a:lnTo>
                <a:lnTo>
                  <a:pt x="38190" y="30490"/>
                </a:lnTo>
                <a:lnTo>
                  <a:pt x="38170" y="30500"/>
                </a:lnTo>
                <a:lnTo>
                  <a:pt x="38150" y="30490"/>
                </a:lnTo>
                <a:lnTo>
                  <a:pt x="38140" y="30490"/>
                </a:lnTo>
                <a:lnTo>
                  <a:pt x="38130" y="30470"/>
                </a:lnTo>
                <a:lnTo>
                  <a:pt x="38120" y="30460"/>
                </a:lnTo>
                <a:lnTo>
                  <a:pt x="38110" y="30450"/>
                </a:lnTo>
                <a:lnTo>
                  <a:pt x="38100" y="30440"/>
                </a:lnTo>
                <a:lnTo>
                  <a:pt x="38090" y="30430"/>
                </a:lnTo>
                <a:lnTo>
                  <a:pt x="38080" y="30430"/>
                </a:lnTo>
                <a:lnTo>
                  <a:pt x="38070" y="30420"/>
                </a:lnTo>
                <a:lnTo>
                  <a:pt x="38050" y="30410"/>
                </a:lnTo>
                <a:lnTo>
                  <a:pt x="38040" y="30400"/>
                </a:lnTo>
                <a:lnTo>
                  <a:pt x="38030" y="30400"/>
                </a:lnTo>
                <a:lnTo>
                  <a:pt x="38010" y="30400"/>
                </a:lnTo>
                <a:lnTo>
                  <a:pt x="38000" y="30400"/>
                </a:lnTo>
                <a:lnTo>
                  <a:pt x="37980" y="30400"/>
                </a:lnTo>
                <a:lnTo>
                  <a:pt x="37980" y="30410"/>
                </a:lnTo>
                <a:lnTo>
                  <a:pt x="37960" y="30410"/>
                </a:lnTo>
                <a:lnTo>
                  <a:pt x="37960" y="30420"/>
                </a:lnTo>
                <a:lnTo>
                  <a:pt x="37950" y="30430"/>
                </a:lnTo>
                <a:lnTo>
                  <a:pt x="37940" y="30420"/>
                </a:lnTo>
                <a:lnTo>
                  <a:pt x="37940" y="30410"/>
                </a:lnTo>
                <a:lnTo>
                  <a:pt x="37930" y="30400"/>
                </a:lnTo>
                <a:lnTo>
                  <a:pt x="37920" y="30380"/>
                </a:lnTo>
                <a:lnTo>
                  <a:pt x="37910" y="30380"/>
                </a:lnTo>
                <a:lnTo>
                  <a:pt x="37890" y="30370"/>
                </a:lnTo>
                <a:lnTo>
                  <a:pt x="37870" y="30360"/>
                </a:lnTo>
                <a:lnTo>
                  <a:pt x="37850" y="30360"/>
                </a:lnTo>
                <a:lnTo>
                  <a:pt x="37830" y="30350"/>
                </a:lnTo>
                <a:lnTo>
                  <a:pt x="37820" y="30360"/>
                </a:lnTo>
                <a:lnTo>
                  <a:pt x="37800" y="30370"/>
                </a:lnTo>
                <a:lnTo>
                  <a:pt x="37800" y="30380"/>
                </a:lnTo>
                <a:lnTo>
                  <a:pt x="37800" y="30390"/>
                </a:lnTo>
                <a:lnTo>
                  <a:pt x="37800" y="30400"/>
                </a:lnTo>
                <a:lnTo>
                  <a:pt x="37790" y="30410"/>
                </a:lnTo>
                <a:lnTo>
                  <a:pt x="37770" y="30410"/>
                </a:lnTo>
                <a:lnTo>
                  <a:pt x="37760" y="30420"/>
                </a:lnTo>
                <a:lnTo>
                  <a:pt x="37740" y="30420"/>
                </a:lnTo>
                <a:lnTo>
                  <a:pt x="37720" y="30420"/>
                </a:lnTo>
                <a:lnTo>
                  <a:pt x="37710" y="30430"/>
                </a:lnTo>
                <a:lnTo>
                  <a:pt x="37700" y="30430"/>
                </a:lnTo>
                <a:lnTo>
                  <a:pt x="37680" y="30440"/>
                </a:lnTo>
                <a:lnTo>
                  <a:pt x="37660" y="30430"/>
                </a:lnTo>
                <a:lnTo>
                  <a:pt x="37650" y="30440"/>
                </a:lnTo>
                <a:lnTo>
                  <a:pt x="37630" y="30440"/>
                </a:lnTo>
                <a:lnTo>
                  <a:pt x="37610" y="30450"/>
                </a:lnTo>
                <a:lnTo>
                  <a:pt x="37590" y="30440"/>
                </a:lnTo>
                <a:lnTo>
                  <a:pt x="37580" y="30440"/>
                </a:lnTo>
                <a:lnTo>
                  <a:pt x="37580" y="30450"/>
                </a:lnTo>
                <a:lnTo>
                  <a:pt x="37570" y="30470"/>
                </a:lnTo>
                <a:lnTo>
                  <a:pt x="37560" y="30470"/>
                </a:lnTo>
                <a:lnTo>
                  <a:pt x="37560" y="30490"/>
                </a:lnTo>
                <a:lnTo>
                  <a:pt x="37540" y="30490"/>
                </a:lnTo>
                <a:lnTo>
                  <a:pt x="37530" y="30480"/>
                </a:lnTo>
                <a:lnTo>
                  <a:pt x="37510" y="30470"/>
                </a:lnTo>
                <a:lnTo>
                  <a:pt x="37510" y="30460"/>
                </a:lnTo>
                <a:lnTo>
                  <a:pt x="37490" y="30450"/>
                </a:lnTo>
                <a:lnTo>
                  <a:pt x="37490" y="30440"/>
                </a:lnTo>
                <a:lnTo>
                  <a:pt x="37480" y="30440"/>
                </a:lnTo>
                <a:lnTo>
                  <a:pt x="37470" y="30430"/>
                </a:lnTo>
                <a:lnTo>
                  <a:pt x="37450" y="30430"/>
                </a:lnTo>
                <a:lnTo>
                  <a:pt x="37430" y="30410"/>
                </a:lnTo>
                <a:lnTo>
                  <a:pt x="37420" y="30400"/>
                </a:lnTo>
                <a:lnTo>
                  <a:pt x="37400" y="30400"/>
                </a:lnTo>
                <a:lnTo>
                  <a:pt x="37390" y="30410"/>
                </a:lnTo>
                <a:lnTo>
                  <a:pt x="37370" y="30410"/>
                </a:lnTo>
                <a:lnTo>
                  <a:pt x="37350" y="30430"/>
                </a:lnTo>
                <a:lnTo>
                  <a:pt x="37330" y="30420"/>
                </a:lnTo>
                <a:lnTo>
                  <a:pt x="37320" y="30410"/>
                </a:lnTo>
                <a:lnTo>
                  <a:pt x="37300" y="30410"/>
                </a:lnTo>
                <a:lnTo>
                  <a:pt x="37290" y="30400"/>
                </a:lnTo>
                <a:lnTo>
                  <a:pt x="37290" y="30410"/>
                </a:lnTo>
                <a:lnTo>
                  <a:pt x="37270" y="30420"/>
                </a:lnTo>
                <a:lnTo>
                  <a:pt x="37270" y="30410"/>
                </a:lnTo>
                <a:lnTo>
                  <a:pt x="37260" y="30390"/>
                </a:lnTo>
                <a:lnTo>
                  <a:pt x="37240" y="30380"/>
                </a:lnTo>
                <a:lnTo>
                  <a:pt x="37240" y="30390"/>
                </a:lnTo>
                <a:lnTo>
                  <a:pt x="37230" y="30400"/>
                </a:lnTo>
                <a:lnTo>
                  <a:pt x="37240" y="30410"/>
                </a:lnTo>
                <a:lnTo>
                  <a:pt x="37230" y="30420"/>
                </a:lnTo>
                <a:lnTo>
                  <a:pt x="37230" y="30440"/>
                </a:lnTo>
                <a:lnTo>
                  <a:pt x="37220" y="30450"/>
                </a:lnTo>
                <a:lnTo>
                  <a:pt x="37210" y="30460"/>
                </a:lnTo>
                <a:lnTo>
                  <a:pt x="37190" y="30460"/>
                </a:lnTo>
                <a:lnTo>
                  <a:pt x="37170" y="30460"/>
                </a:lnTo>
                <a:lnTo>
                  <a:pt x="37160" y="30450"/>
                </a:lnTo>
                <a:lnTo>
                  <a:pt x="37140" y="30460"/>
                </a:lnTo>
                <a:lnTo>
                  <a:pt x="37130" y="30470"/>
                </a:lnTo>
                <a:lnTo>
                  <a:pt x="37110" y="30470"/>
                </a:lnTo>
                <a:lnTo>
                  <a:pt x="37100" y="30460"/>
                </a:lnTo>
                <a:lnTo>
                  <a:pt x="37090" y="30460"/>
                </a:lnTo>
                <a:lnTo>
                  <a:pt x="37080" y="30450"/>
                </a:lnTo>
                <a:lnTo>
                  <a:pt x="37080" y="30440"/>
                </a:lnTo>
                <a:lnTo>
                  <a:pt x="37070" y="30440"/>
                </a:lnTo>
                <a:lnTo>
                  <a:pt x="37050" y="30430"/>
                </a:lnTo>
                <a:lnTo>
                  <a:pt x="37040" y="30440"/>
                </a:lnTo>
                <a:lnTo>
                  <a:pt x="37030" y="30440"/>
                </a:lnTo>
                <a:lnTo>
                  <a:pt x="37020" y="30440"/>
                </a:lnTo>
                <a:lnTo>
                  <a:pt x="37020" y="30450"/>
                </a:lnTo>
                <a:lnTo>
                  <a:pt x="37010" y="30450"/>
                </a:lnTo>
                <a:lnTo>
                  <a:pt x="37000" y="30460"/>
                </a:lnTo>
                <a:lnTo>
                  <a:pt x="36990" y="30460"/>
                </a:lnTo>
                <a:lnTo>
                  <a:pt x="36980" y="30460"/>
                </a:lnTo>
                <a:lnTo>
                  <a:pt x="36970" y="30450"/>
                </a:lnTo>
                <a:lnTo>
                  <a:pt x="36960" y="30440"/>
                </a:lnTo>
                <a:lnTo>
                  <a:pt x="36950" y="30430"/>
                </a:lnTo>
                <a:lnTo>
                  <a:pt x="36940" y="30420"/>
                </a:lnTo>
                <a:lnTo>
                  <a:pt x="36930" y="30420"/>
                </a:lnTo>
                <a:lnTo>
                  <a:pt x="36900" y="30430"/>
                </a:lnTo>
                <a:lnTo>
                  <a:pt x="36890" y="30430"/>
                </a:lnTo>
                <a:lnTo>
                  <a:pt x="36870" y="30430"/>
                </a:lnTo>
                <a:lnTo>
                  <a:pt x="36850" y="30430"/>
                </a:lnTo>
                <a:lnTo>
                  <a:pt x="36840" y="30440"/>
                </a:lnTo>
                <a:lnTo>
                  <a:pt x="36830" y="30450"/>
                </a:lnTo>
                <a:lnTo>
                  <a:pt x="36810" y="30460"/>
                </a:lnTo>
                <a:lnTo>
                  <a:pt x="36790" y="30460"/>
                </a:lnTo>
                <a:lnTo>
                  <a:pt x="36780" y="30450"/>
                </a:lnTo>
                <a:lnTo>
                  <a:pt x="36760" y="30440"/>
                </a:lnTo>
                <a:lnTo>
                  <a:pt x="36750" y="30430"/>
                </a:lnTo>
                <a:lnTo>
                  <a:pt x="36730" y="30410"/>
                </a:lnTo>
                <a:lnTo>
                  <a:pt x="36720" y="30400"/>
                </a:lnTo>
                <a:lnTo>
                  <a:pt x="36710" y="30390"/>
                </a:lnTo>
                <a:lnTo>
                  <a:pt x="36710" y="30380"/>
                </a:lnTo>
                <a:lnTo>
                  <a:pt x="36710" y="30360"/>
                </a:lnTo>
                <a:lnTo>
                  <a:pt x="36690" y="30350"/>
                </a:lnTo>
                <a:lnTo>
                  <a:pt x="36670" y="30340"/>
                </a:lnTo>
                <a:lnTo>
                  <a:pt x="36650" y="30340"/>
                </a:lnTo>
                <a:lnTo>
                  <a:pt x="36630" y="30330"/>
                </a:lnTo>
                <a:lnTo>
                  <a:pt x="36620" y="30320"/>
                </a:lnTo>
                <a:lnTo>
                  <a:pt x="36610" y="30320"/>
                </a:lnTo>
                <a:lnTo>
                  <a:pt x="36600" y="30330"/>
                </a:lnTo>
                <a:lnTo>
                  <a:pt x="36580" y="30340"/>
                </a:lnTo>
                <a:lnTo>
                  <a:pt x="36570" y="30350"/>
                </a:lnTo>
                <a:lnTo>
                  <a:pt x="36550" y="30350"/>
                </a:lnTo>
                <a:lnTo>
                  <a:pt x="36530" y="30340"/>
                </a:lnTo>
                <a:lnTo>
                  <a:pt x="36510" y="30330"/>
                </a:lnTo>
                <a:lnTo>
                  <a:pt x="36500" y="30320"/>
                </a:lnTo>
                <a:lnTo>
                  <a:pt x="36490" y="30310"/>
                </a:lnTo>
                <a:lnTo>
                  <a:pt x="36490" y="30300"/>
                </a:lnTo>
                <a:lnTo>
                  <a:pt x="36480" y="30290"/>
                </a:lnTo>
                <a:lnTo>
                  <a:pt x="36480" y="30280"/>
                </a:lnTo>
                <a:lnTo>
                  <a:pt x="36470" y="30270"/>
                </a:lnTo>
                <a:lnTo>
                  <a:pt x="36470" y="30250"/>
                </a:lnTo>
                <a:lnTo>
                  <a:pt x="36480" y="30230"/>
                </a:lnTo>
                <a:lnTo>
                  <a:pt x="36490" y="30230"/>
                </a:lnTo>
                <a:lnTo>
                  <a:pt x="36490" y="30220"/>
                </a:lnTo>
                <a:lnTo>
                  <a:pt x="36490" y="30210"/>
                </a:lnTo>
                <a:lnTo>
                  <a:pt x="36480" y="30210"/>
                </a:lnTo>
                <a:lnTo>
                  <a:pt x="36470" y="30200"/>
                </a:lnTo>
                <a:lnTo>
                  <a:pt x="36450" y="30190"/>
                </a:lnTo>
                <a:lnTo>
                  <a:pt x="36440" y="30200"/>
                </a:lnTo>
                <a:lnTo>
                  <a:pt x="36420" y="30200"/>
                </a:lnTo>
                <a:lnTo>
                  <a:pt x="36400" y="30200"/>
                </a:lnTo>
                <a:lnTo>
                  <a:pt x="36390" y="30210"/>
                </a:lnTo>
                <a:lnTo>
                  <a:pt x="36390" y="30230"/>
                </a:lnTo>
                <a:lnTo>
                  <a:pt x="36390" y="30250"/>
                </a:lnTo>
                <a:lnTo>
                  <a:pt x="36380" y="30260"/>
                </a:lnTo>
                <a:lnTo>
                  <a:pt x="36370" y="30260"/>
                </a:lnTo>
                <a:lnTo>
                  <a:pt x="36350" y="30260"/>
                </a:lnTo>
                <a:lnTo>
                  <a:pt x="36340" y="30260"/>
                </a:lnTo>
                <a:lnTo>
                  <a:pt x="36320" y="30260"/>
                </a:lnTo>
                <a:lnTo>
                  <a:pt x="36300" y="30260"/>
                </a:lnTo>
                <a:lnTo>
                  <a:pt x="36290" y="30250"/>
                </a:lnTo>
                <a:lnTo>
                  <a:pt x="36270" y="30240"/>
                </a:lnTo>
                <a:lnTo>
                  <a:pt x="36250" y="30240"/>
                </a:lnTo>
                <a:lnTo>
                  <a:pt x="36230" y="30230"/>
                </a:lnTo>
                <a:lnTo>
                  <a:pt x="36210" y="30210"/>
                </a:lnTo>
                <a:lnTo>
                  <a:pt x="36190" y="30210"/>
                </a:lnTo>
                <a:lnTo>
                  <a:pt x="36180" y="30210"/>
                </a:lnTo>
                <a:lnTo>
                  <a:pt x="36160" y="30200"/>
                </a:lnTo>
                <a:lnTo>
                  <a:pt x="36150" y="30200"/>
                </a:lnTo>
                <a:lnTo>
                  <a:pt x="36130" y="30200"/>
                </a:lnTo>
                <a:lnTo>
                  <a:pt x="36110" y="30200"/>
                </a:lnTo>
                <a:lnTo>
                  <a:pt x="36100" y="30200"/>
                </a:lnTo>
                <a:lnTo>
                  <a:pt x="36090" y="30210"/>
                </a:lnTo>
                <a:lnTo>
                  <a:pt x="36080" y="30210"/>
                </a:lnTo>
                <a:lnTo>
                  <a:pt x="36070" y="30210"/>
                </a:lnTo>
                <a:lnTo>
                  <a:pt x="36060" y="30200"/>
                </a:lnTo>
                <a:lnTo>
                  <a:pt x="36050" y="30180"/>
                </a:lnTo>
                <a:lnTo>
                  <a:pt x="36040" y="30170"/>
                </a:lnTo>
                <a:lnTo>
                  <a:pt x="36050" y="30160"/>
                </a:lnTo>
                <a:lnTo>
                  <a:pt x="36060" y="30150"/>
                </a:lnTo>
                <a:lnTo>
                  <a:pt x="36080" y="30130"/>
                </a:lnTo>
                <a:lnTo>
                  <a:pt x="36090" y="30120"/>
                </a:lnTo>
                <a:lnTo>
                  <a:pt x="36110" y="30120"/>
                </a:lnTo>
                <a:lnTo>
                  <a:pt x="36120" y="30110"/>
                </a:lnTo>
                <a:lnTo>
                  <a:pt x="36130" y="30100"/>
                </a:lnTo>
                <a:lnTo>
                  <a:pt x="36130" y="30090"/>
                </a:lnTo>
                <a:lnTo>
                  <a:pt x="36120" y="30080"/>
                </a:lnTo>
                <a:lnTo>
                  <a:pt x="36120" y="30070"/>
                </a:lnTo>
                <a:lnTo>
                  <a:pt x="36120" y="30060"/>
                </a:lnTo>
                <a:lnTo>
                  <a:pt x="36130" y="30040"/>
                </a:lnTo>
                <a:lnTo>
                  <a:pt x="36120" y="30030"/>
                </a:lnTo>
                <a:lnTo>
                  <a:pt x="36110" y="30020"/>
                </a:lnTo>
                <a:lnTo>
                  <a:pt x="36100" y="30020"/>
                </a:lnTo>
                <a:lnTo>
                  <a:pt x="36100" y="30010"/>
                </a:lnTo>
                <a:lnTo>
                  <a:pt x="36090" y="30010"/>
                </a:lnTo>
                <a:lnTo>
                  <a:pt x="36080" y="30000"/>
                </a:lnTo>
                <a:lnTo>
                  <a:pt x="36070" y="30000"/>
                </a:lnTo>
                <a:lnTo>
                  <a:pt x="36060" y="30000"/>
                </a:lnTo>
                <a:lnTo>
                  <a:pt x="36050" y="30000"/>
                </a:lnTo>
                <a:lnTo>
                  <a:pt x="36040" y="29980"/>
                </a:lnTo>
                <a:lnTo>
                  <a:pt x="36040" y="29970"/>
                </a:lnTo>
                <a:lnTo>
                  <a:pt x="36050" y="29960"/>
                </a:lnTo>
                <a:lnTo>
                  <a:pt x="36060" y="29940"/>
                </a:lnTo>
                <a:lnTo>
                  <a:pt x="36060" y="29930"/>
                </a:lnTo>
                <a:lnTo>
                  <a:pt x="36050" y="29930"/>
                </a:lnTo>
                <a:lnTo>
                  <a:pt x="36050" y="29920"/>
                </a:lnTo>
                <a:lnTo>
                  <a:pt x="36050" y="29910"/>
                </a:lnTo>
                <a:lnTo>
                  <a:pt x="36050" y="29900"/>
                </a:lnTo>
                <a:lnTo>
                  <a:pt x="36040" y="29880"/>
                </a:lnTo>
                <a:lnTo>
                  <a:pt x="36040" y="29870"/>
                </a:lnTo>
                <a:lnTo>
                  <a:pt x="36040" y="29860"/>
                </a:lnTo>
                <a:lnTo>
                  <a:pt x="36050" y="29840"/>
                </a:lnTo>
                <a:lnTo>
                  <a:pt x="36050" y="29830"/>
                </a:lnTo>
                <a:lnTo>
                  <a:pt x="36040" y="29820"/>
                </a:lnTo>
                <a:lnTo>
                  <a:pt x="36030" y="29840"/>
                </a:lnTo>
                <a:lnTo>
                  <a:pt x="36020" y="29830"/>
                </a:lnTo>
                <a:lnTo>
                  <a:pt x="36020" y="29810"/>
                </a:lnTo>
                <a:lnTo>
                  <a:pt x="36010" y="29800"/>
                </a:lnTo>
                <a:lnTo>
                  <a:pt x="36010" y="29790"/>
                </a:lnTo>
                <a:lnTo>
                  <a:pt x="36030" y="29780"/>
                </a:lnTo>
                <a:lnTo>
                  <a:pt x="36030" y="29770"/>
                </a:lnTo>
                <a:lnTo>
                  <a:pt x="36030" y="29750"/>
                </a:lnTo>
                <a:lnTo>
                  <a:pt x="36030" y="29740"/>
                </a:lnTo>
                <a:lnTo>
                  <a:pt x="36010" y="29730"/>
                </a:lnTo>
                <a:lnTo>
                  <a:pt x="36000" y="29730"/>
                </a:lnTo>
                <a:lnTo>
                  <a:pt x="36000" y="29720"/>
                </a:lnTo>
                <a:lnTo>
                  <a:pt x="35990" y="29720"/>
                </a:lnTo>
                <a:lnTo>
                  <a:pt x="35980" y="29710"/>
                </a:lnTo>
                <a:lnTo>
                  <a:pt x="35980" y="29700"/>
                </a:lnTo>
                <a:lnTo>
                  <a:pt x="35970" y="29690"/>
                </a:lnTo>
                <a:lnTo>
                  <a:pt x="35960" y="29700"/>
                </a:lnTo>
                <a:lnTo>
                  <a:pt x="35950" y="29710"/>
                </a:lnTo>
                <a:lnTo>
                  <a:pt x="35930" y="29700"/>
                </a:lnTo>
                <a:lnTo>
                  <a:pt x="35920" y="29700"/>
                </a:lnTo>
                <a:lnTo>
                  <a:pt x="35910" y="29710"/>
                </a:lnTo>
                <a:lnTo>
                  <a:pt x="35900" y="29720"/>
                </a:lnTo>
                <a:lnTo>
                  <a:pt x="35880" y="29710"/>
                </a:lnTo>
                <a:lnTo>
                  <a:pt x="35870" y="29720"/>
                </a:lnTo>
                <a:lnTo>
                  <a:pt x="35850" y="29730"/>
                </a:lnTo>
                <a:lnTo>
                  <a:pt x="35840" y="29730"/>
                </a:lnTo>
                <a:lnTo>
                  <a:pt x="35840" y="29740"/>
                </a:lnTo>
                <a:lnTo>
                  <a:pt x="35830" y="29760"/>
                </a:lnTo>
                <a:lnTo>
                  <a:pt x="35820" y="29770"/>
                </a:lnTo>
                <a:lnTo>
                  <a:pt x="35800" y="29780"/>
                </a:lnTo>
                <a:lnTo>
                  <a:pt x="35780" y="29790"/>
                </a:lnTo>
                <a:lnTo>
                  <a:pt x="35750" y="29790"/>
                </a:lnTo>
                <a:lnTo>
                  <a:pt x="35740" y="29780"/>
                </a:lnTo>
                <a:lnTo>
                  <a:pt x="35720" y="29780"/>
                </a:lnTo>
                <a:lnTo>
                  <a:pt x="35690" y="29770"/>
                </a:lnTo>
                <a:lnTo>
                  <a:pt x="35690" y="29760"/>
                </a:lnTo>
                <a:lnTo>
                  <a:pt x="35680" y="29750"/>
                </a:lnTo>
                <a:lnTo>
                  <a:pt x="35660" y="29740"/>
                </a:lnTo>
                <a:lnTo>
                  <a:pt x="35640" y="29740"/>
                </a:lnTo>
                <a:lnTo>
                  <a:pt x="35620" y="29740"/>
                </a:lnTo>
                <a:lnTo>
                  <a:pt x="35600" y="29730"/>
                </a:lnTo>
                <a:lnTo>
                  <a:pt x="35590" y="29730"/>
                </a:lnTo>
                <a:lnTo>
                  <a:pt x="35580" y="29710"/>
                </a:lnTo>
                <a:lnTo>
                  <a:pt x="35570" y="29690"/>
                </a:lnTo>
                <a:lnTo>
                  <a:pt x="35570" y="29680"/>
                </a:lnTo>
                <a:lnTo>
                  <a:pt x="35580" y="29670"/>
                </a:lnTo>
                <a:lnTo>
                  <a:pt x="35560" y="29670"/>
                </a:lnTo>
                <a:lnTo>
                  <a:pt x="35550" y="29660"/>
                </a:lnTo>
                <a:lnTo>
                  <a:pt x="35540" y="29650"/>
                </a:lnTo>
                <a:lnTo>
                  <a:pt x="35540" y="29640"/>
                </a:lnTo>
                <a:lnTo>
                  <a:pt x="35550" y="29630"/>
                </a:lnTo>
                <a:lnTo>
                  <a:pt x="35570" y="29630"/>
                </a:lnTo>
                <a:lnTo>
                  <a:pt x="35580" y="29620"/>
                </a:lnTo>
                <a:lnTo>
                  <a:pt x="35590" y="29610"/>
                </a:lnTo>
                <a:lnTo>
                  <a:pt x="35580" y="29600"/>
                </a:lnTo>
                <a:lnTo>
                  <a:pt x="35570" y="29600"/>
                </a:lnTo>
                <a:lnTo>
                  <a:pt x="35560" y="29610"/>
                </a:lnTo>
                <a:lnTo>
                  <a:pt x="35560" y="29600"/>
                </a:lnTo>
                <a:lnTo>
                  <a:pt x="35550" y="29600"/>
                </a:lnTo>
                <a:lnTo>
                  <a:pt x="35530" y="29610"/>
                </a:lnTo>
                <a:lnTo>
                  <a:pt x="35510" y="29610"/>
                </a:lnTo>
                <a:lnTo>
                  <a:pt x="35500" y="29600"/>
                </a:lnTo>
                <a:lnTo>
                  <a:pt x="35520" y="29600"/>
                </a:lnTo>
                <a:lnTo>
                  <a:pt x="35530" y="29590"/>
                </a:lnTo>
                <a:lnTo>
                  <a:pt x="35520" y="29570"/>
                </a:lnTo>
                <a:lnTo>
                  <a:pt x="35500" y="29580"/>
                </a:lnTo>
                <a:lnTo>
                  <a:pt x="35490" y="29560"/>
                </a:lnTo>
                <a:lnTo>
                  <a:pt x="35480" y="29550"/>
                </a:lnTo>
                <a:lnTo>
                  <a:pt x="35470" y="29530"/>
                </a:lnTo>
                <a:lnTo>
                  <a:pt x="35460" y="29520"/>
                </a:lnTo>
                <a:lnTo>
                  <a:pt x="35450" y="29500"/>
                </a:lnTo>
                <a:lnTo>
                  <a:pt x="35450" y="29490"/>
                </a:lnTo>
                <a:lnTo>
                  <a:pt x="35450" y="29480"/>
                </a:lnTo>
                <a:lnTo>
                  <a:pt x="35470" y="29470"/>
                </a:lnTo>
                <a:lnTo>
                  <a:pt x="35500" y="29460"/>
                </a:lnTo>
                <a:lnTo>
                  <a:pt x="35510" y="29470"/>
                </a:lnTo>
                <a:lnTo>
                  <a:pt x="35520" y="29480"/>
                </a:lnTo>
                <a:lnTo>
                  <a:pt x="35520" y="29490"/>
                </a:lnTo>
                <a:lnTo>
                  <a:pt x="35500" y="29500"/>
                </a:lnTo>
                <a:lnTo>
                  <a:pt x="35510" y="29510"/>
                </a:lnTo>
                <a:lnTo>
                  <a:pt x="35520" y="29510"/>
                </a:lnTo>
                <a:lnTo>
                  <a:pt x="35540" y="29510"/>
                </a:lnTo>
                <a:lnTo>
                  <a:pt x="35560" y="29520"/>
                </a:lnTo>
                <a:lnTo>
                  <a:pt x="35570" y="29510"/>
                </a:lnTo>
                <a:lnTo>
                  <a:pt x="35580" y="29500"/>
                </a:lnTo>
                <a:lnTo>
                  <a:pt x="35600" y="29490"/>
                </a:lnTo>
                <a:lnTo>
                  <a:pt x="35610" y="29480"/>
                </a:lnTo>
                <a:lnTo>
                  <a:pt x="35620" y="29470"/>
                </a:lnTo>
                <a:lnTo>
                  <a:pt x="35630" y="29480"/>
                </a:lnTo>
                <a:lnTo>
                  <a:pt x="35640" y="29470"/>
                </a:lnTo>
                <a:lnTo>
                  <a:pt x="35650" y="29470"/>
                </a:lnTo>
                <a:lnTo>
                  <a:pt x="35660" y="29480"/>
                </a:lnTo>
                <a:lnTo>
                  <a:pt x="35670" y="29490"/>
                </a:lnTo>
                <a:lnTo>
                  <a:pt x="35690" y="29490"/>
                </a:lnTo>
                <a:lnTo>
                  <a:pt x="35700" y="29480"/>
                </a:lnTo>
                <a:lnTo>
                  <a:pt x="35710" y="29480"/>
                </a:lnTo>
                <a:lnTo>
                  <a:pt x="35730" y="29470"/>
                </a:lnTo>
                <a:lnTo>
                  <a:pt x="35740" y="29460"/>
                </a:lnTo>
                <a:lnTo>
                  <a:pt x="35750" y="29460"/>
                </a:lnTo>
                <a:lnTo>
                  <a:pt x="35750" y="29450"/>
                </a:lnTo>
                <a:lnTo>
                  <a:pt x="35750" y="29440"/>
                </a:lnTo>
                <a:lnTo>
                  <a:pt x="35760" y="29440"/>
                </a:lnTo>
                <a:lnTo>
                  <a:pt x="35770" y="29430"/>
                </a:lnTo>
                <a:lnTo>
                  <a:pt x="35760" y="29410"/>
                </a:lnTo>
                <a:lnTo>
                  <a:pt x="35750" y="29390"/>
                </a:lnTo>
                <a:lnTo>
                  <a:pt x="35760" y="29390"/>
                </a:lnTo>
                <a:lnTo>
                  <a:pt x="35770" y="29380"/>
                </a:lnTo>
                <a:lnTo>
                  <a:pt x="35770" y="29360"/>
                </a:lnTo>
                <a:lnTo>
                  <a:pt x="35770" y="29350"/>
                </a:lnTo>
                <a:lnTo>
                  <a:pt x="35790" y="29340"/>
                </a:lnTo>
                <a:lnTo>
                  <a:pt x="35790" y="29350"/>
                </a:lnTo>
                <a:lnTo>
                  <a:pt x="35800" y="29350"/>
                </a:lnTo>
                <a:lnTo>
                  <a:pt x="35810" y="29350"/>
                </a:lnTo>
                <a:lnTo>
                  <a:pt x="35820" y="29340"/>
                </a:lnTo>
                <a:lnTo>
                  <a:pt x="35830" y="29340"/>
                </a:lnTo>
                <a:lnTo>
                  <a:pt x="35840" y="29330"/>
                </a:lnTo>
                <a:lnTo>
                  <a:pt x="35850" y="29330"/>
                </a:lnTo>
                <a:lnTo>
                  <a:pt x="35860" y="29330"/>
                </a:lnTo>
                <a:lnTo>
                  <a:pt x="35860" y="29320"/>
                </a:lnTo>
                <a:lnTo>
                  <a:pt x="35870" y="29310"/>
                </a:lnTo>
                <a:lnTo>
                  <a:pt x="35880" y="29320"/>
                </a:lnTo>
                <a:lnTo>
                  <a:pt x="35880" y="29330"/>
                </a:lnTo>
                <a:lnTo>
                  <a:pt x="35890" y="29330"/>
                </a:lnTo>
                <a:lnTo>
                  <a:pt x="35900" y="29340"/>
                </a:lnTo>
                <a:lnTo>
                  <a:pt x="35910" y="29340"/>
                </a:lnTo>
                <a:lnTo>
                  <a:pt x="35910" y="29330"/>
                </a:lnTo>
                <a:lnTo>
                  <a:pt x="35910" y="29320"/>
                </a:lnTo>
                <a:lnTo>
                  <a:pt x="35920" y="29310"/>
                </a:lnTo>
                <a:lnTo>
                  <a:pt x="35930" y="29300"/>
                </a:lnTo>
                <a:lnTo>
                  <a:pt x="35940" y="29300"/>
                </a:lnTo>
                <a:lnTo>
                  <a:pt x="35940" y="29310"/>
                </a:lnTo>
                <a:lnTo>
                  <a:pt x="35950" y="29310"/>
                </a:lnTo>
                <a:lnTo>
                  <a:pt x="35960" y="29300"/>
                </a:lnTo>
                <a:lnTo>
                  <a:pt x="35960" y="29290"/>
                </a:lnTo>
                <a:lnTo>
                  <a:pt x="35970" y="29300"/>
                </a:lnTo>
                <a:lnTo>
                  <a:pt x="35990" y="29290"/>
                </a:lnTo>
                <a:lnTo>
                  <a:pt x="36000" y="29280"/>
                </a:lnTo>
                <a:lnTo>
                  <a:pt x="35990" y="29270"/>
                </a:lnTo>
                <a:lnTo>
                  <a:pt x="35980" y="29260"/>
                </a:lnTo>
                <a:lnTo>
                  <a:pt x="35990" y="29260"/>
                </a:lnTo>
                <a:lnTo>
                  <a:pt x="36000" y="29250"/>
                </a:lnTo>
                <a:lnTo>
                  <a:pt x="36010" y="29250"/>
                </a:lnTo>
                <a:lnTo>
                  <a:pt x="36030" y="29250"/>
                </a:lnTo>
                <a:lnTo>
                  <a:pt x="36030" y="29260"/>
                </a:lnTo>
                <a:lnTo>
                  <a:pt x="36030" y="29270"/>
                </a:lnTo>
                <a:lnTo>
                  <a:pt x="36040" y="29270"/>
                </a:lnTo>
                <a:lnTo>
                  <a:pt x="36050" y="29260"/>
                </a:lnTo>
                <a:lnTo>
                  <a:pt x="36060" y="29250"/>
                </a:lnTo>
                <a:lnTo>
                  <a:pt x="36070" y="29250"/>
                </a:lnTo>
                <a:lnTo>
                  <a:pt x="36080" y="29240"/>
                </a:lnTo>
                <a:lnTo>
                  <a:pt x="36070" y="29240"/>
                </a:lnTo>
                <a:lnTo>
                  <a:pt x="36080" y="29230"/>
                </a:lnTo>
                <a:lnTo>
                  <a:pt x="36080" y="29220"/>
                </a:lnTo>
                <a:lnTo>
                  <a:pt x="36090" y="29220"/>
                </a:lnTo>
                <a:lnTo>
                  <a:pt x="36090" y="29210"/>
                </a:lnTo>
                <a:lnTo>
                  <a:pt x="36090" y="29200"/>
                </a:lnTo>
                <a:lnTo>
                  <a:pt x="36090" y="29190"/>
                </a:lnTo>
                <a:lnTo>
                  <a:pt x="36090" y="29180"/>
                </a:lnTo>
                <a:lnTo>
                  <a:pt x="36080" y="29180"/>
                </a:lnTo>
                <a:lnTo>
                  <a:pt x="36080" y="29170"/>
                </a:lnTo>
                <a:lnTo>
                  <a:pt x="36080" y="29150"/>
                </a:lnTo>
                <a:lnTo>
                  <a:pt x="36080" y="29140"/>
                </a:lnTo>
                <a:lnTo>
                  <a:pt x="36090" y="29140"/>
                </a:lnTo>
                <a:lnTo>
                  <a:pt x="36100" y="29130"/>
                </a:lnTo>
                <a:lnTo>
                  <a:pt x="36110" y="29130"/>
                </a:lnTo>
                <a:lnTo>
                  <a:pt x="36120" y="29130"/>
                </a:lnTo>
                <a:lnTo>
                  <a:pt x="36130" y="29120"/>
                </a:lnTo>
                <a:lnTo>
                  <a:pt x="36130" y="29110"/>
                </a:lnTo>
                <a:lnTo>
                  <a:pt x="36140" y="29110"/>
                </a:lnTo>
                <a:lnTo>
                  <a:pt x="36150" y="29110"/>
                </a:lnTo>
                <a:lnTo>
                  <a:pt x="36150" y="29100"/>
                </a:lnTo>
                <a:lnTo>
                  <a:pt x="36160" y="29090"/>
                </a:lnTo>
                <a:lnTo>
                  <a:pt x="36170" y="29090"/>
                </a:lnTo>
                <a:lnTo>
                  <a:pt x="36180" y="29080"/>
                </a:lnTo>
                <a:lnTo>
                  <a:pt x="36180" y="29070"/>
                </a:lnTo>
                <a:lnTo>
                  <a:pt x="36190" y="29080"/>
                </a:lnTo>
                <a:lnTo>
                  <a:pt x="36200" y="29090"/>
                </a:lnTo>
                <a:lnTo>
                  <a:pt x="36200" y="29080"/>
                </a:lnTo>
                <a:lnTo>
                  <a:pt x="36220" y="29070"/>
                </a:lnTo>
                <a:lnTo>
                  <a:pt x="36200" y="29060"/>
                </a:lnTo>
                <a:lnTo>
                  <a:pt x="36190" y="29060"/>
                </a:lnTo>
                <a:lnTo>
                  <a:pt x="36190" y="29050"/>
                </a:lnTo>
                <a:lnTo>
                  <a:pt x="36200" y="29040"/>
                </a:lnTo>
                <a:lnTo>
                  <a:pt x="36220" y="29050"/>
                </a:lnTo>
                <a:lnTo>
                  <a:pt x="36230" y="29050"/>
                </a:lnTo>
                <a:lnTo>
                  <a:pt x="36240" y="29030"/>
                </a:lnTo>
                <a:lnTo>
                  <a:pt x="36240" y="29020"/>
                </a:lnTo>
                <a:lnTo>
                  <a:pt x="36240" y="29000"/>
                </a:lnTo>
                <a:lnTo>
                  <a:pt x="36230" y="29000"/>
                </a:lnTo>
                <a:lnTo>
                  <a:pt x="36220" y="28990"/>
                </a:lnTo>
                <a:lnTo>
                  <a:pt x="36220" y="28970"/>
                </a:lnTo>
                <a:lnTo>
                  <a:pt x="36230" y="28960"/>
                </a:lnTo>
                <a:lnTo>
                  <a:pt x="36250" y="28960"/>
                </a:lnTo>
                <a:lnTo>
                  <a:pt x="36260" y="28970"/>
                </a:lnTo>
                <a:lnTo>
                  <a:pt x="36270" y="28980"/>
                </a:lnTo>
                <a:lnTo>
                  <a:pt x="36280" y="28990"/>
                </a:lnTo>
                <a:lnTo>
                  <a:pt x="36300" y="28990"/>
                </a:lnTo>
                <a:lnTo>
                  <a:pt x="36300" y="28970"/>
                </a:lnTo>
                <a:lnTo>
                  <a:pt x="36300" y="28950"/>
                </a:lnTo>
                <a:lnTo>
                  <a:pt x="36300" y="28940"/>
                </a:lnTo>
                <a:lnTo>
                  <a:pt x="36300" y="28930"/>
                </a:lnTo>
                <a:lnTo>
                  <a:pt x="36320" y="28930"/>
                </a:lnTo>
                <a:lnTo>
                  <a:pt x="36330" y="28930"/>
                </a:lnTo>
                <a:lnTo>
                  <a:pt x="36340" y="28950"/>
                </a:lnTo>
                <a:lnTo>
                  <a:pt x="36350" y="28960"/>
                </a:lnTo>
                <a:lnTo>
                  <a:pt x="36370" y="28970"/>
                </a:lnTo>
                <a:lnTo>
                  <a:pt x="36380" y="28960"/>
                </a:lnTo>
                <a:lnTo>
                  <a:pt x="36390" y="28950"/>
                </a:lnTo>
                <a:lnTo>
                  <a:pt x="36390" y="28940"/>
                </a:lnTo>
                <a:lnTo>
                  <a:pt x="36400" y="28930"/>
                </a:lnTo>
                <a:lnTo>
                  <a:pt x="36400" y="28920"/>
                </a:lnTo>
                <a:lnTo>
                  <a:pt x="36410" y="28910"/>
                </a:lnTo>
                <a:lnTo>
                  <a:pt x="36420" y="28900"/>
                </a:lnTo>
                <a:lnTo>
                  <a:pt x="36430" y="28900"/>
                </a:lnTo>
                <a:lnTo>
                  <a:pt x="36430" y="28920"/>
                </a:lnTo>
                <a:lnTo>
                  <a:pt x="36440" y="28940"/>
                </a:lnTo>
                <a:lnTo>
                  <a:pt x="36450" y="28950"/>
                </a:lnTo>
                <a:lnTo>
                  <a:pt x="36460" y="28910"/>
                </a:lnTo>
                <a:lnTo>
                  <a:pt x="36460" y="28900"/>
                </a:lnTo>
                <a:lnTo>
                  <a:pt x="36460" y="28880"/>
                </a:lnTo>
                <a:lnTo>
                  <a:pt x="36460" y="28870"/>
                </a:lnTo>
                <a:lnTo>
                  <a:pt x="36490" y="28850"/>
                </a:lnTo>
                <a:lnTo>
                  <a:pt x="36510" y="28840"/>
                </a:lnTo>
                <a:lnTo>
                  <a:pt x="36520" y="28840"/>
                </a:lnTo>
                <a:lnTo>
                  <a:pt x="36540" y="28840"/>
                </a:lnTo>
                <a:lnTo>
                  <a:pt x="36560" y="28840"/>
                </a:lnTo>
                <a:lnTo>
                  <a:pt x="36580" y="28860"/>
                </a:lnTo>
                <a:lnTo>
                  <a:pt x="36600" y="28870"/>
                </a:lnTo>
                <a:lnTo>
                  <a:pt x="36620" y="28870"/>
                </a:lnTo>
                <a:lnTo>
                  <a:pt x="36630" y="28860"/>
                </a:lnTo>
                <a:lnTo>
                  <a:pt x="36650" y="28860"/>
                </a:lnTo>
                <a:lnTo>
                  <a:pt x="36650" y="28850"/>
                </a:lnTo>
                <a:lnTo>
                  <a:pt x="36650" y="28840"/>
                </a:lnTo>
                <a:lnTo>
                  <a:pt x="36670" y="28840"/>
                </a:lnTo>
                <a:lnTo>
                  <a:pt x="36690" y="28840"/>
                </a:lnTo>
                <a:lnTo>
                  <a:pt x="36690" y="28830"/>
                </a:lnTo>
                <a:lnTo>
                  <a:pt x="36680" y="28820"/>
                </a:lnTo>
                <a:lnTo>
                  <a:pt x="36670" y="28820"/>
                </a:lnTo>
                <a:lnTo>
                  <a:pt x="36660" y="28820"/>
                </a:lnTo>
                <a:lnTo>
                  <a:pt x="36590" y="28790"/>
                </a:lnTo>
                <a:lnTo>
                  <a:pt x="36580" y="28790"/>
                </a:lnTo>
                <a:lnTo>
                  <a:pt x="36570" y="28780"/>
                </a:lnTo>
                <a:lnTo>
                  <a:pt x="36570" y="28750"/>
                </a:lnTo>
                <a:lnTo>
                  <a:pt x="36550" y="28760"/>
                </a:lnTo>
                <a:lnTo>
                  <a:pt x="36550" y="28750"/>
                </a:lnTo>
                <a:lnTo>
                  <a:pt x="36550" y="28740"/>
                </a:lnTo>
                <a:lnTo>
                  <a:pt x="36540" y="28740"/>
                </a:lnTo>
                <a:lnTo>
                  <a:pt x="36530" y="28740"/>
                </a:lnTo>
                <a:lnTo>
                  <a:pt x="36510" y="28750"/>
                </a:lnTo>
                <a:lnTo>
                  <a:pt x="36500" y="28740"/>
                </a:lnTo>
                <a:lnTo>
                  <a:pt x="36500" y="28730"/>
                </a:lnTo>
                <a:lnTo>
                  <a:pt x="36500" y="28720"/>
                </a:lnTo>
                <a:lnTo>
                  <a:pt x="36510" y="28710"/>
                </a:lnTo>
                <a:lnTo>
                  <a:pt x="36520" y="28700"/>
                </a:lnTo>
                <a:lnTo>
                  <a:pt x="36520" y="28690"/>
                </a:lnTo>
                <a:lnTo>
                  <a:pt x="36520" y="28680"/>
                </a:lnTo>
                <a:lnTo>
                  <a:pt x="36510" y="28670"/>
                </a:lnTo>
                <a:lnTo>
                  <a:pt x="36490" y="28680"/>
                </a:lnTo>
                <a:lnTo>
                  <a:pt x="36490" y="28670"/>
                </a:lnTo>
                <a:lnTo>
                  <a:pt x="36500" y="28660"/>
                </a:lnTo>
                <a:lnTo>
                  <a:pt x="36500" y="28650"/>
                </a:lnTo>
                <a:lnTo>
                  <a:pt x="36490" y="28650"/>
                </a:lnTo>
                <a:lnTo>
                  <a:pt x="36490" y="28660"/>
                </a:lnTo>
                <a:lnTo>
                  <a:pt x="36480" y="28660"/>
                </a:lnTo>
                <a:lnTo>
                  <a:pt x="36460" y="28660"/>
                </a:lnTo>
                <a:lnTo>
                  <a:pt x="36450" y="28640"/>
                </a:lnTo>
                <a:lnTo>
                  <a:pt x="36440" y="28630"/>
                </a:lnTo>
                <a:lnTo>
                  <a:pt x="36440" y="28620"/>
                </a:lnTo>
                <a:lnTo>
                  <a:pt x="36450" y="28620"/>
                </a:lnTo>
                <a:lnTo>
                  <a:pt x="36460" y="28600"/>
                </a:lnTo>
                <a:lnTo>
                  <a:pt x="36450" y="28590"/>
                </a:lnTo>
                <a:lnTo>
                  <a:pt x="36440" y="28590"/>
                </a:lnTo>
                <a:lnTo>
                  <a:pt x="36440" y="28580"/>
                </a:lnTo>
                <a:lnTo>
                  <a:pt x="36430" y="28570"/>
                </a:lnTo>
                <a:lnTo>
                  <a:pt x="36420" y="28570"/>
                </a:lnTo>
                <a:lnTo>
                  <a:pt x="36400" y="28580"/>
                </a:lnTo>
                <a:lnTo>
                  <a:pt x="36400" y="28590"/>
                </a:lnTo>
                <a:lnTo>
                  <a:pt x="36380" y="28590"/>
                </a:lnTo>
                <a:lnTo>
                  <a:pt x="36380" y="28580"/>
                </a:lnTo>
                <a:lnTo>
                  <a:pt x="36370" y="28570"/>
                </a:lnTo>
                <a:lnTo>
                  <a:pt x="36380" y="28560"/>
                </a:lnTo>
                <a:lnTo>
                  <a:pt x="36390" y="28550"/>
                </a:lnTo>
                <a:lnTo>
                  <a:pt x="36390" y="28540"/>
                </a:lnTo>
                <a:lnTo>
                  <a:pt x="36390" y="28530"/>
                </a:lnTo>
                <a:lnTo>
                  <a:pt x="36390" y="28520"/>
                </a:lnTo>
                <a:lnTo>
                  <a:pt x="36370" y="28520"/>
                </a:lnTo>
                <a:lnTo>
                  <a:pt x="36360" y="28530"/>
                </a:lnTo>
                <a:lnTo>
                  <a:pt x="36360" y="28520"/>
                </a:lnTo>
                <a:lnTo>
                  <a:pt x="36360" y="28510"/>
                </a:lnTo>
                <a:lnTo>
                  <a:pt x="36350" y="28500"/>
                </a:lnTo>
                <a:lnTo>
                  <a:pt x="36340" y="28510"/>
                </a:lnTo>
                <a:lnTo>
                  <a:pt x="36340" y="28520"/>
                </a:lnTo>
                <a:lnTo>
                  <a:pt x="36330" y="28520"/>
                </a:lnTo>
                <a:lnTo>
                  <a:pt x="36320" y="28510"/>
                </a:lnTo>
                <a:lnTo>
                  <a:pt x="36330" y="28500"/>
                </a:lnTo>
                <a:lnTo>
                  <a:pt x="36340" y="28490"/>
                </a:lnTo>
                <a:lnTo>
                  <a:pt x="36350" y="28480"/>
                </a:lnTo>
                <a:lnTo>
                  <a:pt x="36340" y="28470"/>
                </a:lnTo>
                <a:lnTo>
                  <a:pt x="36330" y="28460"/>
                </a:lnTo>
                <a:lnTo>
                  <a:pt x="36320" y="28460"/>
                </a:lnTo>
                <a:lnTo>
                  <a:pt x="36310" y="28450"/>
                </a:lnTo>
                <a:lnTo>
                  <a:pt x="36310" y="28440"/>
                </a:lnTo>
                <a:lnTo>
                  <a:pt x="36300" y="28430"/>
                </a:lnTo>
                <a:lnTo>
                  <a:pt x="36290" y="28430"/>
                </a:lnTo>
                <a:lnTo>
                  <a:pt x="36280" y="28440"/>
                </a:lnTo>
                <a:lnTo>
                  <a:pt x="36270" y="28440"/>
                </a:lnTo>
                <a:lnTo>
                  <a:pt x="36250" y="28440"/>
                </a:lnTo>
                <a:lnTo>
                  <a:pt x="36250" y="28430"/>
                </a:lnTo>
                <a:lnTo>
                  <a:pt x="36240" y="28420"/>
                </a:lnTo>
                <a:lnTo>
                  <a:pt x="36240" y="28410"/>
                </a:lnTo>
                <a:lnTo>
                  <a:pt x="36250" y="28410"/>
                </a:lnTo>
                <a:lnTo>
                  <a:pt x="36250" y="28400"/>
                </a:lnTo>
                <a:lnTo>
                  <a:pt x="36250" y="28390"/>
                </a:lnTo>
                <a:lnTo>
                  <a:pt x="36240" y="28390"/>
                </a:lnTo>
                <a:lnTo>
                  <a:pt x="36230" y="28380"/>
                </a:lnTo>
                <a:lnTo>
                  <a:pt x="36230" y="28370"/>
                </a:lnTo>
                <a:lnTo>
                  <a:pt x="36240" y="28370"/>
                </a:lnTo>
                <a:lnTo>
                  <a:pt x="36230" y="28350"/>
                </a:lnTo>
                <a:lnTo>
                  <a:pt x="36220" y="28350"/>
                </a:lnTo>
                <a:lnTo>
                  <a:pt x="36210" y="28340"/>
                </a:lnTo>
                <a:lnTo>
                  <a:pt x="36220" y="28330"/>
                </a:lnTo>
                <a:lnTo>
                  <a:pt x="36220" y="28320"/>
                </a:lnTo>
                <a:lnTo>
                  <a:pt x="36220" y="28310"/>
                </a:lnTo>
                <a:lnTo>
                  <a:pt x="36210" y="28300"/>
                </a:lnTo>
                <a:lnTo>
                  <a:pt x="36220" y="28300"/>
                </a:lnTo>
                <a:lnTo>
                  <a:pt x="36230" y="28290"/>
                </a:lnTo>
                <a:lnTo>
                  <a:pt x="36220" y="28280"/>
                </a:lnTo>
                <a:lnTo>
                  <a:pt x="36210" y="28280"/>
                </a:lnTo>
                <a:lnTo>
                  <a:pt x="36220" y="28270"/>
                </a:lnTo>
                <a:lnTo>
                  <a:pt x="36230" y="28260"/>
                </a:lnTo>
                <a:lnTo>
                  <a:pt x="36230" y="28250"/>
                </a:lnTo>
                <a:lnTo>
                  <a:pt x="36220" y="28240"/>
                </a:lnTo>
                <a:lnTo>
                  <a:pt x="36220" y="28230"/>
                </a:lnTo>
                <a:lnTo>
                  <a:pt x="36220" y="28220"/>
                </a:lnTo>
                <a:lnTo>
                  <a:pt x="36200" y="28220"/>
                </a:lnTo>
                <a:lnTo>
                  <a:pt x="36200" y="28200"/>
                </a:lnTo>
                <a:lnTo>
                  <a:pt x="36190" y="28200"/>
                </a:lnTo>
                <a:lnTo>
                  <a:pt x="36190" y="28190"/>
                </a:lnTo>
                <a:lnTo>
                  <a:pt x="36190" y="28180"/>
                </a:lnTo>
                <a:lnTo>
                  <a:pt x="36180" y="28180"/>
                </a:lnTo>
                <a:lnTo>
                  <a:pt x="36180" y="28170"/>
                </a:lnTo>
                <a:lnTo>
                  <a:pt x="36160" y="28160"/>
                </a:lnTo>
                <a:lnTo>
                  <a:pt x="36150" y="28160"/>
                </a:lnTo>
                <a:lnTo>
                  <a:pt x="36140" y="28160"/>
                </a:lnTo>
                <a:lnTo>
                  <a:pt x="36150" y="28150"/>
                </a:lnTo>
                <a:lnTo>
                  <a:pt x="36150" y="28140"/>
                </a:lnTo>
                <a:lnTo>
                  <a:pt x="36160" y="28130"/>
                </a:lnTo>
                <a:lnTo>
                  <a:pt x="36150" y="28120"/>
                </a:lnTo>
                <a:lnTo>
                  <a:pt x="36130" y="28100"/>
                </a:lnTo>
                <a:lnTo>
                  <a:pt x="36130" y="28090"/>
                </a:lnTo>
                <a:lnTo>
                  <a:pt x="36120" y="28090"/>
                </a:lnTo>
                <a:lnTo>
                  <a:pt x="36110" y="28080"/>
                </a:lnTo>
                <a:lnTo>
                  <a:pt x="36100" y="28080"/>
                </a:lnTo>
                <a:lnTo>
                  <a:pt x="36090" y="28070"/>
                </a:lnTo>
                <a:lnTo>
                  <a:pt x="36080" y="28070"/>
                </a:lnTo>
                <a:lnTo>
                  <a:pt x="36070" y="28070"/>
                </a:lnTo>
                <a:lnTo>
                  <a:pt x="36060" y="28070"/>
                </a:lnTo>
                <a:lnTo>
                  <a:pt x="36050" y="28060"/>
                </a:lnTo>
                <a:lnTo>
                  <a:pt x="36040" y="28050"/>
                </a:lnTo>
                <a:lnTo>
                  <a:pt x="36040" y="28040"/>
                </a:lnTo>
                <a:lnTo>
                  <a:pt x="36020" y="28030"/>
                </a:lnTo>
                <a:lnTo>
                  <a:pt x="36000" y="28020"/>
                </a:lnTo>
                <a:lnTo>
                  <a:pt x="35990" y="28010"/>
                </a:lnTo>
                <a:lnTo>
                  <a:pt x="35980" y="28000"/>
                </a:lnTo>
                <a:lnTo>
                  <a:pt x="35970" y="28000"/>
                </a:lnTo>
                <a:lnTo>
                  <a:pt x="35970" y="27990"/>
                </a:lnTo>
                <a:lnTo>
                  <a:pt x="35970" y="27980"/>
                </a:lnTo>
                <a:lnTo>
                  <a:pt x="35980" y="27970"/>
                </a:lnTo>
                <a:lnTo>
                  <a:pt x="35990" y="27960"/>
                </a:lnTo>
                <a:lnTo>
                  <a:pt x="35990" y="27950"/>
                </a:lnTo>
                <a:lnTo>
                  <a:pt x="35990" y="27940"/>
                </a:lnTo>
                <a:lnTo>
                  <a:pt x="35990" y="27930"/>
                </a:lnTo>
                <a:lnTo>
                  <a:pt x="35980" y="27930"/>
                </a:lnTo>
                <a:lnTo>
                  <a:pt x="35970" y="27920"/>
                </a:lnTo>
                <a:lnTo>
                  <a:pt x="35970" y="27900"/>
                </a:lnTo>
                <a:lnTo>
                  <a:pt x="35970" y="27890"/>
                </a:lnTo>
                <a:lnTo>
                  <a:pt x="35970" y="27880"/>
                </a:lnTo>
                <a:lnTo>
                  <a:pt x="35980" y="27860"/>
                </a:lnTo>
                <a:lnTo>
                  <a:pt x="35970" y="27850"/>
                </a:lnTo>
                <a:lnTo>
                  <a:pt x="35960" y="27850"/>
                </a:lnTo>
                <a:lnTo>
                  <a:pt x="35950" y="27840"/>
                </a:lnTo>
                <a:lnTo>
                  <a:pt x="35940" y="27850"/>
                </a:lnTo>
                <a:lnTo>
                  <a:pt x="35930" y="27850"/>
                </a:lnTo>
                <a:lnTo>
                  <a:pt x="35940" y="27820"/>
                </a:lnTo>
                <a:lnTo>
                  <a:pt x="36170" y="26270"/>
                </a:lnTo>
                <a:lnTo>
                  <a:pt x="36170" y="26260"/>
                </a:lnTo>
                <a:lnTo>
                  <a:pt x="36160" y="26270"/>
                </a:lnTo>
                <a:lnTo>
                  <a:pt x="36150" y="26270"/>
                </a:lnTo>
                <a:lnTo>
                  <a:pt x="36140" y="26280"/>
                </a:lnTo>
                <a:lnTo>
                  <a:pt x="36140" y="26270"/>
                </a:lnTo>
                <a:lnTo>
                  <a:pt x="36140" y="26260"/>
                </a:lnTo>
                <a:lnTo>
                  <a:pt x="36140" y="26250"/>
                </a:lnTo>
                <a:lnTo>
                  <a:pt x="36140" y="26240"/>
                </a:lnTo>
                <a:lnTo>
                  <a:pt x="36140" y="26230"/>
                </a:lnTo>
                <a:lnTo>
                  <a:pt x="36130" y="26240"/>
                </a:lnTo>
                <a:lnTo>
                  <a:pt x="36130" y="26250"/>
                </a:lnTo>
                <a:lnTo>
                  <a:pt x="36120" y="26250"/>
                </a:lnTo>
                <a:lnTo>
                  <a:pt x="36110" y="26250"/>
                </a:lnTo>
                <a:lnTo>
                  <a:pt x="36110" y="26240"/>
                </a:lnTo>
                <a:lnTo>
                  <a:pt x="36100" y="26240"/>
                </a:lnTo>
                <a:lnTo>
                  <a:pt x="36090" y="26240"/>
                </a:lnTo>
                <a:lnTo>
                  <a:pt x="36080" y="26250"/>
                </a:lnTo>
                <a:lnTo>
                  <a:pt x="36090" y="26260"/>
                </a:lnTo>
                <a:lnTo>
                  <a:pt x="36090" y="26270"/>
                </a:lnTo>
                <a:lnTo>
                  <a:pt x="36080" y="26270"/>
                </a:lnTo>
                <a:lnTo>
                  <a:pt x="36080" y="26280"/>
                </a:lnTo>
                <a:lnTo>
                  <a:pt x="36070" y="26280"/>
                </a:lnTo>
                <a:lnTo>
                  <a:pt x="36060" y="26290"/>
                </a:lnTo>
                <a:lnTo>
                  <a:pt x="36070" y="26280"/>
                </a:lnTo>
                <a:lnTo>
                  <a:pt x="36070" y="26270"/>
                </a:lnTo>
                <a:lnTo>
                  <a:pt x="36070" y="26260"/>
                </a:lnTo>
                <a:lnTo>
                  <a:pt x="36060" y="26250"/>
                </a:lnTo>
                <a:lnTo>
                  <a:pt x="36050" y="26240"/>
                </a:lnTo>
                <a:lnTo>
                  <a:pt x="36040" y="26240"/>
                </a:lnTo>
                <a:lnTo>
                  <a:pt x="36040" y="26220"/>
                </a:lnTo>
                <a:lnTo>
                  <a:pt x="36040" y="26210"/>
                </a:lnTo>
                <a:lnTo>
                  <a:pt x="36030" y="26200"/>
                </a:lnTo>
                <a:lnTo>
                  <a:pt x="36020" y="26190"/>
                </a:lnTo>
                <a:lnTo>
                  <a:pt x="36010" y="26200"/>
                </a:lnTo>
                <a:lnTo>
                  <a:pt x="36000" y="26210"/>
                </a:lnTo>
                <a:lnTo>
                  <a:pt x="35990" y="26210"/>
                </a:lnTo>
                <a:lnTo>
                  <a:pt x="35980" y="26200"/>
                </a:lnTo>
                <a:lnTo>
                  <a:pt x="35980" y="26190"/>
                </a:lnTo>
                <a:lnTo>
                  <a:pt x="35970" y="26180"/>
                </a:lnTo>
                <a:lnTo>
                  <a:pt x="35960" y="26180"/>
                </a:lnTo>
                <a:lnTo>
                  <a:pt x="35960" y="26190"/>
                </a:lnTo>
                <a:lnTo>
                  <a:pt x="35950" y="26190"/>
                </a:lnTo>
                <a:lnTo>
                  <a:pt x="35940" y="26200"/>
                </a:lnTo>
                <a:lnTo>
                  <a:pt x="35940" y="26210"/>
                </a:lnTo>
                <a:lnTo>
                  <a:pt x="35940" y="26220"/>
                </a:lnTo>
                <a:lnTo>
                  <a:pt x="35940" y="26240"/>
                </a:lnTo>
                <a:lnTo>
                  <a:pt x="35940" y="26250"/>
                </a:lnTo>
                <a:lnTo>
                  <a:pt x="35930" y="26250"/>
                </a:lnTo>
                <a:lnTo>
                  <a:pt x="35920" y="26250"/>
                </a:lnTo>
                <a:lnTo>
                  <a:pt x="35910" y="26250"/>
                </a:lnTo>
                <a:lnTo>
                  <a:pt x="35910" y="26240"/>
                </a:lnTo>
                <a:lnTo>
                  <a:pt x="35920" y="26230"/>
                </a:lnTo>
                <a:lnTo>
                  <a:pt x="35920" y="26220"/>
                </a:lnTo>
                <a:lnTo>
                  <a:pt x="35910" y="26230"/>
                </a:lnTo>
                <a:lnTo>
                  <a:pt x="35900" y="26230"/>
                </a:lnTo>
                <a:lnTo>
                  <a:pt x="35900" y="26220"/>
                </a:lnTo>
                <a:lnTo>
                  <a:pt x="35910" y="26220"/>
                </a:lnTo>
                <a:lnTo>
                  <a:pt x="35910" y="26210"/>
                </a:lnTo>
                <a:lnTo>
                  <a:pt x="35910" y="26200"/>
                </a:lnTo>
                <a:lnTo>
                  <a:pt x="35900" y="26190"/>
                </a:lnTo>
                <a:lnTo>
                  <a:pt x="35890" y="26190"/>
                </a:lnTo>
                <a:lnTo>
                  <a:pt x="35880" y="26190"/>
                </a:lnTo>
                <a:lnTo>
                  <a:pt x="35870" y="26190"/>
                </a:lnTo>
                <a:lnTo>
                  <a:pt x="35870" y="26180"/>
                </a:lnTo>
                <a:lnTo>
                  <a:pt x="35860" y="26180"/>
                </a:lnTo>
                <a:lnTo>
                  <a:pt x="35850" y="26170"/>
                </a:lnTo>
                <a:lnTo>
                  <a:pt x="35840" y="26170"/>
                </a:lnTo>
                <a:lnTo>
                  <a:pt x="35840" y="26160"/>
                </a:lnTo>
                <a:lnTo>
                  <a:pt x="35830" y="26160"/>
                </a:lnTo>
                <a:lnTo>
                  <a:pt x="35830" y="26170"/>
                </a:lnTo>
                <a:lnTo>
                  <a:pt x="35810" y="26170"/>
                </a:lnTo>
                <a:lnTo>
                  <a:pt x="35810" y="26180"/>
                </a:lnTo>
                <a:lnTo>
                  <a:pt x="35800" y="26170"/>
                </a:lnTo>
                <a:lnTo>
                  <a:pt x="35790" y="26160"/>
                </a:lnTo>
                <a:lnTo>
                  <a:pt x="35780" y="26150"/>
                </a:lnTo>
                <a:lnTo>
                  <a:pt x="35770" y="26140"/>
                </a:lnTo>
                <a:lnTo>
                  <a:pt x="35760" y="26130"/>
                </a:lnTo>
                <a:lnTo>
                  <a:pt x="35750" y="26130"/>
                </a:lnTo>
                <a:lnTo>
                  <a:pt x="35740" y="26120"/>
                </a:lnTo>
                <a:lnTo>
                  <a:pt x="35730" y="26120"/>
                </a:lnTo>
                <a:lnTo>
                  <a:pt x="35730" y="26110"/>
                </a:lnTo>
                <a:lnTo>
                  <a:pt x="35730" y="26100"/>
                </a:lnTo>
                <a:lnTo>
                  <a:pt x="35730" y="26090"/>
                </a:lnTo>
                <a:lnTo>
                  <a:pt x="35720" y="26080"/>
                </a:lnTo>
                <a:lnTo>
                  <a:pt x="35710" y="26070"/>
                </a:lnTo>
                <a:lnTo>
                  <a:pt x="35700" y="26070"/>
                </a:lnTo>
                <a:lnTo>
                  <a:pt x="35700" y="26060"/>
                </a:lnTo>
                <a:lnTo>
                  <a:pt x="35690" y="26060"/>
                </a:lnTo>
                <a:lnTo>
                  <a:pt x="35690" y="26050"/>
                </a:lnTo>
                <a:lnTo>
                  <a:pt x="35680" y="26040"/>
                </a:lnTo>
                <a:lnTo>
                  <a:pt x="35680" y="26030"/>
                </a:lnTo>
                <a:lnTo>
                  <a:pt x="35670" y="26020"/>
                </a:lnTo>
                <a:lnTo>
                  <a:pt x="35660" y="26010"/>
                </a:lnTo>
                <a:lnTo>
                  <a:pt x="35650" y="26000"/>
                </a:lnTo>
                <a:lnTo>
                  <a:pt x="35640" y="26010"/>
                </a:lnTo>
                <a:lnTo>
                  <a:pt x="35650" y="26020"/>
                </a:lnTo>
                <a:lnTo>
                  <a:pt x="35650" y="26040"/>
                </a:lnTo>
                <a:lnTo>
                  <a:pt x="35660" y="26050"/>
                </a:lnTo>
                <a:lnTo>
                  <a:pt x="35670" y="26050"/>
                </a:lnTo>
                <a:lnTo>
                  <a:pt x="35670" y="26060"/>
                </a:lnTo>
                <a:lnTo>
                  <a:pt x="35660" y="26070"/>
                </a:lnTo>
                <a:lnTo>
                  <a:pt x="35650" y="26070"/>
                </a:lnTo>
                <a:lnTo>
                  <a:pt x="35650" y="26060"/>
                </a:lnTo>
                <a:lnTo>
                  <a:pt x="35640" y="26050"/>
                </a:lnTo>
                <a:lnTo>
                  <a:pt x="35630" y="26050"/>
                </a:lnTo>
                <a:lnTo>
                  <a:pt x="35620" y="26050"/>
                </a:lnTo>
                <a:lnTo>
                  <a:pt x="35610" y="26060"/>
                </a:lnTo>
                <a:lnTo>
                  <a:pt x="35600" y="26050"/>
                </a:lnTo>
                <a:lnTo>
                  <a:pt x="35610" y="26040"/>
                </a:lnTo>
                <a:lnTo>
                  <a:pt x="35600" y="26040"/>
                </a:lnTo>
                <a:lnTo>
                  <a:pt x="35590" y="26040"/>
                </a:lnTo>
                <a:lnTo>
                  <a:pt x="35580" y="26040"/>
                </a:lnTo>
                <a:lnTo>
                  <a:pt x="35570" y="26050"/>
                </a:lnTo>
                <a:lnTo>
                  <a:pt x="35560" y="26050"/>
                </a:lnTo>
                <a:lnTo>
                  <a:pt x="35550" y="26050"/>
                </a:lnTo>
                <a:lnTo>
                  <a:pt x="35550" y="26040"/>
                </a:lnTo>
                <a:lnTo>
                  <a:pt x="35540" y="26040"/>
                </a:lnTo>
                <a:lnTo>
                  <a:pt x="35530" y="26030"/>
                </a:lnTo>
                <a:lnTo>
                  <a:pt x="35520" y="26030"/>
                </a:lnTo>
                <a:lnTo>
                  <a:pt x="35520" y="26020"/>
                </a:lnTo>
                <a:lnTo>
                  <a:pt x="35510" y="26010"/>
                </a:lnTo>
                <a:lnTo>
                  <a:pt x="35510" y="26000"/>
                </a:lnTo>
                <a:lnTo>
                  <a:pt x="35510" y="25990"/>
                </a:lnTo>
                <a:lnTo>
                  <a:pt x="35510" y="25980"/>
                </a:lnTo>
                <a:lnTo>
                  <a:pt x="35500" y="25970"/>
                </a:lnTo>
                <a:lnTo>
                  <a:pt x="35490" y="25970"/>
                </a:lnTo>
                <a:lnTo>
                  <a:pt x="35480" y="25970"/>
                </a:lnTo>
                <a:lnTo>
                  <a:pt x="35470" y="25970"/>
                </a:lnTo>
                <a:lnTo>
                  <a:pt x="35470" y="25980"/>
                </a:lnTo>
                <a:lnTo>
                  <a:pt x="35460" y="25980"/>
                </a:lnTo>
                <a:lnTo>
                  <a:pt x="35450" y="25990"/>
                </a:lnTo>
                <a:lnTo>
                  <a:pt x="35440" y="25990"/>
                </a:lnTo>
                <a:lnTo>
                  <a:pt x="35430" y="25990"/>
                </a:lnTo>
                <a:lnTo>
                  <a:pt x="35420" y="25980"/>
                </a:lnTo>
                <a:lnTo>
                  <a:pt x="35410" y="25990"/>
                </a:lnTo>
                <a:lnTo>
                  <a:pt x="35400" y="25990"/>
                </a:lnTo>
                <a:lnTo>
                  <a:pt x="35400" y="25980"/>
                </a:lnTo>
                <a:lnTo>
                  <a:pt x="35390" y="25970"/>
                </a:lnTo>
                <a:lnTo>
                  <a:pt x="35380" y="25960"/>
                </a:lnTo>
                <a:lnTo>
                  <a:pt x="35370" y="25960"/>
                </a:lnTo>
                <a:lnTo>
                  <a:pt x="35370" y="25950"/>
                </a:lnTo>
                <a:lnTo>
                  <a:pt x="35370" y="25940"/>
                </a:lnTo>
                <a:lnTo>
                  <a:pt x="35370" y="25930"/>
                </a:lnTo>
                <a:lnTo>
                  <a:pt x="35360" y="25930"/>
                </a:lnTo>
                <a:lnTo>
                  <a:pt x="35350" y="25930"/>
                </a:lnTo>
                <a:lnTo>
                  <a:pt x="35330" y="25930"/>
                </a:lnTo>
                <a:lnTo>
                  <a:pt x="35310" y="25930"/>
                </a:lnTo>
                <a:lnTo>
                  <a:pt x="35300" y="25930"/>
                </a:lnTo>
                <a:lnTo>
                  <a:pt x="35290" y="25930"/>
                </a:lnTo>
                <a:lnTo>
                  <a:pt x="35280" y="25920"/>
                </a:lnTo>
                <a:lnTo>
                  <a:pt x="35280" y="25910"/>
                </a:lnTo>
                <a:lnTo>
                  <a:pt x="35290" y="25910"/>
                </a:lnTo>
                <a:lnTo>
                  <a:pt x="35290" y="25900"/>
                </a:lnTo>
                <a:lnTo>
                  <a:pt x="35280" y="25900"/>
                </a:lnTo>
                <a:lnTo>
                  <a:pt x="35270" y="25900"/>
                </a:lnTo>
                <a:lnTo>
                  <a:pt x="35260" y="25910"/>
                </a:lnTo>
                <a:lnTo>
                  <a:pt x="35250" y="25900"/>
                </a:lnTo>
                <a:lnTo>
                  <a:pt x="35250" y="25890"/>
                </a:lnTo>
                <a:lnTo>
                  <a:pt x="35250" y="25880"/>
                </a:lnTo>
                <a:lnTo>
                  <a:pt x="35240" y="25870"/>
                </a:lnTo>
                <a:lnTo>
                  <a:pt x="35230" y="25870"/>
                </a:lnTo>
                <a:lnTo>
                  <a:pt x="35230" y="25880"/>
                </a:lnTo>
                <a:lnTo>
                  <a:pt x="35230" y="25900"/>
                </a:lnTo>
                <a:lnTo>
                  <a:pt x="35240" y="25910"/>
                </a:lnTo>
                <a:lnTo>
                  <a:pt x="35230" y="25910"/>
                </a:lnTo>
                <a:lnTo>
                  <a:pt x="35220" y="25910"/>
                </a:lnTo>
                <a:lnTo>
                  <a:pt x="35220" y="25900"/>
                </a:lnTo>
                <a:lnTo>
                  <a:pt x="35210" y="25890"/>
                </a:lnTo>
                <a:lnTo>
                  <a:pt x="35200" y="25900"/>
                </a:lnTo>
                <a:lnTo>
                  <a:pt x="35190" y="25900"/>
                </a:lnTo>
                <a:lnTo>
                  <a:pt x="35190" y="25890"/>
                </a:lnTo>
                <a:lnTo>
                  <a:pt x="35170" y="25890"/>
                </a:lnTo>
                <a:lnTo>
                  <a:pt x="35160" y="25880"/>
                </a:lnTo>
                <a:lnTo>
                  <a:pt x="35170" y="25880"/>
                </a:lnTo>
                <a:lnTo>
                  <a:pt x="35180" y="25880"/>
                </a:lnTo>
                <a:lnTo>
                  <a:pt x="35190" y="25870"/>
                </a:lnTo>
                <a:lnTo>
                  <a:pt x="35200" y="25870"/>
                </a:lnTo>
                <a:lnTo>
                  <a:pt x="35190" y="25870"/>
                </a:lnTo>
                <a:lnTo>
                  <a:pt x="35180" y="25870"/>
                </a:lnTo>
                <a:lnTo>
                  <a:pt x="35180" y="25850"/>
                </a:lnTo>
                <a:lnTo>
                  <a:pt x="35180" y="25840"/>
                </a:lnTo>
                <a:lnTo>
                  <a:pt x="35170" y="25840"/>
                </a:lnTo>
                <a:lnTo>
                  <a:pt x="35170" y="25830"/>
                </a:lnTo>
                <a:lnTo>
                  <a:pt x="35180" y="25810"/>
                </a:lnTo>
                <a:lnTo>
                  <a:pt x="35190" y="25810"/>
                </a:lnTo>
                <a:lnTo>
                  <a:pt x="35200" y="25810"/>
                </a:lnTo>
                <a:lnTo>
                  <a:pt x="35200" y="25800"/>
                </a:lnTo>
                <a:lnTo>
                  <a:pt x="35200" y="25790"/>
                </a:lnTo>
                <a:lnTo>
                  <a:pt x="35220" y="25790"/>
                </a:lnTo>
                <a:lnTo>
                  <a:pt x="35220" y="25780"/>
                </a:lnTo>
                <a:lnTo>
                  <a:pt x="35240" y="25770"/>
                </a:lnTo>
                <a:lnTo>
                  <a:pt x="35250" y="25770"/>
                </a:lnTo>
                <a:lnTo>
                  <a:pt x="35260" y="25760"/>
                </a:lnTo>
                <a:lnTo>
                  <a:pt x="35260" y="25750"/>
                </a:lnTo>
                <a:lnTo>
                  <a:pt x="35250" y="25740"/>
                </a:lnTo>
                <a:lnTo>
                  <a:pt x="35260" y="25730"/>
                </a:lnTo>
                <a:lnTo>
                  <a:pt x="35270" y="25720"/>
                </a:lnTo>
                <a:lnTo>
                  <a:pt x="35290" y="25720"/>
                </a:lnTo>
                <a:lnTo>
                  <a:pt x="35280" y="25710"/>
                </a:lnTo>
                <a:lnTo>
                  <a:pt x="35270" y="25700"/>
                </a:lnTo>
                <a:lnTo>
                  <a:pt x="35280" y="25690"/>
                </a:lnTo>
                <a:lnTo>
                  <a:pt x="35270" y="25680"/>
                </a:lnTo>
                <a:lnTo>
                  <a:pt x="35270" y="25670"/>
                </a:lnTo>
                <a:lnTo>
                  <a:pt x="35270" y="25660"/>
                </a:lnTo>
                <a:lnTo>
                  <a:pt x="35270" y="25650"/>
                </a:lnTo>
                <a:lnTo>
                  <a:pt x="35250" y="25650"/>
                </a:lnTo>
                <a:lnTo>
                  <a:pt x="35240" y="25660"/>
                </a:lnTo>
                <a:lnTo>
                  <a:pt x="35230" y="25670"/>
                </a:lnTo>
                <a:lnTo>
                  <a:pt x="35220" y="25670"/>
                </a:lnTo>
                <a:lnTo>
                  <a:pt x="35220" y="25660"/>
                </a:lnTo>
                <a:lnTo>
                  <a:pt x="35220" y="25650"/>
                </a:lnTo>
                <a:lnTo>
                  <a:pt x="35230" y="25630"/>
                </a:lnTo>
                <a:lnTo>
                  <a:pt x="35220" y="25620"/>
                </a:lnTo>
                <a:lnTo>
                  <a:pt x="35210" y="25620"/>
                </a:lnTo>
                <a:lnTo>
                  <a:pt x="35210" y="25610"/>
                </a:lnTo>
                <a:lnTo>
                  <a:pt x="35200" y="25610"/>
                </a:lnTo>
                <a:lnTo>
                  <a:pt x="35190" y="25620"/>
                </a:lnTo>
                <a:lnTo>
                  <a:pt x="35180" y="25620"/>
                </a:lnTo>
                <a:lnTo>
                  <a:pt x="35170" y="25620"/>
                </a:lnTo>
                <a:lnTo>
                  <a:pt x="35160" y="25610"/>
                </a:lnTo>
                <a:lnTo>
                  <a:pt x="35170" y="25600"/>
                </a:lnTo>
                <a:lnTo>
                  <a:pt x="35170" y="25590"/>
                </a:lnTo>
                <a:lnTo>
                  <a:pt x="35170" y="25580"/>
                </a:lnTo>
                <a:lnTo>
                  <a:pt x="35160" y="25600"/>
                </a:lnTo>
                <a:lnTo>
                  <a:pt x="35150" y="25610"/>
                </a:lnTo>
                <a:lnTo>
                  <a:pt x="35140" y="25610"/>
                </a:lnTo>
                <a:lnTo>
                  <a:pt x="35140" y="25590"/>
                </a:lnTo>
                <a:lnTo>
                  <a:pt x="35140" y="25580"/>
                </a:lnTo>
                <a:lnTo>
                  <a:pt x="35140" y="25560"/>
                </a:lnTo>
                <a:lnTo>
                  <a:pt x="35130" y="25570"/>
                </a:lnTo>
                <a:lnTo>
                  <a:pt x="35110" y="25560"/>
                </a:lnTo>
                <a:lnTo>
                  <a:pt x="35110" y="25550"/>
                </a:lnTo>
                <a:lnTo>
                  <a:pt x="35100" y="25550"/>
                </a:lnTo>
                <a:lnTo>
                  <a:pt x="35100" y="25540"/>
                </a:lnTo>
                <a:lnTo>
                  <a:pt x="35110" y="25530"/>
                </a:lnTo>
                <a:lnTo>
                  <a:pt x="35120" y="25520"/>
                </a:lnTo>
                <a:lnTo>
                  <a:pt x="35110" y="25510"/>
                </a:lnTo>
                <a:lnTo>
                  <a:pt x="35120" y="25500"/>
                </a:lnTo>
                <a:lnTo>
                  <a:pt x="35110" y="25490"/>
                </a:lnTo>
                <a:lnTo>
                  <a:pt x="35100" y="25480"/>
                </a:lnTo>
                <a:lnTo>
                  <a:pt x="35090" y="25470"/>
                </a:lnTo>
                <a:lnTo>
                  <a:pt x="35080" y="25470"/>
                </a:lnTo>
                <a:lnTo>
                  <a:pt x="35080" y="25480"/>
                </a:lnTo>
                <a:lnTo>
                  <a:pt x="35070" y="25470"/>
                </a:lnTo>
                <a:lnTo>
                  <a:pt x="35060" y="25470"/>
                </a:lnTo>
                <a:lnTo>
                  <a:pt x="35060" y="25480"/>
                </a:lnTo>
                <a:lnTo>
                  <a:pt x="35050" y="25480"/>
                </a:lnTo>
                <a:lnTo>
                  <a:pt x="35050" y="25470"/>
                </a:lnTo>
                <a:lnTo>
                  <a:pt x="35040" y="25460"/>
                </a:lnTo>
                <a:lnTo>
                  <a:pt x="35030" y="25450"/>
                </a:lnTo>
                <a:lnTo>
                  <a:pt x="35040" y="25450"/>
                </a:lnTo>
                <a:lnTo>
                  <a:pt x="35050" y="25450"/>
                </a:lnTo>
                <a:lnTo>
                  <a:pt x="35050" y="25460"/>
                </a:lnTo>
                <a:lnTo>
                  <a:pt x="35050" y="25450"/>
                </a:lnTo>
                <a:lnTo>
                  <a:pt x="35050" y="25440"/>
                </a:lnTo>
                <a:lnTo>
                  <a:pt x="35040" y="25440"/>
                </a:lnTo>
                <a:lnTo>
                  <a:pt x="35030" y="25440"/>
                </a:lnTo>
                <a:lnTo>
                  <a:pt x="35020" y="25440"/>
                </a:lnTo>
                <a:lnTo>
                  <a:pt x="35010" y="25440"/>
                </a:lnTo>
                <a:lnTo>
                  <a:pt x="35020" y="25430"/>
                </a:lnTo>
                <a:lnTo>
                  <a:pt x="35020" y="25420"/>
                </a:lnTo>
                <a:lnTo>
                  <a:pt x="35010" y="25430"/>
                </a:lnTo>
                <a:lnTo>
                  <a:pt x="35000" y="25420"/>
                </a:lnTo>
                <a:lnTo>
                  <a:pt x="35000" y="25410"/>
                </a:lnTo>
                <a:lnTo>
                  <a:pt x="34990" y="25410"/>
                </a:lnTo>
                <a:lnTo>
                  <a:pt x="34980" y="25410"/>
                </a:lnTo>
                <a:lnTo>
                  <a:pt x="34950" y="25410"/>
                </a:lnTo>
                <a:lnTo>
                  <a:pt x="34940" y="25410"/>
                </a:lnTo>
                <a:lnTo>
                  <a:pt x="34930" y="25400"/>
                </a:lnTo>
                <a:lnTo>
                  <a:pt x="34910" y="25380"/>
                </a:lnTo>
                <a:lnTo>
                  <a:pt x="34900" y="25380"/>
                </a:lnTo>
                <a:lnTo>
                  <a:pt x="34890" y="25370"/>
                </a:lnTo>
                <a:lnTo>
                  <a:pt x="34880" y="25370"/>
                </a:lnTo>
                <a:lnTo>
                  <a:pt x="34870" y="25360"/>
                </a:lnTo>
                <a:lnTo>
                  <a:pt x="34860" y="25350"/>
                </a:lnTo>
                <a:lnTo>
                  <a:pt x="34850" y="25340"/>
                </a:lnTo>
                <a:lnTo>
                  <a:pt x="34830" y="25330"/>
                </a:lnTo>
                <a:lnTo>
                  <a:pt x="34820" y="25320"/>
                </a:lnTo>
                <a:lnTo>
                  <a:pt x="34800" y="25320"/>
                </a:lnTo>
                <a:lnTo>
                  <a:pt x="34790" y="25320"/>
                </a:lnTo>
                <a:lnTo>
                  <a:pt x="34780" y="25320"/>
                </a:lnTo>
                <a:lnTo>
                  <a:pt x="34770" y="25310"/>
                </a:lnTo>
                <a:lnTo>
                  <a:pt x="34760" y="25300"/>
                </a:lnTo>
                <a:lnTo>
                  <a:pt x="34750" y="25290"/>
                </a:lnTo>
                <a:lnTo>
                  <a:pt x="34740" y="25280"/>
                </a:lnTo>
                <a:lnTo>
                  <a:pt x="34730" y="25270"/>
                </a:lnTo>
                <a:lnTo>
                  <a:pt x="34710" y="25260"/>
                </a:lnTo>
                <a:lnTo>
                  <a:pt x="34700" y="25250"/>
                </a:lnTo>
                <a:lnTo>
                  <a:pt x="34690" y="25240"/>
                </a:lnTo>
                <a:lnTo>
                  <a:pt x="34680" y="25230"/>
                </a:lnTo>
                <a:lnTo>
                  <a:pt x="34670" y="25220"/>
                </a:lnTo>
                <a:lnTo>
                  <a:pt x="34660" y="25200"/>
                </a:lnTo>
                <a:lnTo>
                  <a:pt x="34650" y="25190"/>
                </a:lnTo>
                <a:lnTo>
                  <a:pt x="34650" y="25180"/>
                </a:lnTo>
                <a:lnTo>
                  <a:pt x="34640" y="25160"/>
                </a:lnTo>
                <a:lnTo>
                  <a:pt x="34640" y="25150"/>
                </a:lnTo>
                <a:lnTo>
                  <a:pt x="34630" y="25140"/>
                </a:lnTo>
                <a:lnTo>
                  <a:pt x="34620" y="25140"/>
                </a:lnTo>
                <a:lnTo>
                  <a:pt x="34610" y="25140"/>
                </a:lnTo>
                <a:lnTo>
                  <a:pt x="34590" y="25130"/>
                </a:lnTo>
                <a:lnTo>
                  <a:pt x="34590" y="25120"/>
                </a:lnTo>
                <a:lnTo>
                  <a:pt x="34570" y="25110"/>
                </a:lnTo>
                <a:lnTo>
                  <a:pt x="34570" y="25090"/>
                </a:lnTo>
                <a:lnTo>
                  <a:pt x="34570" y="25080"/>
                </a:lnTo>
                <a:lnTo>
                  <a:pt x="34570" y="25070"/>
                </a:lnTo>
                <a:lnTo>
                  <a:pt x="34580" y="25060"/>
                </a:lnTo>
                <a:lnTo>
                  <a:pt x="34590" y="25050"/>
                </a:lnTo>
                <a:lnTo>
                  <a:pt x="34600" y="25040"/>
                </a:lnTo>
                <a:lnTo>
                  <a:pt x="34610" y="25040"/>
                </a:lnTo>
                <a:lnTo>
                  <a:pt x="34610" y="25030"/>
                </a:lnTo>
                <a:lnTo>
                  <a:pt x="34600" y="25030"/>
                </a:lnTo>
                <a:lnTo>
                  <a:pt x="34590" y="25020"/>
                </a:lnTo>
                <a:lnTo>
                  <a:pt x="34590" y="25010"/>
                </a:lnTo>
                <a:lnTo>
                  <a:pt x="34600" y="25000"/>
                </a:lnTo>
                <a:lnTo>
                  <a:pt x="34590" y="24990"/>
                </a:lnTo>
                <a:lnTo>
                  <a:pt x="34580" y="24980"/>
                </a:lnTo>
                <a:lnTo>
                  <a:pt x="34560" y="24990"/>
                </a:lnTo>
                <a:lnTo>
                  <a:pt x="34550" y="24990"/>
                </a:lnTo>
                <a:lnTo>
                  <a:pt x="34530" y="25000"/>
                </a:lnTo>
                <a:lnTo>
                  <a:pt x="34520" y="25000"/>
                </a:lnTo>
                <a:lnTo>
                  <a:pt x="34510" y="25010"/>
                </a:lnTo>
                <a:lnTo>
                  <a:pt x="34500" y="25030"/>
                </a:lnTo>
                <a:lnTo>
                  <a:pt x="34500" y="25040"/>
                </a:lnTo>
                <a:lnTo>
                  <a:pt x="34500" y="25050"/>
                </a:lnTo>
                <a:lnTo>
                  <a:pt x="34490" y="25050"/>
                </a:lnTo>
                <a:lnTo>
                  <a:pt x="34480" y="25050"/>
                </a:lnTo>
                <a:lnTo>
                  <a:pt x="34480" y="25040"/>
                </a:lnTo>
                <a:lnTo>
                  <a:pt x="34490" y="25030"/>
                </a:lnTo>
                <a:lnTo>
                  <a:pt x="34490" y="25020"/>
                </a:lnTo>
                <a:lnTo>
                  <a:pt x="34480" y="25020"/>
                </a:lnTo>
                <a:lnTo>
                  <a:pt x="34470" y="25010"/>
                </a:lnTo>
                <a:lnTo>
                  <a:pt x="34470" y="25030"/>
                </a:lnTo>
                <a:lnTo>
                  <a:pt x="34460" y="25030"/>
                </a:lnTo>
                <a:lnTo>
                  <a:pt x="34460" y="25010"/>
                </a:lnTo>
                <a:lnTo>
                  <a:pt x="34450" y="25010"/>
                </a:lnTo>
                <a:lnTo>
                  <a:pt x="34440" y="25000"/>
                </a:lnTo>
                <a:lnTo>
                  <a:pt x="34460" y="24960"/>
                </a:lnTo>
                <a:lnTo>
                  <a:pt x="34450" y="24950"/>
                </a:lnTo>
                <a:lnTo>
                  <a:pt x="34450" y="24940"/>
                </a:lnTo>
                <a:lnTo>
                  <a:pt x="34440" y="24930"/>
                </a:lnTo>
                <a:lnTo>
                  <a:pt x="34440" y="24920"/>
                </a:lnTo>
                <a:lnTo>
                  <a:pt x="34450" y="24920"/>
                </a:lnTo>
                <a:lnTo>
                  <a:pt x="34450" y="24900"/>
                </a:lnTo>
                <a:lnTo>
                  <a:pt x="34450" y="24890"/>
                </a:lnTo>
                <a:lnTo>
                  <a:pt x="34440" y="24880"/>
                </a:lnTo>
                <a:lnTo>
                  <a:pt x="34430" y="24880"/>
                </a:lnTo>
                <a:lnTo>
                  <a:pt x="34420" y="24870"/>
                </a:lnTo>
                <a:lnTo>
                  <a:pt x="34410" y="24860"/>
                </a:lnTo>
                <a:lnTo>
                  <a:pt x="34410" y="24850"/>
                </a:lnTo>
                <a:lnTo>
                  <a:pt x="34400" y="24840"/>
                </a:lnTo>
                <a:lnTo>
                  <a:pt x="34400" y="24830"/>
                </a:lnTo>
                <a:lnTo>
                  <a:pt x="34390" y="24820"/>
                </a:lnTo>
                <a:lnTo>
                  <a:pt x="34390" y="24800"/>
                </a:lnTo>
                <a:lnTo>
                  <a:pt x="34390" y="24790"/>
                </a:lnTo>
                <a:lnTo>
                  <a:pt x="34380" y="24780"/>
                </a:lnTo>
                <a:lnTo>
                  <a:pt x="34390" y="24770"/>
                </a:lnTo>
                <a:lnTo>
                  <a:pt x="34390" y="24760"/>
                </a:lnTo>
                <a:lnTo>
                  <a:pt x="34390" y="24750"/>
                </a:lnTo>
                <a:lnTo>
                  <a:pt x="34390" y="24730"/>
                </a:lnTo>
                <a:lnTo>
                  <a:pt x="34400" y="24720"/>
                </a:lnTo>
                <a:lnTo>
                  <a:pt x="34400" y="24710"/>
                </a:lnTo>
                <a:lnTo>
                  <a:pt x="34390" y="24700"/>
                </a:lnTo>
                <a:lnTo>
                  <a:pt x="34390" y="24690"/>
                </a:lnTo>
                <a:lnTo>
                  <a:pt x="34390" y="24680"/>
                </a:lnTo>
                <a:lnTo>
                  <a:pt x="34400" y="24670"/>
                </a:lnTo>
                <a:lnTo>
                  <a:pt x="34400" y="24660"/>
                </a:lnTo>
                <a:lnTo>
                  <a:pt x="34410" y="24650"/>
                </a:lnTo>
                <a:lnTo>
                  <a:pt x="34410" y="24640"/>
                </a:lnTo>
                <a:lnTo>
                  <a:pt x="34410" y="24630"/>
                </a:lnTo>
                <a:lnTo>
                  <a:pt x="34410" y="24620"/>
                </a:lnTo>
                <a:lnTo>
                  <a:pt x="34410" y="24610"/>
                </a:lnTo>
                <a:lnTo>
                  <a:pt x="34410" y="24600"/>
                </a:lnTo>
                <a:lnTo>
                  <a:pt x="34400" y="24600"/>
                </a:lnTo>
                <a:lnTo>
                  <a:pt x="34390" y="24590"/>
                </a:lnTo>
                <a:lnTo>
                  <a:pt x="34380" y="24570"/>
                </a:lnTo>
                <a:lnTo>
                  <a:pt x="34380" y="24560"/>
                </a:lnTo>
                <a:lnTo>
                  <a:pt x="34380" y="24550"/>
                </a:lnTo>
                <a:lnTo>
                  <a:pt x="34370" y="24540"/>
                </a:lnTo>
                <a:lnTo>
                  <a:pt x="34370" y="24530"/>
                </a:lnTo>
                <a:lnTo>
                  <a:pt x="34370" y="24520"/>
                </a:lnTo>
                <a:lnTo>
                  <a:pt x="34360" y="24510"/>
                </a:lnTo>
                <a:lnTo>
                  <a:pt x="34360" y="24500"/>
                </a:lnTo>
                <a:lnTo>
                  <a:pt x="34350" y="24500"/>
                </a:lnTo>
                <a:lnTo>
                  <a:pt x="34350" y="24490"/>
                </a:lnTo>
                <a:lnTo>
                  <a:pt x="34340" y="24480"/>
                </a:lnTo>
                <a:lnTo>
                  <a:pt x="34340" y="24470"/>
                </a:lnTo>
                <a:lnTo>
                  <a:pt x="34350" y="24470"/>
                </a:lnTo>
                <a:lnTo>
                  <a:pt x="34360" y="24450"/>
                </a:lnTo>
                <a:lnTo>
                  <a:pt x="34360" y="24440"/>
                </a:lnTo>
                <a:lnTo>
                  <a:pt x="34370" y="24430"/>
                </a:lnTo>
                <a:lnTo>
                  <a:pt x="34380" y="24430"/>
                </a:lnTo>
                <a:lnTo>
                  <a:pt x="34390" y="24420"/>
                </a:lnTo>
                <a:lnTo>
                  <a:pt x="34390" y="24410"/>
                </a:lnTo>
                <a:lnTo>
                  <a:pt x="34390" y="24400"/>
                </a:lnTo>
                <a:lnTo>
                  <a:pt x="34380" y="24390"/>
                </a:lnTo>
                <a:lnTo>
                  <a:pt x="34380" y="24380"/>
                </a:lnTo>
                <a:lnTo>
                  <a:pt x="34390" y="24370"/>
                </a:lnTo>
                <a:lnTo>
                  <a:pt x="34390" y="24360"/>
                </a:lnTo>
                <a:lnTo>
                  <a:pt x="34400" y="24340"/>
                </a:lnTo>
                <a:lnTo>
                  <a:pt x="34390" y="24340"/>
                </a:lnTo>
                <a:lnTo>
                  <a:pt x="34390" y="24330"/>
                </a:lnTo>
                <a:lnTo>
                  <a:pt x="34380" y="24320"/>
                </a:lnTo>
                <a:lnTo>
                  <a:pt x="34370" y="24310"/>
                </a:lnTo>
                <a:lnTo>
                  <a:pt x="34370" y="24300"/>
                </a:lnTo>
                <a:lnTo>
                  <a:pt x="34380" y="24300"/>
                </a:lnTo>
                <a:lnTo>
                  <a:pt x="34390" y="24300"/>
                </a:lnTo>
                <a:lnTo>
                  <a:pt x="34400" y="24300"/>
                </a:lnTo>
                <a:lnTo>
                  <a:pt x="34400" y="24290"/>
                </a:lnTo>
                <a:lnTo>
                  <a:pt x="34410" y="24270"/>
                </a:lnTo>
                <a:lnTo>
                  <a:pt x="34400" y="24260"/>
                </a:lnTo>
                <a:lnTo>
                  <a:pt x="34400" y="24250"/>
                </a:lnTo>
                <a:lnTo>
                  <a:pt x="34390" y="24250"/>
                </a:lnTo>
                <a:lnTo>
                  <a:pt x="34380" y="24240"/>
                </a:lnTo>
                <a:lnTo>
                  <a:pt x="34380" y="24230"/>
                </a:lnTo>
                <a:lnTo>
                  <a:pt x="34370" y="24230"/>
                </a:lnTo>
                <a:lnTo>
                  <a:pt x="34370" y="24220"/>
                </a:lnTo>
                <a:lnTo>
                  <a:pt x="34370" y="24210"/>
                </a:lnTo>
                <a:lnTo>
                  <a:pt x="34360" y="24200"/>
                </a:lnTo>
                <a:lnTo>
                  <a:pt x="34360" y="24190"/>
                </a:lnTo>
                <a:lnTo>
                  <a:pt x="34360" y="24180"/>
                </a:lnTo>
                <a:lnTo>
                  <a:pt x="34350" y="24180"/>
                </a:lnTo>
                <a:lnTo>
                  <a:pt x="34350" y="24170"/>
                </a:lnTo>
                <a:lnTo>
                  <a:pt x="34340" y="24160"/>
                </a:lnTo>
                <a:lnTo>
                  <a:pt x="34330" y="24160"/>
                </a:lnTo>
                <a:lnTo>
                  <a:pt x="34330" y="24150"/>
                </a:lnTo>
                <a:lnTo>
                  <a:pt x="34320" y="24140"/>
                </a:lnTo>
                <a:lnTo>
                  <a:pt x="34310" y="24140"/>
                </a:lnTo>
                <a:lnTo>
                  <a:pt x="34310" y="24130"/>
                </a:lnTo>
                <a:lnTo>
                  <a:pt x="34300" y="24130"/>
                </a:lnTo>
                <a:lnTo>
                  <a:pt x="34310" y="24130"/>
                </a:lnTo>
                <a:lnTo>
                  <a:pt x="34300" y="24120"/>
                </a:lnTo>
                <a:lnTo>
                  <a:pt x="34300" y="24110"/>
                </a:lnTo>
                <a:lnTo>
                  <a:pt x="34310" y="24100"/>
                </a:lnTo>
                <a:lnTo>
                  <a:pt x="34310" y="24090"/>
                </a:lnTo>
                <a:lnTo>
                  <a:pt x="34310" y="24080"/>
                </a:lnTo>
                <a:lnTo>
                  <a:pt x="34310" y="24070"/>
                </a:lnTo>
                <a:lnTo>
                  <a:pt x="34320" y="24070"/>
                </a:lnTo>
                <a:lnTo>
                  <a:pt x="34320" y="24060"/>
                </a:lnTo>
                <a:lnTo>
                  <a:pt x="34320" y="24050"/>
                </a:lnTo>
                <a:lnTo>
                  <a:pt x="34320" y="24030"/>
                </a:lnTo>
                <a:lnTo>
                  <a:pt x="34320" y="24020"/>
                </a:lnTo>
                <a:lnTo>
                  <a:pt x="34320" y="24010"/>
                </a:lnTo>
                <a:lnTo>
                  <a:pt x="34320" y="24000"/>
                </a:lnTo>
                <a:lnTo>
                  <a:pt x="34330" y="23980"/>
                </a:lnTo>
                <a:lnTo>
                  <a:pt x="34320" y="23960"/>
                </a:lnTo>
                <a:lnTo>
                  <a:pt x="34330" y="23950"/>
                </a:lnTo>
                <a:lnTo>
                  <a:pt x="34330" y="23940"/>
                </a:lnTo>
                <a:lnTo>
                  <a:pt x="34340" y="23940"/>
                </a:lnTo>
                <a:lnTo>
                  <a:pt x="34340" y="23930"/>
                </a:lnTo>
                <a:lnTo>
                  <a:pt x="34330" y="23930"/>
                </a:lnTo>
                <a:lnTo>
                  <a:pt x="34320" y="23920"/>
                </a:lnTo>
                <a:lnTo>
                  <a:pt x="34310" y="23920"/>
                </a:lnTo>
                <a:lnTo>
                  <a:pt x="34300" y="23910"/>
                </a:lnTo>
                <a:lnTo>
                  <a:pt x="34300" y="23900"/>
                </a:lnTo>
                <a:lnTo>
                  <a:pt x="34290" y="23890"/>
                </a:lnTo>
                <a:lnTo>
                  <a:pt x="34290" y="23880"/>
                </a:lnTo>
                <a:lnTo>
                  <a:pt x="34280" y="23860"/>
                </a:lnTo>
                <a:lnTo>
                  <a:pt x="34270" y="23850"/>
                </a:lnTo>
                <a:lnTo>
                  <a:pt x="34260" y="23840"/>
                </a:lnTo>
                <a:lnTo>
                  <a:pt x="34260" y="23830"/>
                </a:lnTo>
                <a:lnTo>
                  <a:pt x="34260" y="23820"/>
                </a:lnTo>
                <a:lnTo>
                  <a:pt x="34250" y="23820"/>
                </a:lnTo>
                <a:lnTo>
                  <a:pt x="34250" y="23810"/>
                </a:lnTo>
                <a:lnTo>
                  <a:pt x="34250" y="23790"/>
                </a:lnTo>
                <a:lnTo>
                  <a:pt x="34240" y="23780"/>
                </a:lnTo>
                <a:lnTo>
                  <a:pt x="34230" y="23770"/>
                </a:lnTo>
                <a:lnTo>
                  <a:pt x="34230" y="23760"/>
                </a:lnTo>
                <a:lnTo>
                  <a:pt x="34220" y="23750"/>
                </a:lnTo>
                <a:lnTo>
                  <a:pt x="34220" y="23740"/>
                </a:lnTo>
                <a:lnTo>
                  <a:pt x="34220" y="23730"/>
                </a:lnTo>
                <a:lnTo>
                  <a:pt x="34210" y="23720"/>
                </a:lnTo>
                <a:lnTo>
                  <a:pt x="34210" y="23710"/>
                </a:lnTo>
                <a:lnTo>
                  <a:pt x="34200" y="23700"/>
                </a:lnTo>
                <a:lnTo>
                  <a:pt x="34200" y="23690"/>
                </a:lnTo>
                <a:lnTo>
                  <a:pt x="34200" y="23680"/>
                </a:lnTo>
                <a:lnTo>
                  <a:pt x="34200" y="23670"/>
                </a:lnTo>
                <a:lnTo>
                  <a:pt x="34200" y="23660"/>
                </a:lnTo>
                <a:lnTo>
                  <a:pt x="34200" y="23650"/>
                </a:lnTo>
                <a:lnTo>
                  <a:pt x="34200" y="23640"/>
                </a:lnTo>
                <a:lnTo>
                  <a:pt x="34200" y="23630"/>
                </a:lnTo>
                <a:lnTo>
                  <a:pt x="34190" y="23630"/>
                </a:lnTo>
                <a:lnTo>
                  <a:pt x="34180" y="23620"/>
                </a:lnTo>
                <a:lnTo>
                  <a:pt x="34200" y="23620"/>
                </a:lnTo>
                <a:lnTo>
                  <a:pt x="34200" y="23610"/>
                </a:lnTo>
                <a:lnTo>
                  <a:pt x="34200" y="23600"/>
                </a:lnTo>
                <a:lnTo>
                  <a:pt x="34200" y="23590"/>
                </a:lnTo>
                <a:lnTo>
                  <a:pt x="34210" y="23590"/>
                </a:lnTo>
                <a:lnTo>
                  <a:pt x="34210" y="23580"/>
                </a:lnTo>
                <a:lnTo>
                  <a:pt x="34200" y="23570"/>
                </a:lnTo>
                <a:lnTo>
                  <a:pt x="34200" y="23580"/>
                </a:lnTo>
                <a:lnTo>
                  <a:pt x="34190" y="23570"/>
                </a:lnTo>
                <a:lnTo>
                  <a:pt x="34180" y="23570"/>
                </a:lnTo>
                <a:lnTo>
                  <a:pt x="34170" y="23570"/>
                </a:lnTo>
                <a:lnTo>
                  <a:pt x="34170" y="23560"/>
                </a:lnTo>
                <a:lnTo>
                  <a:pt x="34180" y="23560"/>
                </a:lnTo>
                <a:lnTo>
                  <a:pt x="34190" y="23560"/>
                </a:lnTo>
                <a:lnTo>
                  <a:pt x="34200" y="23560"/>
                </a:lnTo>
                <a:lnTo>
                  <a:pt x="34190" y="23550"/>
                </a:lnTo>
                <a:lnTo>
                  <a:pt x="34180" y="23550"/>
                </a:lnTo>
                <a:lnTo>
                  <a:pt x="34170" y="23550"/>
                </a:lnTo>
                <a:lnTo>
                  <a:pt x="34170" y="23540"/>
                </a:lnTo>
                <a:lnTo>
                  <a:pt x="34160" y="23530"/>
                </a:lnTo>
                <a:lnTo>
                  <a:pt x="34150" y="23540"/>
                </a:lnTo>
                <a:lnTo>
                  <a:pt x="34150" y="23550"/>
                </a:lnTo>
                <a:lnTo>
                  <a:pt x="34140" y="23540"/>
                </a:lnTo>
                <a:lnTo>
                  <a:pt x="34140" y="23530"/>
                </a:lnTo>
                <a:lnTo>
                  <a:pt x="34130" y="23520"/>
                </a:lnTo>
                <a:lnTo>
                  <a:pt x="34120" y="23520"/>
                </a:lnTo>
                <a:lnTo>
                  <a:pt x="34120" y="23510"/>
                </a:lnTo>
                <a:lnTo>
                  <a:pt x="34130" y="23510"/>
                </a:lnTo>
                <a:lnTo>
                  <a:pt x="34140" y="23500"/>
                </a:lnTo>
                <a:lnTo>
                  <a:pt x="34140" y="23490"/>
                </a:lnTo>
                <a:lnTo>
                  <a:pt x="34130" y="23480"/>
                </a:lnTo>
                <a:lnTo>
                  <a:pt x="34120" y="23480"/>
                </a:lnTo>
                <a:lnTo>
                  <a:pt x="34110" y="23470"/>
                </a:lnTo>
                <a:lnTo>
                  <a:pt x="34100" y="23470"/>
                </a:lnTo>
                <a:lnTo>
                  <a:pt x="34100" y="23460"/>
                </a:lnTo>
                <a:lnTo>
                  <a:pt x="34100" y="23450"/>
                </a:lnTo>
                <a:lnTo>
                  <a:pt x="34100" y="23440"/>
                </a:lnTo>
                <a:lnTo>
                  <a:pt x="34110" y="23440"/>
                </a:lnTo>
                <a:lnTo>
                  <a:pt x="34110" y="23430"/>
                </a:lnTo>
                <a:lnTo>
                  <a:pt x="34090" y="23430"/>
                </a:lnTo>
                <a:lnTo>
                  <a:pt x="34080" y="23430"/>
                </a:lnTo>
                <a:lnTo>
                  <a:pt x="34090" y="23430"/>
                </a:lnTo>
                <a:lnTo>
                  <a:pt x="34100" y="23420"/>
                </a:lnTo>
                <a:lnTo>
                  <a:pt x="34090" y="23410"/>
                </a:lnTo>
                <a:lnTo>
                  <a:pt x="34080" y="23410"/>
                </a:lnTo>
                <a:lnTo>
                  <a:pt x="34080" y="23400"/>
                </a:lnTo>
                <a:lnTo>
                  <a:pt x="34070" y="23390"/>
                </a:lnTo>
                <a:lnTo>
                  <a:pt x="34070" y="23380"/>
                </a:lnTo>
                <a:lnTo>
                  <a:pt x="34060" y="23370"/>
                </a:lnTo>
                <a:lnTo>
                  <a:pt x="34070" y="23370"/>
                </a:lnTo>
                <a:lnTo>
                  <a:pt x="34070" y="23360"/>
                </a:lnTo>
                <a:lnTo>
                  <a:pt x="34070" y="23350"/>
                </a:lnTo>
                <a:lnTo>
                  <a:pt x="34060" y="23340"/>
                </a:lnTo>
                <a:lnTo>
                  <a:pt x="34050" y="23340"/>
                </a:lnTo>
                <a:lnTo>
                  <a:pt x="34050" y="23350"/>
                </a:lnTo>
                <a:lnTo>
                  <a:pt x="34060" y="23360"/>
                </a:lnTo>
                <a:lnTo>
                  <a:pt x="34050" y="23360"/>
                </a:lnTo>
                <a:lnTo>
                  <a:pt x="34050" y="23350"/>
                </a:lnTo>
                <a:lnTo>
                  <a:pt x="34040" y="23350"/>
                </a:lnTo>
                <a:lnTo>
                  <a:pt x="34030" y="23340"/>
                </a:lnTo>
                <a:lnTo>
                  <a:pt x="34030" y="23330"/>
                </a:lnTo>
                <a:lnTo>
                  <a:pt x="34030" y="23320"/>
                </a:lnTo>
                <a:lnTo>
                  <a:pt x="34040" y="23310"/>
                </a:lnTo>
                <a:lnTo>
                  <a:pt x="34030" y="23310"/>
                </a:lnTo>
                <a:lnTo>
                  <a:pt x="34020" y="23310"/>
                </a:lnTo>
                <a:lnTo>
                  <a:pt x="34020" y="23290"/>
                </a:lnTo>
                <a:lnTo>
                  <a:pt x="34010" y="23280"/>
                </a:lnTo>
                <a:lnTo>
                  <a:pt x="34000" y="23270"/>
                </a:lnTo>
                <a:lnTo>
                  <a:pt x="33990" y="23270"/>
                </a:lnTo>
                <a:lnTo>
                  <a:pt x="33990" y="23260"/>
                </a:lnTo>
                <a:lnTo>
                  <a:pt x="33980" y="23260"/>
                </a:lnTo>
                <a:lnTo>
                  <a:pt x="33980" y="23250"/>
                </a:lnTo>
                <a:lnTo>
                  <a:pt x="33970" y="23250"/>
                </a:lnTo>
                <a:lnTo>
                  <a:pt x="33960" y="23240"/>
                </a:lnTo>
                <a:lnTo>
                  <a:pt x="33950" y="23240"/>
                </a:lnTo>
                <a:lnTo>
                  <a:pt x="33950" y="23230"/>
                </a:lnTo>
                <a:lnTo>
                  <a:pt x="33960" y="23220"/>
                </a:lnTo>
                <a:lnTo>
                  <a:pt x="33950" y="23220"/>
                </a:lnTo>
                <a:lnTo>
                  <a:pt x="33940" y="23220"/>
                </a:lnTo>
                <a:lnTo>
                  <a:pt x="33930" y="23220"/>
                </a:lnTo>
                <a:lnTo>
                  <a:pt x="33930" y="23210"/>
                </a:lnTo>
                <a:lnTo>
                  <a:pt x="33940" y="23200"/>
                </a:lnTo>
                <a:lnTo>
                  <a:pt x="33950" y="23200"/>
                </a:lnTo>
                <a:lnTo>
                  <a:pt x="33940" y="23190"/>
                </a:lnTo>
                <a:lnTo>
                  <a:pt x="33930" y="23190"/>
                </a:lnTo>
                <a:lnTo>
                  <a:pt x="33920" y="23190"/>
                </a:lnTo>
                <a:lnTo>
                  <a:pt x="33920" y="23180"/>
                </a:lnTo>
                <a:lnTo>
                  <a:pt x="33920" y="23170"/>
                </a:lnTo>
                <a:lnTo>
                  <a:pt x="33930" y="23160"/>
                </a:lnTo>
                <a:lnTo>
                  <a:pt x="33930" y="23150"/>
                </a:lnTo>
                <a:lnTo>
                  <a:pt x="33930" y="23130"/>
                </a:lnTo>
                <a:lnTo>
                  <a:pt x="33940" y="23130"/>
                </a:lnTo>
                <a:lnTo>
                  <a:pt x="33940" y="23120"/>
                </a:lnTo>
                <a:lnTo>
                  <a:pt x="33940" y="23100"/>
                </a:lnTo>
                <a:lnTo>
                  <a:pt x="33930" y="23100"/>
                </a:lnTo>
                <a:lnTo>
                  <a:pt x="33920" y="23090"/>
                </a:lnTo>
                <a:lnTo>
                  <a:pt x="33920" y="23080"/>
                </a:lnTo>
                <a:lnTo>
                  <a:pt x="33930" y="23080"/>
                </a:lnTo>
                <a:lnTo>
                  <a:pt x="33940" y="23070"/>
                </a:lnTo>
                <a:lnTo>
                  <a:pt x="33940" y="23060"/>
                </a:lnTo>
                <a:lnTo>
                  <a:pt x="33940" y="23050"/>
                </a:lnTo>
                <a:lnTo>
                  <a:pt x="33940" y="23040"/>
                </a:lnTo>
                <a:lnTo>
                  <a:pt x="33930" y="23030"/>
                </a:lnTo>
                <a:lnTo>
                  <a:pt x="33930" y="23020"/>
                </a:lnTo>
                <a:lnTo>
                  <a:pt x="33930" y="23010"/>
                </a:lnTo>
                <a:lnTo>
                  <a:pt x="33930" y="23000"/>
                </a:lnTo>
                <a:lnTo>
                  <a:pt x="33930" y="22990"/>
                </a:lnTo>
                <a:lnTo>
                  <a:pt x="33930" y="22980"/>
                </a:lnTo>
                <a:lnTo>
                  <a:pt x="33930" y="22970"/>
                </a:lnTo>
                <a:lnTo>
                  <a:pt x="33920" y="22960"/>
                </a:lnTo>
                <a:lnTo>
                  <a:pt x="33920" y="22940"/>
                </a:lnTo>
                <a:lnTo>
                  <a:pt x="33910" y="22940"/>
                </a:lnTo>
                <a:lnTo>
                  <a:pt x="33900" y="22930"/>
                </a:lnTo>
                <a:lnTo>
                  <a:pt x="33890" y="22930"/>
                </a:lnTo>
                <a:lnTo>
                  <a:pt x="33890" y="22910"/>
                </a:lnTo>
                <a:lnTo>
                  <a:pt x="33890" y="22900"/>
                </a:lnTo>
                <a:lnTo>
                  <a:pt x="33890" y="22890"/>
                </a:lnTo>
                <a:lnTo>
                  <a:pt x="33880" y="22890"/>
                </a:lnTo>
                <a:lnTo>
                  <a:pt x="33890" y="22880"/>
                </a:lnTo>
                <a:lnTo>
                  <a:pt x="33890" y="22870"/>
                </a:lnTo>
                <a:lnTo>
                  <a:pt x="33880" y="22870"/>
                </a:lnTo>
                <a:lnTo>
                  <a:pt x="33870" y="22880"/>
                </a:lnTo>
                <a:lnTo>
                  <a:pt x="33860" y="22880"/>
                </a:lnTo>
                <a:lnTo>
                  <a:pt x="33850" y="22880"/>
                </a:lnTo>
                <a:lnTo>
                  <a:pt x="33850" y="22890"/>
                </a:lnTo>
                <a:lnTo>
                  <a:pt x="33850" y="22900"/>
                </a:lnTo>
                <a:lnTo>
                  <a:pt x="33860" y="22910"/>
                </a:lnTo>
                <a:lnTo>
                  <a:pt x="33860" y="22920"/>
                </a:lnTo>
                <a:lnTo>
                  <a:pt x="33850" y="22910"/>
                </a:lnTo>
                <a:lnTo>
                  <a:pt x="33840" y="22910"/>
                </a:lnTo>
                <a:lnTo>
                  <a:pt x="33830" y="22900"/>
                </a:lnTo>
                <a:lnTo>
                  <a:pt x="33830" y="22890"/>
                </a:lnTo>
                <a:lnTo>
                  <a:pt x="33820" y="22880"/>
                </a:lnTo>
                <a:lnTo>
                  <a:pt x="33810" y="22870"/>
                </a:lnTo>
                <a:lnTo>
                  <a:pt x="33800" y="22870"/>
                </a:lnTo>
                <a:lnTo>
                  <a:pt x="33790" y="22870"/>
                </a:lnTo>
                <a:lnTo>
                  <a:pt x="33780" y="22880"/>
                </a:lnTo>
                <a:lnTo>
                  <a:pt x="33780" y="22870"/>
                </a:lnTo>
                <a:lnTo>
                  <a:pt x="33790" y="22860"/>
                </a:lnTo>
                <a:lnTo>
                  <a:pt x="33790" y="22850"/>
                </a:lnTo>
                <a:lnTo>
                  <a:pt x="33790" y="22840"/>
                </a:lnTo>
                <a:lnTo>
                  <a:pt x="33780" y="22830"/>
                </a:lnTo>
                <a:lnTo>
                  <a:pt x="33770" y="22830"/>
                </a:lnTo>
                <a:lnTo>
                  <a:pt x="33780" y="22820"/>
                </a:lnTo>
                <a:lnTo>
                  <a:pt x="33770" y="22810"/>
                </a:lnTo>
                <a:lnTo>
                  <a:pt x="33780" y="22800"/>
                </a:lnTo>
                <a:lnTo>
                  <a:pt x="33790" y="22790"/>
                </a:lnTo>
                <a:lnTo>
                  <a:pt x="33800" y="22780"/>
                </a:lnTo>
                <a:lnTo>
                  <a:pt x="33810" y="22780"/>
                </a:lnTo>
                <a:lnTo>
                  <a:pt x="33810" y="22790"/>
                </a:lnTo>
                <a:lnTo>
                  <a:pt x="33820" y="22790"/>
                </a:lnTo>
                <a:lnTo>
                  <a:pt x="33820" y="22780"/>
                </a:lnTo>
                <a:lnTo>
                  <a:pt x="33820" y="22770"/>
                </a:lnTo>
                <a:lnTo>
                  <a:pt x="33810" y="22760"/>
                </a:lnTo>
                <a:lnTo>
                  <a:pt x="33800" y="22750"/>
                </a:lnTo>
                <a:lnTo>
                  <a:pt x="33810" y="22740"/>
                </a:lnTo>
                <a:lnTo>
                  <a:pt x="33810" y="22730"/>
                </a:lnTo>
                <a:lnTo>
                  <a:pt x="33810" y="22720"/>
                </a:lnTo>
                <a:lnTo>
                  <a:pt x="33800" y="22710"/>
                </a:lnTo>
                <a:lnTo>
                  <a:pt x="33810" y="22710"/>
                </a:lnTo>
                <a:lnTo>
                  <a:pt x="33810" y="22700"/>
                </a:lnTo>
                <a:lnTo>
                  <a:pt x="33820" y="22690"/>
                </a:lnTo>
                <a:lnTo>
                  <a:pt x="33820" y="22680"/>
                </a:lnTo>
                <a:lnTo>
                  <a:pt x="33820" y="22670"/>
                </a:lnTo>
                <a:lnTo>
                  <a:pt x="33820" y="22660"/>
                </a:lnTo>
                <a:lnTo>
                  <a:pt x="33810" y="22660"/>
                </a:lnTo>
                <a:lnTo>
                  <a:pt x="33810" y="22650"/>
                </a:lnTo>
                <a:lnTo>
                  <a:pt x="33810" y="22640"/>
                </a:lnTo>
                <a:lnTo>
                  <a:pt x="33810" y="22630"/>
                </a:lnTo>
                <a:lnTo>
                  <a:pt x="33800" y="22620"/>
                </a:lnTo>
                <a:lnTo>
                  <a:pt x="33790" y="22610"/>
                </a:lnTo>
                <a:lnTo>
                  <a:pt x="33780" y="22610"/>
                </a:lnTo>
                <a:lnTo>
                  <a:pt x="33790" y="22600"/>
                </a:lnTo>
                <a:lnTo>
                  <a:pt x="33800" y="22600"/>
                </a:lnTo>
                <a:lnTo>
                  <a:pt x="33800" y="22590"/>
                </a:lnTo>
                <a:lnTo>
                  <a:pt x="33790" y="22580"/>
                </a:lnTo>
                <a:lnTo>
                  <a:pt x="33790" y="22570"/>
                </a:lnTo>
                <a:lnTo>
                  <a:pt x="33800" y="22570"/>
                </a:lnTo>
                <a:lnTo>
                  <a:pt x="33810" y="22570"/>
                </a:lnTo>
                <a:lnTo>
                  <a:pt x="33820" y="22570"/>
                </a:lnTo>
                <a:lnTo>
                  <a:pt x="33820" y="22580"/>
                </a:lnTo>
                <a:lnTo>
                  <a:pt x="33830" y="22580"/>
                </a:lnTo>
                <a:lnTo>
                  <a:pt x="33840" y="22580"/>
                </a:lnTo>
                <a:lnTo>
                  <a:pt x="33850" y="22570"/>
                </a:lnTo>
                <a:lnTo>
                  <a:pt x="33850" y="22560"/>
                </a:lnTo>
                <a:lnTo>
                  <a:pt x="33850" y="22550"/>
                </a:lnTo>
                <a:lnTo>
                  <a:pt x="33850" y="22540"/>
                </a:lnTo>
                <a:lnTo>
                  <a:pt x="33840" y="22520"/>
                </a:lnTo>
                <a:lnTo>
                  <a:pt x="33840" y="22500"/>
                </a:lnTo>
                <a:lnTo>
                  <a:pt x="33830" y="22500"/>
                </a:lnTo>
                <a:lnTo>
                  <a:pt x="33810" y="22500"/>
                </a:lnTo>
                <a:lnTo>
                  <a:pt x="33800" y="22490"/>
                </a:lnTo>
                <a:lnTo>
                  <a:pt x="33800" y="22480"/>
                </a:lnTo>
                <a:lnTo>
                  <a:pt x="33790" y="22470"/>
                </a:lnTo>
                <a:lnTo>
                  <a:pt x="33800" y="22470"/>
                </a:lnTo>
                <a:lnTo>
                  <a:pt x="33810" y="22470"/>
                </a:lnTo>
                <a:lnTo>
                  <a:pt x="33810" y="22460"/>
                </a:lnTo>
                <a:lnTo>
                  <a:pt x="33810" y="22450"/>
                </a:lnTo>
                <a:lnTo>
                  <a:pt x="33800" y="22440"/>
                </a:lnTo>
                <a:lnTo>
                  <a:pt x="33790" y="22440"/>
                </a:lnTo>
                <a:lnTo>
                  <a:pt x="33780" y="22430"/>
                </a:lnTo>
                <a:lnTo>
                  <a:pt x="33790" y="22430"/>
                </a:lnTo>
                <a:lnTo>
                  <a:pt x="33800" y="22430"/>
                </a:lnTo>
                <a:lnTo>
                  <a:pt x="33810" y="22440"/>
                </a:lnTo>
                <a:lnTo>
                  <a:pt x="33820" y="22440"/>
                </a:lnTo>
                <a:lnTo>
                  <a:pt x="33830" y="22440"/>
                </a:lnTo>
                <a:lnTo>
                  <a:pt x="33840" y="22440"/>
                </a:lnTo>
                <a:lnTo>
                  <a:pt x="33850" y="22430"/>
                </a:lnTo>
                <a:lnTo>
                  <a:pt x="33860" y="22430"/>
                </a:lnTo>
                <a:lnTo>
                  <a:pt x="33860" y="22420"/>
                </a:lnTo>
                <a:lnTo>
                  <a:pt x="33860" y="22410"/>
                </a:lnTo>
                <a:lnTo>
                  <a:pt x="33860" y="22400"/>
                </a:lnTo>
                <a:lnTo>
                  <a:pt x="33860" y="22390"/>
                </a:lnTo>
                <a:lnTo>
                  <a:pt x="33860" y="22380"/>
                </a:lnTo>
                <a:lnTo>
                  <a:pt x="33860" y="22370"/>
                </a:lnTo>
                <a:lnTo>
                  <a:pt x="33860" y="22360"/>
                </a:lnTo>
                <a:lnTo>
                  <a:pt x="33860" y="22350"/>
                </a:lnTo>
                <a:lnTo>
                  <a:pt x="33870" y="22340"/>
                </a:lnTo>
                <a:lnTo>
                  <a:pt x="33860" y="22330"/>
                </a:lnTo>
                <a:lnTo>
                  <a:pt x="33850" y="22320"/>
                </a:lnTo>
                <a:lnTo>
                  <a:pt x="33850" y="22310"/>
                </a:lnTo>
                <a:lnTo>
                  <a:pt x="33850" y="22300"/>
                </a:lnTo>
                <a:lnTo>
                  <a:pt x="33860" y="22300"/>
                </a:lnTo>
                <a:lnTo>
                  <a:pt x="33860" y="22290"/>
                </a:lnTo>
                <a:lnTo>
                  <a:pt x="33870" y="22280"/>
                </a:lnTo>
                <a:lnTo>
                  <a:pt x="33860" y="22280"/>
                </a:lnTo>
                <a:lnTo>
                  <a:pt x="33860" y="22290"/>
                </a:lnTo>
                <a:lnTo>
                  <a:pt x="33860" y="22280"/>
                </a:lnTo>
                <a:lnTo>
                  <a:pt x="33850" y="22280"/>
                </a:lnTo>
                <a:lnTo>
                  <a:pt x="33850" y="22270"/>
                </a:lnTo>
                <a:lnTo>
                  <a:pt x="33840" y="22270"/>
                </a:lnTo>
                <a:lnTo>
                  <a:pt x="33840" y="22260"/>
                </a:lnTo>
                <a:lnTo>
                  <a:pt x="33840" y="22250"/>
                </a:lnTo>
                <a:lnTo>
                  <a:pt x="33840" y="22230"/>
                </a:lnTo>
                <a:lnTo>
                  <a:pt x="33840" y="22220"/>
                </a:lnTo>
                <a:lnTo>
                  <a:pt x="33840" y="22210"/>
                </a:lnTo>
                <a:lnTo>
                  <a:pt x="33840" y="22200"/>
                </a:lnTo>
                <a:lnTo>
                  <a:pt x="33840" y="22190"/>
                </a:lnTo>
                <a:lnTo>
                  <a:pt x="33850" y="22190"/>
                </a:lnTo>
                <a:lnTo>
                  <a:pt x="33860" y="22190"/>
                </a:lnTo>
                <a:lnTo>
                  <a:pt x="33860" y="22180"/>
                </a:lnTo>
                <a:lnTo>
                  <a:pt x="33850" y="22180"/>
                </a:lnTo>
                <a:lnTo>
                  <a:pt x="33850" y="22170"/>
                </a:lnTo>
                <a:lnTo>
                  <a:pt x="33850" y="22160"/>
                </a:lnTo>
                <a:lnTo>
                  <a:pt x="33850" y="22140"/>
                </a:lnTo>
                <a:lnTo>
                  <a:pt x="33860" y="22130"/>
                </a:lnTo>
                <a:lnTo>
                  <a:pt x="33860" y="22120"/>
                </a:lnTo>
                <a:lnTo>
                  <a:pt x="33860" y="22110"/>
                </a:lnTo>
                <a:lnTo>
                  <a:pt x="33850" y="22100"/>
                </a:lnTo>
                <a:lnTo>
                  <a:pt x="33840" y="22090"/>
                </a:lnTo>
                <a:lnTo>
                  <a:pt x="33830" y="22090"/>
                </a:lnTo>
                <a:lnTo>
                  <a:pt x="33830" y="22080"/>
                </a:lnTo>
                <a:lnTo>
                  <a:pt x="33840" y="22080"/>
                </a:lnTo>
                <a:lnTo>
                  <a:pt x="33850" y="22080"/>
                </a:lnTo>
                <a:lnTo>
                  <a:pt x="33850" y="22070"/>
                </a:lnTo>
                <a:lnTo>
                  <a:pt x="33850" y="22060"/>
                </a:lnTo>
                <a:lnTo>
                  <a:pt x="33860" y="22050"/>
                </a:lnTo>
                <a:lnTo>
                  <a:pt x="33870" y="22060"/>
                </a:lnTo>
                <a:lnTo>
                  <a:pt x="33890" y="22060"/>
                </a:lnTo>
                <a:lnTo>
                  <a:pt x="33900" y="22060"/>
                </a:lnTo>
                <a:lnTo>
                  <a:pt x="33910" y="22050"/>
                </a:lnTo>
                <a:lnTo>
                  <a:pt x="33930" y="22050"/>
                </a:lnTo>
                <a:lnTo>
                  <a:pt x="33960" y="22030"/>
                </a:lnTo>
                <a:lnTo>
                  <a:pt x="33980" y="22010"/>
                </a:lnTo>
                <a:lnTo>
                  <a:pt x="33990" y="22000"/>
                </a:lnTo>
                <a:lnTo>
                  <a:pt x="34010" y="22000"/>
                </a:lnTo>
                <a:lnTo>
                  <a:pt x="34040" y="21990"/>
                </a:lnTo>
                <a:lnTo>
                  <a:pt x="34060" y="21990"/>
                </a:lnTo>
                <a:lnTo>
                  <a:pt x="34070" y="22010"/>
                </a:lnTo>
                <a:lnTo>
                  <a:pt x="34080" y="22030"/>
                </a:lnTo>
                <a:lnTo>
                  <a:pt x="34090" y="22050"/>
                </a:lnTo>
                <a:lnTo>
                  <a:pt x="34110" y="22060"/>
                </a:lnTo>
                <a:lnTo>
                  <a:pt x="34130" y="22050"/>
                </a:lnTo>
                <a:lnTo>
                  <a:pt x="34150" y="22030"/>
                </a:lnTo>
                <a:lnTo>
                  <a:pt x="34170" y="22010"/>
                </a:lnTo>
                <a:lnTo>
                  <a:pt x="34200" y="22010"/>
                </a:lnTo>
                <a:lnTo>
                  <a:pt x="34220" y="22000"/>
                </a:lnTo>
                <a:lnTo>
                  <a:pt x="34230" y="22000"/>
                </a:lnTo>
                <a:lnTo>
                  <a:pt x="34250" y="22000"/>
                </a:lnTo>
                <a:lnTo>
                  <a:pt x="34270" y="22020"/>
                </a:lnTo>
                <a:lnTo>
                  <a:pt x="34300" y="22050"/>
                </a:lnTo>
                <a:lnTo>
                  <a:pt x="34320" y="22060"/>
                </a:lnTo>
                <a:lnTo>
                  <a:pt x="34340" y="22060"/>
                </a:lnTo>
                <a:lnTo>
                  <a:pt x="34360" y="22050"/>
                </a:lnTo>
                <a:lnTo>
                  <a:pt x="34370" y="22050"/>
                </a:lnTo>
                <a:lnTo>
                  <a:pt x="34380" y="22060"/>
                </a:lnTo>
                <a:lnTo>
                  <a:pt x="34400" y="22060"/>
                </a:lnTo>
                <a:lnTo>
                  <a:pt x="34410" y="22060"/>
                </a:lnTo>
                <a:lnTo>
                  <a:pt x="34420" y="22060"/>
                </a:lnTo>
                <a:lnTo>
                  <a:pt x="34430" y="22050"/>
                </a:lnTo>
                <a:lnTo>
                  <a:pt x="34450" y="22050"/>
                </a:lnTo>
                <a:lnTo>
                  <a:pt x="34470" y="22050"/>
                </a:lnTo>
                <a:lnTo>
                  <a:pt x="34510" y="22050"/>
                </a:lnTo>
                <a:lnTo>
                  <a:pt x="34530" y="22060"/>
                </a:lnTo>
                <a:lnTo>
                  <a:pt x="34550" y="22070"/>
                </a:lnTo>
                <a:lnTo>
                  <a:pt x="34580" y="22080"/>
                </a:lnTo>
                <a:lnTo>
                  <a:pt x="34600" y="22100"/>
                </a:lnTo>
                <a:lnTo>
                  <a:pt x="34610" y="22100"/>
                </a:lnTo>
                <a:lnTo>
                  <a:pt x="34630" y="22100"/>
                </a:lnTo>
                <a:lnTo>
                  <a:pt x="34660" y="22100"/>
                </a:lnTo>
                <a:lnTo>
                  <a:pt x="34730" y="22070"/>
                </a:lnTo>
                <a:lnTo>
                  <a:pt x="34770" y="22050"/>
                </a:lnTo>
                <a:lnTo>
                  <a:pt x="34820" y="22030"/>
                </a:lnTo>
                <a:lnTo>
                  <a:pt x="34840" y="22020"/>
                </a:lnTo>
                <a:lnTo>
                  <a:pt x="34870" y="22020"/>
                </a:lnTo>
                <a:lnTo>
                  <a:pt x="34890" y="22030"/>
                </a:lnTo>
                <a:lnTo>
                  <a:pt x="34910" y="22030"/>
                </a:lnTo>
                <a:lnTo>
                  <a:pt x="34930" y="22030"/>
                </a:lnTo>
                <a:lnTo>
                  <a:pt x="34940" y="22030"/>
                </a:lnTo>
                <a:lnTo>
                  <a:pt x="34950" y="22030"/>
                </a:lnTo>
                <a:lnTo>
                  <a:pt x="34960" y="22040"/>
                </a:lnTo>
                <a:lnTo>
                  <a:pt x="34980" y="22050"/>
                </a:lnTo>
                <a:lnTo>
                  <a:pt x="35010" y="22040"/>
                </a:lnTo>
                <a:lnTo>
                  <a:pt x="35030" y="22020"/>
                </a:lnTo>
                <a:lnTo>
                  <a:pt x="35070" y="21970"/>
                </a:lnTo>
                <a:lnTo>
                  <a:pt x="35080" y="21950"/>
                </a:lnTo>
                <a:lnTo>
                  <a:pt x="35090" y="21940"/>
                </a:lnTo>
                <a:lnTo>
                  <a:pt x="35100" y="21930"/>
                </a:lnTo>
                <a:lnTo>
                  <a:pt x="35110" y="21920"/>
                </a:lnTo>
                <a:lnTo>
                  <a:pt x="35150" y="21900"/>
                </a:lnTo>
                <a:lnTo>
                  <a:pt x="35190" y="21880"/>
                </a:lnTo>
                <a:lnTo>
                  <a:pt x="35210" y="21870"/>
                </a:lnTo>
                <a:lnTo>
                  <a:pt x="35240" y="21860"/>
                </a:lnTo>
                <a:lnTo>
                  <a:pt x="35250" y="21860"/>
                </a:lnTo>
                <a:lnTo>
                  <a:pt x="35280" y="21860"/>
                </a:lnTo>
                <a:lnTo>
                  <a:pt x="35290" y="21870"/>
                </a:lnTo>
                <a:lnTo>
                  <a:pt x="35320" y="21870"/>
                </a:lnTo>
                <a:lnTo>
                  <a:pt x="35370" y="21860"/>
                </a:lnTo>
                <a:lnTo>
                  <a:pt x="35420" y="21850"/>
                </a:lnTo>
                <a:lnTo>
                  <a:pt x="35470" y="21840"/>
                </a:lnTo>
                <a:lnTo>
                  <a:pt x="35500" y="21820"/>
                </a:lnTo>
                <a:lnTo>
                  <a:pt x="35510" y="21820"/>
                </a:lnTo>
                <a:lnTo>
                  <a:pt x="35540" y="21790"/>
                </a:lnTo>
                <a:lnTo>
                  <a:pt x="35560" y="21760"/>
                </a:lnTo>
                <a:lnTo>
                  <a:pt x="35580" y="21730"/>
                </a:lnTo>
                <a:lnTo>
                  <a:pt x="35590" y="21710"/>
                </a:lnTo>
                <a:lnTo>
                  <a:pt x="35600" y="21700"/>
                </a:lnTo>
                <a:lnTo>
                  <a:pt x="35590" y="21680"/>
                </a:lnTo>
                <a:lnTo>
                  <a:pt x="35580" y="21670"/>
                </a:lnTo>
                <a:lnTo>
                  <a:pt x="35560" y="21670"/>
                </a:lnTo>
                <a:lnTo>
                  <a:pt x="35540" y="21660"/>
                </a:lnTo>
                <a:lnTo>
                  <a:pt x="35540" y="21630"/>
                </a:lnTo>
                <a:lnTo>
                  <a:pt x="35530" y="21630"/>
                </a:lnTo>
                <a:lnTo>
                  <a:pt x="35540" y="21600"/>
                </a:lnTo>
                <a:lnTo>
                  <a:pt x="35540" y="21580"/>
                </a:lnTo>
                <a:lnTo>
                  <a:pt x="35540" y="21550"/>
                </a:lnTo>
                <a:lnTo>
                  <a:pt x="35550" y="21510"/>
                </a:lnTo>
                <a:lnTo>
                  <a:pt x="35560" y="21480"/>
                </a:lnTo>
                <a:lnTo>
                  <a:pt x="35570" y="21460"/>
                </a:lnTo>
                <a:lnTo>
                  <a:pt x="35580" y="21440"/>
                </a:lnTo>
                <a:lnTo>
                  <a:pt x="35580" y="21400"/>
                </a:lnTo>
                <a:lnTo>
                  <a:pt x="35590" y="21380"/>
                </a:lnTo>
                <a:lnTo>
                  <a:pt x="35610" y="21360"/>
                </a:lnTo>
                <a:lnTo>
                  <a:pt x="35630" y="21350"/>
                </a:lnTo>
                <a:lnTo>
                  <a:pt x="35650" y="21340"/>
                </a:lnTo>
                <a:lnTo>
                  <a:pt x="35670" y="21340"/>
                </a:lnTo>
                <a:lnTo>
                  <a:pt x="35690" y="21340"/>
                </a:lnTo>
                <a:lnTo>
                  <a:pt x="35720" y="21330"/>
                </a:lnTo>
                <a:lnTo>
                  <a:pt x="35760" y="21310"/>
                </a:lnTo>
                <a:lnTo>
                  <a:pt x="35780" y="21300"/>
                </a:lnTo>
                <a:lnTo>
                  <a:pt x="35810" y="21280"/>
                </a:lnTo>
                <a:lnTo>
                  <a:pt x="35850" y="21250"/>
                </a:lnTo>
                <a:lnTo>
                  <a:pt x="35870" y="21240"/>
                </a:lnTo>
                <a:lnTo>
                  <a:pt x="35890" y="21220"/>
                </a:lnTo>
                <a:lnTo>
                  <a:pt x="35910" y="21210"/>
                </a:lnTo>
                <a:lnTo>
                  <a:pt x="35920" y="21200"/>
                </a:lnTo>
                <a:lnTo>
                  <a:pt x="35930" y="21180"/>
                </a:lnTo>
                <a:lnTo>
                  <a:pt x="35940" y="21150"/>
                </a:lnTo>
                <a:lnTo>
                  <a:pt x="35950" y="21140"/>
                </a:lnTo>
                <a:lnTo>
                  <a:pt x="35960" y="21150"/>
                </a:lnTo>
                <a:lnTo>
                  <a:pt x="35980" y="21150"/>
                </a:lnTo>
                <a:lnTo>
                  <a:pt x="36010" y="21160"/>
                </a:lnTo>
                <a:lnTo>
                  <a:pt x="36030" y="21170"/>
                </a:lnTo>
                <a:lnTo>
                  <a:pt x="36050" y="21190"/>
                </a:lnTo>
                <a:lnTo>
                  <a:pt x="36060" y="21210"/>
                </a:lnTo>
                <a:lnTo>
                  <a:pt x="36080" y="21230"/>
                </a:lnTo>
                <a:lnTo>
                  <a:pt x="36100" y="21230"/>
                </a:lnTo>
                <a:lnTo>
                  <a:pt x="36110" y="21240"/>
                </a:lnTo>
                <a:lnTo>
                  <a:pt x="36120" y="21230"/>
                </a:lnTo>
                <a:lnTo>
                  <a:pt x="36130" y="21220"/>
                </a:lnTo>
                <a:lnTo>
                  <a:pt x="36140" y="21220"/>
                </a:lnTo>
                <a:lnTo>
                  <a:pt x="36150" y="21210"/>
                </a:lnTo>
                <a:lnTo>
                  <a:pt x="36170" y="21210"/>
                </a:lnTo>
                <a:lnTo>
                  <a:pt x="36190" y="21200"/>
                </a:lnTo>
                <a:lnTo>
                  <a:pt x="36210" y="21200"/>
                </a:lnTo>
                <a:lnTo>
                  <a:pt x="36220" y="21200"/>
                </a:lnTo>
                <a:lnTo>
                  <a:pt x="36240" y="21190"/>
                </a:lnTo>
                <a:lnTo>
                  <a:pt x="36250" y="21200"/>
                </a:lnTo>
                <a:lnTo>
                  <a:pt x="36260" y="21200"/>
                </a:lnTo>
                <a:lnTo>
                  <a:pt x="36270" y="21200"/>
                </a:lnTo>
                <a:lnTo>
                  <a:pt x="36280" y="21210"/>
                </a:lnTo>
                <a:lnTo>
                  <a:pt x="36280" y="21220"/>
                </a:lnTo>
                <a:lnTo>
                  <a:pt x="36280" y="21250"/>
                </a:lnTo>
                <a:lnTo>
                  <a:pt x="36290" y="21280"/>
                </a:lnTo>
                <a:lnTo>
                  <a:pt x="36300" y="21310"/>
                </a:lnTo>
                <a:lnTo>
                  <a:pt x="36290" y="21330"/>
                </a:lnTo>
                <a:lnTo>
                  <a:pt x="36290" y="21360"/>
                </a:lnTo>
                <a:lnTo>
                  <a:pt x="36300" y="21390"/>
                </a:lnTo>
                <a:lnTo>
                  <a:pt x="36310" y="21410"/>
                </a:lnTo>
                <a:lnTo>
                  <a:pt x="36330" y="21440"/>
                </a:lnTo>
                <a:lnTo>
                  <a:pt x="36350" y="21450"/>
                </a:lnTo>
                <a:lnTo>
                  <a:pt x="36390" y="21440"/>
                </a:lnTo>
                <a:lnTo>
                  <a:pt x="36440" y="21430"/>
                </a:lnTo>
                <a:lnTo>
                  <a:pt x="36460" y="21420"/>
                </a:lnTo>
                <a:lnTo>
                  <a:pt x="36510" y="21430"/>
                </a:lnTo>
                <a:lnTo>
                  <a:pt x="36540" y="21430"/>
                </a:lnTo>
                <a:lnTo>
                  <a:pt x="36580" y="21430"/>
                </a:lnTo>
                <a:lnTo>
                  <a:pt x="36600" y="21440"/>
                </a:lnTo>
                <a:lnTo>
                  <a:pt x="36620" y="21450"/>
                </a:lnTo>
                <a:lnTo>
                  <a:pt x="36650" y="21450"/>
                </a:lnTo>
                <a:lnTo>
                  <a:pt x="36660" y="21440"/>
                </a:lnTo>
                <a:lnTo>
                  <a:pt x="36670" y="21440"/>
                </a:lnTo>
                <a:lnTo>
                  <a:pt x="36690" y="21450"/>
                </a:lnTo>
                <a:lnTo>
                  <a:pt x="36710" y="21450"/>
                </a:lnTo>
                <a:lnTo>
                  <a:pt x="36720" y="21450"/>
                </a:lnTo>
                <a:lnTo>
                  <a:pt x="36730" y="21440"/>
                </a:lnTo>
                <a:lnTo>
                  <a:pt x="36740" y="21440"/>
                </a:lnTo>
                <a:lnTo>
                  <a:pt x="36740" y="21430"/>
                </a:lnTo>
                <a:lnTo>
                  <a:pt x="36750" y="21430"/>
                </a:lnTo>
                <a:lnTo>
                  <a:pt x="36780" y="21420"/>
                </a:lnTo>
                <a:lnTo>
                  <a:pt x="36790" y="21420"/>
                </a:lnTo>
                <a:lnTo>
                  <a:pt x="36800" y="21410"/>
                </a:lnTo>
                <a:lnTo>
                  <a:pt x="36810" y="21410"/>
                </a:lnTo>
                <a:lnTo>
                  <a:pt x="36810" y="21420"/>
                </a:lnTo>
                <a:lnTo>
                  <a:pt x="36820" y="21430"/>
                </a:lnTo>
                <a:lnTo>
                  <a:pt x="36830" y="21420"/>
                </a:lnTo>
                <a:lnTo>
                  <a:pt x="36830" y="21430"/>
                </a:lnTo>
                <a:lnTo>
                  <a:pt x="36840" y="21440"/>
                </a:lnTo>
                <a:lnTo>
                  <a:pt x="36840" y="21450"/>
                </a:lnTo>
                <a:lnTo>
                  <a:pt x="36850" y="21450"/>
                </a:lnTo>
                <a:lnTo>
                  <a:pt x="36850" y="21460"/>
                </a:lnTo>
                <a:lnTo>
                  <a:pt x="36850" y="21470"/>
                </a:lnTo>
                <a:lnTo>
                  <a:pt x="36840" y="21480"/>
                </a:lnTo>
                <a:lnTo>
                  <a:pt x="36840" y="21490"/>
                </a:lnTo>
                <a:lnTo>
                  <a:pt x="36830" y="21510"/>
                </a:lnTo>
                <a:lnTo>
                  <a:pt x="36830" y="21520"/>
                </a:lnTo>
                <a:lnTo>
                  <a:pt x="36820" y="21530"/>
                </a:lnTo>
                <a:lnTo>
                  <a:pt x="36810" y="21550"/>
                </a:lnTo>
                <a:lnTo>
                  <a:pt x="36800" y="21560"/>
                </a:lnTo>
                <a:lnTo>
                  <a:pt x="36790" y="21570"/>
                </a:lnTo>
                <a:lnTo>
                  <a:pt x="36780" y="21570"/>
                </a:lnTo>
                <a:lnTo>
                  <a:pt x="36780" y="21580"/>
                </a:lnTo>
                <a:lnTo>
                  <a:pt x="36780" y="21590"/>
                </a:lnTo>
                <a:lnTo>
                  <a:pt x="36780" y="21610"/>
                </a:lnTo>
                <a:lnTo>
                  <a:pt x="36790" y="21610"/>
                </a:lnTo>
                <a:lnTo>
                  <a:pt x="36780" y="21620"/>
                </a:lnTo>
                <a:lnTo>
                  <a:pt x="36770" y="21630"/>
                </a:lnTo>
                <a:lnTo>
                  <a:pt x="36760" y="21650"/>
                </a:lnTo>
                <a:lnTo>
                  <a:pt x="36760" y="21670"/>
                </a:lnTo>
                <a:lnTo>
                  <a:pt x="36760" y="21680"/>
                </a:lnTo>
                <a:lnTo>
                  <a:pt x="36770" y="21690"/>
                </a:lnTo>
                <a:lnTo>
                  <a:pt x="36770" y="21700"/>
                </a:lnTo>
                <a:lnTo>
                  <a:pt x="36760" y="21710"/>
                </a:lnTo>
                <a:lnTo>
                  <a:pt x="36760" y="21720"/>
                </a:lnTo>
                <a:lnTo>
                  <a:pt x="36750" y="21730"/>
                </a:lnTo>
                <a:lnTo>
                  <a:pt x="36750" y="21740"/>
                </a:lnTo>
                <a:lnTo>
                  <a:pt x="36760" y="21740"/>
                </a:lnTo>
                <a:lnTo>
                  <a:pt x="36770" y="21740"/>
                </a:lnTo>
                <a:lnTo>
                  <a:pt x="36780" y="21740"/>
                </a:lnTo>
                <a:lnTo>
                  <a:pt x="36780" y="21730"/>
                </a:lnTo>
                <a:lnTo>
                  <a:pt x="36790" y="21730"/>
                </a:lnTo>
                <a:lnTo>
                  <a:pt x="36800" y="21720"/>
                </a:lnTo>
                <a:lnTo>
                  <a:pt x="36810" y="21720"/>
                </a:lnTo>
                <a:lnTo>
                  <a:pt x="36820" y="21720"/>
                </a:lnTo>
                <a:lnTo>
                  <a:pt x="36820" y="21730"/>
                </a:lnTo>
                <a:lnTo>
                  <a:pt x="36830" y="21720"/>
                </a:lnTo>
                <a:lnTo>
                  <a:pt x="36830" y="21710"/>
                </a:lnTo>
                <a:lnTo>
                  <a:pt x="36820" y="21710"/>
                </a:lnTo>
                <a:lnTo>
                  <a:pt x="36820" y="21700"/>
                </a:lnTo>
                <a:lnTo>
                  <a:pt x="36830" y="21700"/>
                </a:lnTo>
                <a:lnTo>
                  <a:pt x="36840" y="21690"/>
                </a:lnTo>
                <a:lnTo>
                  <a:pt x="36850" y="21690"/>
                </a:lnTo>
                <a:lnTo>
                  <a:pt x="36850" y="21680"/>
                </a:lnTo>
                <a:lnTo>
                  <a:pt x="36860" y="21690"/>
                </a:lnTo>
                <a:lnTo>
                  <a:pt x="36870" y="21700"/>
                </a:lnTo>
                <a:lnTo>
                  <a:pt x="36880" y="21710"/>
                </a:lnTo>
                <a:lnTo>
                  <a:pt x="36880" y="21720"/>
                </a:lnTo>
                <a:lnTo>
                  <a:pt x="36880" y="21740"/>
                </a:lnTo>
                <a:lnTo>
                  <a:pt x="36890" y="21750"/>
                </a:lnTo>
                <a:lnTo>
                  <a:pt x="36900" y="21740"/>
                </a:lnTo>
                <a:lnTo>
                  <a:pt x="36920" y="21740"/>
                </a:lnTo>
                <a:lnTo>
                  <a:pt x="36930" y="21740"/>
                </a:lnTo>
                <a:lnTo>
                  <a:pt x="36940" y="21730"/>
                </a:lnTo>
                <a:lnTo>
                  <a:pt x="36950" y="21720"/>
                </a:lnTo>
                <a:lnTo>
                  <a:pt x="36960" y="21720"/>
                </a:lnTo>
                <a:lnTo>
                  <a:pt x="36970" y="21710"/>
                </a:lnTo>
                <a:lnTo>
                  <a:pt x="36990" y="21710"/>
                </a:lnTo>
                <a:lnTo>
                  <a:pt x="36990" y="21700"/>
                </a:lnTo>
                <a:lnTo>
                  <a:pt x="37000" y="21700"/>
                </a:lnTo>
                <a:lnTo>
                  <a:pt x="37010" y="21690"/>
                </a:lnTo>
                <a:lnTo>
                  <a:pt x="37020" y="21690"/>
                </a:lnTo>
                <a:lnTo>
                  <a:pt x="37050" y="21670"/>
                </a:lnTo>
                <a:lnTo>
                  <a:pt x="37060" y="21660"/>
                </a:lnTo>
                <a:lnTo>
                  <a:pt x="37060" y="21650"/>
                </a:lnTo>
                <a:lnTo>
                  <a:pt x="37070" y="21650"/>
                </a:lnTo>
                <a:lnTo>
                  <a:pt x="37080" y="21650"/>
                </a:lnTo>
                <a:lnTo>
                  <a:pt x="37090" y="21640"/>
                </a:lnTo>
                <a:lnTo>
                  <a:pt x="37090" y="21620"/>
                </a:lnTo>
                <a:lnTo>
                  <a:pt x="37100" y="21620"/>
                </a:lnTo>
                <a:lnTo>
                  <a:pt x="37120" y="21620"/>
                </a:lnTo>
                <a:lnTo>
                  <a:pt x="37120" y="21610"/>
                </a:lnTo>
                <a:lnTo>
                  <a:pt x="37110" y="21610"/>
                </a:lnTo>
                <a:lnTo>
                  <a:pt x="37110" y="21600"/>
                </a:lnTo>
                <a:lnTo>
                  <a:pt x="37120" y="21590"/>
                </a:lnTo>
                <a:lnTo>
                  <a:pt x="37130" y="21590"/>
                </a:lnTo>
                <a:lnTo>
                  <a:pt x="37140" y="21600"/>
                </a:lnTo>
                <a:lnTo>
                  <a:pt x="37140" y="21590"/>
                </a:lnTo>
                <a:lnTo>
                  <a:pt x="37140" y="21570"/>
                </a:lnTo>
                <a:lnTo>
                  <a:pt x="37160" y="21560"/>
                </a:lnTo>
                <a:lnTo>
                  <a:pt x="37170" y="21560"/>
                </a:lnTo>
                <a:lnTo>
                  <a:pt x="37180" y="21560"/>
                </a:lnTo>
                <a:lnTo>
                  <a:pt x="37190" y="21560"/>
                </a:lnTo>
                <a:lnTo>
                  <a:pt x="37200" y="21550"/>
                </a:lnTo>
                <a:lnTo>
                  <a:pt x="37210" y="21550"/>
                </a:lnTo>
                <a:lnTo>
                  <a:pt x="37220" y="21550"/>
                </a:lnTo>
                <a:lnTo>
                  <a:pt x="37230" y="21550"/>
                </a:lnTo>
                <a:lnTo>
                  <a:pt x="37240" y="21540"/>
                </a:lnTo>
                <a:lnTo>
                  <a:pt x="37250" y="21530"/>
                </a:lnTo>
                <a:lnTo>
                  <a:pt x="37260" y="21530"/>
                </a:lnTo>
                <a:lnTo>
                  <a:pt x="37280" y="21510"/>
                </a:lnTo>
                <a:lnTo>
                  <a:pt x="37290" y="21500"/>
                </a:lnTo>
                <a:lnTo>
                  <a:pt x="37310" y="21500"/>
                </a:lnTo>
                <a:lnTo>
                  <a:pt x="37320" y="21500"/>
                </a:lnTo>
                <a:lnTo>
                  <a:pt x="37320" y="21490"/>
                </a:lnTo>
                <a:lnTo>
                  <a:pt x="37330" y="21480"/>
                </a:lnTo>
                <a:lnTo>
                  <a:pt x="37340" y="21480"/>
                </a:lnTo>
                <a:lnTo>
                  <a:pt x="37350" y="21490"/>
                </a:lnTo>
                <a:lnTo>
                  <a:pt x="37350" y="21480"/>
                </a:lnTo>
                <a:lnTo>
                  <a:pt x="37360" y="21480"/>
                </a:lnTo>
                <a:lnTo>
                  <a:pt x="37370" y="21480"/>
                </a:lnTo>
                <a:lnTo>
                  <a:pt x="37380" y="21470"/>
                </a:lnTo>
                <a:lnTo>
                  <a:pt x="37390" y="21470"/>
                </a:lnTo>
                <a:lnTo>
                  <a:pt x="37400" y="21460"/>
                </a:lnTo>
                <a:lnTo>
                  <a:pt x="37410" y="21450"/>
                </a:lnTo>
                <a:lnTo>
                  <a:pt x="37410" y="21440"/>
                </a:lnTo>
                <a:lnTo>
                  <a:pt x="37420" y="21440"/>
                </a:lnTo>
                <a:lnTo>
                  <a:pt x="37430" y="21430"/>
                </a:lnTo>
                <a:lnTo>
                  <a:pt x="37440" y="21430"/>
                </a:lnTo>
                <a:lnTo>
                  <a:pt x="37460" y="21420"/>
                </a:lnTo>
                <a:lnTo>
                  <a:pt x="37470" y="21410"/>
                </a:lnTo>
                <a:lnTo>
                  <a:pt x="37480" y="21400"/>
                </a:lnTo>
                <a:lnTo>
                  <a:pt x="37490" y="21400"/>
                </a:lnTo>
                <a:lnTo>
                  <a:pt x="37500" y="21390"/>
                </a:lnTo>
                <a:lnTo>
                  <a:pt x="37510" y="21390"/>
                </a:lnTo>
                <a:lnTo>
                  <a:pt x="37510" y="21380"/>
                </a:lnTo>
                <a:lnTo>
                  <a:pt x="37520" y="21370"/>
                </a:lnTo>
                <a:lnTo>
                  <a:pt x="37530" y="21350"/>
                </a:lnTo>
                <a:lnTo>
                  <a:pt x="37540" y="21340"/>
                </a:lnTo>
                <a:lnTo>
                  <a:pt x="37560" y="21330"/>
                </a:lnTo>
                <a:lnTo>
                  <a:pt x="37560" y="21320"/>
                </a:lnTo>
                <a:lnTo>
                  <a:pt x="37570" y="21310"/>
                </a:lnTo>
                <a:lnTo>
                  <a:pt x="37580" y="21300"/>
                </a:lnTo>
                <a:lnTo>
                  <a:pt x="37590" y="21300"/>
                </a:lnTo>
                <a:lnTo>
                  <a:pt x="37600" y="21310"/>
                </a:lnTo>
                <a:lnTo>
                  <a:pt x="37620" y="21300"/>
                </a:lnTo>
                <a:lnTo>
                  <a:pt x="37630" y="21300"/>
                </a:lnTo>
                <a:lnTo>
                  <a:pt x="37630" y="21290"/>
                </a:lnTo>
                <a:lnTo>
                  <a:pt x="37640" y="21280"/>
                </a:lnTo>
                <a:lnTo>
                  <a:pt x="37650" y="21270"/>
                </a:lnTo>
                <a:lnTo>
                  <a:pt x="37660" y="21260"/>
                </a:lnTo>
                <a:lnTo>
                  <a:pt x="37660" y="21250"/>
                </a:lnTo>
                <a:lnTo>
                  <a:pt x="37650" y="21240"/>
                </a:lnTo>
                <a:lnTo>
                  <a:pt x="37650" y="21230"/>
                </a:lnTo>
                <a:lnTo>
                  <a:pt x="37660" y="21220"/>
                </a:lnTo>
                <a:lnTo>
                  <a:pt x="37660" y="21210"/>
                </a:lnTo>
                <a:lnTo>
                  <a:pt x="37660" y="21200"/>
                </a:lnTo>
                <a:lnTo>
                  <a:pt x="37670" y="21200"/>
                </a:lnTo>
                <a:lnTo>
                  <a:pt x="37670" y="21210"/>
                </a:lnTo>
                <a:lnTo>
                  <a:pt x="37680" y="21210"/>
                </a:lnTo>
                <a:lnTo>
                  <a:pt x="37690" y="21210"/>
                </a:lnTo>
                <a:lnTo>
                  <a:pt x="37690" y="21220"/>
                </a:lnTo>
                <a:lnTo>
                  <a:pt x="37700" y="21210"/>
                </a:lnTo>
                <a:lnTo>
                  <a:pt x="37710" y="21210"/>
                </a:lnTo>
                <a:lnTo>
                  <a:pt x="37720" y="21220"/>
                </a:lnTo>
                <a:lnTo>
                  <a:pt x="37730" y="21210"/>
                </a:lnTo>
                <a:lnTo>
                  <a:pt x="37740" y="21210"/>
                </a:lnTo>
                <a:lnTo>
                  <a:pt x="37750" y="21200"/>
                </a:lnTo>
                <a:lnTo>
                  <a:pt x="37750" y="21190"/>
                </a:lnTo>
                <a:lnTo>
                  <a:pt x="37750" y="21180"/>
                </a:lnTo>
                <a:lnTo>
                  <a:pt x="37760" y="21180"/>
                </a:lnTo>
                <a:lnTo>
                  <a:pt x="37770" y="21180"/>
                </a:lnTo>
                <a:lnTo>
                  <a:pt x="37780" y="21170"/>
                </a:lnTo>
                <a:lnTo>
                  <a:pt x="37780" y="21160"/>
                </a:lnTo>
                <a:lnTo>
                  <a:pt x="37800" y="21150"/>
                </a:lnTo>
                <a:lnTo>
                  <a:pt x="37810" y="21150"/>
                </a:lnTo>
                <a:lnTo>
                  <a:pt x="37810" y="21140"/>
                </a:lnTo>
                <a:lnTo>
                  <a:pt x="37810" y="21130"/>
                </a:lnTo>
                <a:lnTo>
                  <a:pt x="37820" y="21120"/>
                </a:lnTo>
                <a:lnTo>
                  <a:pt x="37820" y="21110"/>
                </a:lnTo>
                <a:lnTo>
                  <a:pt x="37830" y="21110"/>
                </a:lnTo>
                <a:lnTo>
                  <a:pt x="37840" y="21110"/>
                </a:lnTo>
                <a:lnTo>
                  <a:pt x="37850" y="21100"/>
                </a:lnTo>
                <a:lnTo>
                  <a:pt x="37850" y="21090"/>
                </a:lnTo>
                <a:lnTo>
                  <a:pt x="37860" y="21080"/>
                </a:lnTo>
                <a:lnTo>
                  <a:pt x="37870" y="21080"/>
                </a:lnTo>
                <a:lnTo>
                  <a:pt x="37880" y="21080"/>
                </a:lnTo>
                <a:lnTo>
                  <a:pt x="37880" y="21070"/>
                </a:lnTo>
                <a:lnTo>
                  <a:pt x="37890" y="21060"/>
                </a:lnTo>
                <a:lnTo>
                  <a:pt x="37890" y="21050"/>
                </a:lnTo>
                <a:lnTo>
                  <a:pt x="37890" y="21040"/>
                </a:lnTo>
                <a:lnTo>
                  <a:pt x="37890" y="21030"/>
                </a:lnTo>
                <a:lnTo>
                  <a:pt x="37900" y="21020"/>
                </a:lnTo>
                <a:lnTo>
                  <a:pt x="37910" y="21020"/>
                </a:lnTo>
                <a:lnTo>
                  <a:pt x="37920" y="21020"/>
                </a:lnTo>
                <a:lnTo>
                  <a:pt x="37930" y="21020"/>
                </a:lnTo>
                <a:lnTo>
                  <a:pt x="37930" y="21030"/>
                </a:lnTo>
                <a:lnTo>
                  <a:pt x="37940" y="21040"/>
                </a:lnTo>
                <a:lnTo>
                  <a:pt x="37940" y="21050"/>
                </a:lnTo>
                <a:lnTo>
                  <a:pt x="37950" y="21050"/>
                </a:lnTo>
                <a:lnTo>
                  <a:pt x="37960" y="21040"/>
                </a:lnTo>
                <a:lnTo>
                  <a:pt x="37970" y="21040"/>
                </a:lnTo>
                <a:lnTo>
                  <a:pt x="37980" y="21040"/>
                </a:lnTo>
                <a:lnTo>
                  <a:pt x="37990" y="21030"/>
                </a:lnTo>
                <a:lnTo>
                  <a:pt x="37980" y="21030"/>
                </a:lnTo>
                <a:lnTo>
                  <a:pt x="37990" y="21020"/>
                </a:lnTo>
                <a:lnTo>
                  <a:pt x="37990" y="21030"/>
                </a:lnTo>
                <a:lnTo>
                  <a:pt x="38000" y="21030"/>
                </a:lnTo>
                <a:lnTo>
                  <a:pt x="38000" y="21020"/>
                </a:lnTo>
                <a:lnTo>
                  <a:pt x="38010" y="21020"/>
                </a:lnTo>
                <a:lnTo>
                  <a:pt x="38020" y="21020"/>
                </a:lnTo>
                <a:lnTo>
                  <a:pt x="38020" y="21010"/>
                </a:lnTo>
                <a:lnTo>
                  <a:pt x="38030" y="21010"/>
                </a:lnTo>
                <a:lnTo>
                  <a:pt x="38030" y="21000"/>
                </a:lnTo>
                <a:lnTo>
                  <a:pt x="38040" y="20990"/>
                </a:lnTo>
                <a:lnTo>
                  <a:pt x="38050" y="20990"/>
                </a:lnTo>
                <a:lnTo>
                  <a:pt x="38060" y="20990"/>
                </a:lnTo>
                <a:lnTo>
                  <a:pt x="38060" y="20980"/>
                </a:lnTo>
                <a:lnTo>
                  <a:pt x="38070" y="20980"/>
                </a:lnTo>
                <a:lnTo>
                  <a:pt x="38070" y="20990"/>
                </a:lnTo>
                <a:lnTo>
                  <a:pt x="38080" y="20990"/>
                </a:lnTo>
                <a:lnTo>
                  <a:pt x="38080" y="20980"/>
                </a:lnTo>
                <a:lnTo>
                  <a:pt x="38080" y="20970"/>
                </a:lnTo>
                <a:lnTo>
                  <a:pt x="38070" y="20960"/>
                </a:lnTo>
                <a:lnTo>
                  <a:pt x="38070" y="20950"/>
                </a:lnTo>
                <a:lnTo>
                  <a:pt x="38080" y="20960"/>
                </a:lnTo>
                <a:lnTo>
                  <a:pt x="38080" y="20950"/>
                </a:lnTo>
                <a:lnTo>
                  <a:pt x="38090" y="20950"/>
                </a:lnTo>
                <a:lnTo>
                  <a:pt x="38090" y="20940"/>
                </a:lnTo>
                <a:lnTo>
                  <a:pt x="38100" y="20950"/>
                </a:lnTo>
                <a:lnTo>
                  <a:pt x="38110" y="20950"/>
                </a:lnTo>
                <a:lnTo>
                  <a:pt x="38110" y="20940"/>
                </a:lnTo>
                <a:lnTo>
                  <a:pt x="38110" y="20930"/>
                </a:lnTo>
                <a:lnTo>
                  <a:pt x="38110" y="20920"/>
                </a:lnTo>
                <a:lnTo>
                  <a:pt x="38110" y="20910"/>
                </a:lnTo>
                <a:lnTo>
                  <a:pt x="38110" y="20900"/>
                </a:lnTo>
                <a:lnTo>
                  <a:pt x="38120" y="20900"/>
                </a:lnTo>
                <a:lnTo>
                  <a:pt x="38120" y="20890"/>
                </a:lnTo>
                <a:lnTo>
                  <a:pt x="38120" y="20880"/>
                </a:lnTo>
                <a:lnTo>
                  <a:pt x="38120" y="20870"/>
                </a:lnTo>
                <a:lnTo>
                  <a:pt x="38110" y="20860"/>
                </a:lnTo>
                <a:lnTo>
                  <a:pt x="38100" y="20850"/>
                </a:lnTo>
                <a:lnTo>
                  <a:pt x="38100" y="20840"/>
                </a:lnTo>
                <a:lnTo>
                  <a:pt x="38100" y="20830"/>
                </a:lnTo>
                <a:lnTo>
                  <a:pt x="38090" y="20830"/>
                </a:lnTo>
                <a:lnTo>
                  <a:pt x="38090" y="20820"/>
                </a:lnTo>
                <a:lnTo>
                  <a:pt x="38080" y="20820"/>
                </a:lnTo>
                <a:lnTo>
                  <a:pt x="38090" y="20810"/>
                </a:lnTo>
                <a:lnTo>
                  <a:pt x="38080" y="20800"/>
                </a:lnTo>
                <a:lnTo>
                  <a:pt x="38090" y="20800"/>
                </a:lnTo>
                <a:lnTo>
                  <a:pt x="38090" y="20790"/>
                </a:lnTo>
                <a:lnTo>
                  <a:pt x="38100" y="20790"/>
                </a:lnTo>
                <a:lnTo>
                  <a:pt x="38110" y="20780"/>
                </a:lnTo>
                <a:lnTo>
                  <a:pt x="38130" y="20770"/>
                </a:lnTo>
                <a:lnTo>
                  <a:pt x="38140" y="20760"/>
                </a:lnTo>
                <a:lnTo>
                  <a:pt x="38160" y="20760"/>
                </a:lnTo>
                <a:lnTo>
                  <a:pt x="38180" y="20760"/>
                </a:lnTo>
                <a:lnTo>
                  <a:pt x="38190" y="20760"/>
                </a:lnTo>
                <a:lnTo>
                  <a:pt x="38210" y="20750"/>
                </a:lnTo>
                <a:lnTo>
                  <a:pt x="38220" y="20730"/>
                </a:lnTo>
                <a:lnTo>
                  <a:pt x="38220" y="20710"/>
                </a:lnTo>
                <a:lnTo>
                  <a:pt x="38230" y="20700"/>
                </a:lnTo>
                <a:lnTo>
                  <a:pt x="38240" y="20690"/>
                </a:lnTo>
                <a:lnTo>
                  <a:pt x="38260" y="20680"/>
                </a:lnTo>
                <a:lnTo>
                  <a:pt x="38260" y="20660"/>
                </a:lnTo>
                <a:lnTo>
                  <a:pt x="38270" y="20650"/>
                </a:lnTo>
                <a:lnTo>
                  <a:pt x="38290" y="20640"/>
                </a:lnTo>
                <a:lnTo>
                  <a:pt x="38310" y="20620"/>
                </a:lnTo>
                <a:lnTo>
                  <a:pt x="38320" y="20610"/>
                </a:lnTo>
                <a:lnTo>
                  <a:pt x="38340" y="20590"/>
                </a:lnTo>
                <a:lnTo>
                  <a:pt x="38350" y="20580"/>
                </a:lnTo>
                <a:lnTo>
                  <a:pt x="38360" y="20580"/>
                </a:lnTo>
                <a:lnTo>
                  <a:pt x="38380" y="20580"/>
                </a:lnTo>
                <a:lnTo>
                  <a:pt x="38390" y="20570"/>
                </a:lnTo>
                <a:lnTo>
                  <a:pt x="38400" y="20570"/>
                </a:lnTo>
                <a:lnTo>
                  <a:pt x="38420" y="20560"/>
                </a:lnTo>
                <a:lnTo>
                  <a:pt x="38420" y="20540"/>
                </a:lnTo>
                <a:lnTo>
                  <a:pt x="38410" y="20530"/>
                </a:lnTo>
                <a:lnTo>
                  <a:pt x="38410" y="20510"/>
                </a:lnTo>
                <a:lnTo>
                  <a:pt x="38420" y="20510"/>
                </a:lnTo>
                <a:lnTo>
                  <a:pt x="38430" y="20500"/>
                </a:lnTo>
                <a:lnTo>
                  <a:pt x="38440" y="20490"/>
                </a:lnTo>
                <a:lnTo>
                  <a:pt x="38450" y="20500"/>
                </a:lnTo>
                <a:lnTo>
                  <a:pt x="38460" y="20500"/>
                </a:lnTo>
                <a:lnTo>
                  <a:pt x="38470" y="20510"/>
                </a:lnTo>
                <a:lnTo>
                  <a:pt x="38490" y="20520"/>
                </a:lnTo>
                <a:lnTo>
                  <a:pt x="38500" y="20530"/>
                </a:lnTo>
                <a:lnTo>
                  <a:pt x="38510" y="20540"/>
                </a:lnTo>
                <a:lnTo>
                  <a:pt x="38520" y="20550"/>
                </a:lnTo>
                <a:lnTo>
                  <a:pt x="38530" y="20550"/>
                </a:lnTo>
                <a:lnTo>
                  <a:pt x="38540" y="20550"/>
                </a:lnTo>
                <a:lnTo>
                  <a:pt x="38550" y="20550"/>
                </a:lnTo>
                <a:lnTo>
                  <a:pt x="38570" y="20550"/>
                </a:lnTo>
                <a:lnTo>
                  <a:pt x="38580" y="20550"/>
                </a:lnTo>
                <a:lnTo>
                  <a:pt x="38600" y="20550"/>
                </a:lnTo>
                <a:lnTo>
                  <a:pt x="38610" y="20540"/>
                </a:lnTo>
                <a:lnTo>
                  <a:pt x="38630" y="20530"/>
                </a:lnTo>
                <a:lnTo>
                  <a:pt x="38650" y="20520"/>
                </a:lnTo>
                <a:lnTo>
                  <a:pt x="38670" y="20510"/>
                </a:lnTo>
                <a:lnTo>
                  <a:pt x="38690" y="20500"/>
                </a:lnTo>
                <a:lnTo>
                  <a:pt x="38710" y="20480"/>
                </a:lnTo>
                <a:lnTo>
                  <a:pt x="38740" y="20460"/>
                </a:lnTo>
                <a:lnTo>
                  <a:pt x="38750" y="20450"/>
                </a:lnTo>
                <a:lnTo>
                  <a:pt x="38770" y="20430"/>
                </a:lnTo>
                <a:lnTo>
                  <a:pt x="38780" y="20420"/>
                </a:lnTo>
                <a:lnTo>
                  <a:pt x="38790" y="20400"/>
                </a:lnTo>
                <a:lnTo>
                  <a:pt x="38800" y="20410"/>
                </a:lnTo>
                <a:lnTo>
                  <a:pt x="38810" y="20430"/>
                </a:lnTo>
                <a:lnTo>
                  <a:pt x="38830" y="20440"/>
                </a:lnTo>
                <a:lnTo>
                  <a:pt x="38850" y="20440"/>
                </a:lnTo>
                <a:lnTo>
                  <a:pt x="38870" y="20440"/>
                </a:lnTo>
                <a:lnTo>
                  <a:pt x="38890" y="20440"/>
                </a:lnTo>
                <a:lnTo>
                  <a:pt x="38900" y="20460"/>
                </a:lnTo>
                <a:lnTo>
                  <a:pt x="38920" y="20470"/>
                </a:lnTo>
                <a:lnTo>
                  <a:pt x="38940" y="20480"/>
                </a:lnTo>
                <a:lnTo>
                  <a:pt x="38950" y="20490"/>
                </a:lnTo>
                <a:lnTo>
                  <a:pt x="38950" y="20500"/>
                </a:lnTo>
                <a:lnTo>
                  <a:pt x="38960" y="20520"/>
                </a:lnTo>
                <a:lnTo>
                  <a:pt x="38970" y="20520"/>
                </a:lnTo>
                <a:lnTo>
                  <a:pt x="38980" y="20530"/>
                </a:lnTo>
                <a:lnTo>
                  <a:pt x="38980" y="20550"/>
                </a:lnTo>
                <a:lnTo>
                  <a:pt x="38990" y="20570"/>
                </a:lnTo>
                <a:lnTo>
                  <a:pt x="39010" y="20570"/>
                </a:lnTo>
                <a:lnTo>
                  <a:pt x="39020" y="20570"/>
                </a:lnTo>
                <a:lnTo>
                  <a:pt x="39030" y="20570"/>
                </a:lnTo>
                <a:lnTo>
                  <a:pt x="39020" y="20570"/>
                </a:lnTo>
                <a:lnTo>
                  <a:pt x="39020" y="20580"/>
                </a:lnTo>
                <a:lnTo>
                  <a:pt x="39020" y="20590"/>
                </a:lnTo>
                <a:lnTo>
                  <a:pt x="39030" y="20590"/>
                </a:lnTo>
                <a:lnTo>
                  <a:pt x="39030" y="20600"/>
                </a:lnTo>
                <a:lnTo>
                  <a:pt x="39020" y="20600"/>
                </a:lnTo>
                <a:lnTo>
                  <a:pt x="39020" y="20590"/>
                </a:lnTo>
                <a:lnTo>
                  <a:pt x="39010" y="20590"/>
                </a:lnTo>
                <a:lnTo>
                  <a:pt x="39010" y="20580"/>
                </a:lnTo>
                <a:lnTo>
                  <a:pt x="39000" y="20590"/>
                </a:lnTo>
                <a:lnTo>
                  <a:pt x="39000" y="20600"/>
                </a:lnTo>
                <a:lnTo>
                  <a:pt x="38990" y="20600"/>
                </a:lnTo>
                <a:lnTo>
                  <a:pt x="38980" y="20610"/>
                </a:lnTo>
                <a:lnTo>
                  <a:pt x="38970" y="20610"/>
                </a:lnTo>
                <a:lnTo>
                  <a:pt x="38960" y="20620"/>
                </a:lnTo>
                <a:lnTo>
                  <a:pt x="38960" y="20630"/>
                </a:lnTo>
                <a:lnTo>
                  <a:pt x="38950" y="20630"/>
                </a:lnTo>
                <a:lnTo>
                  <a:pt x="38940" y="20630"/>
                </a:lnTo>
                <a:lnTo>
                  <a:pt x="38930" y="20630"/>
                </a:lnTo>
                <a:lnTo>
                  <a:pt x="38940" y="20640"/>
                </a:lnTo>
                <a:lnTo>
                  <a:pt x="38940" y="20650"/>
                </a:lnTo>
                <a:lnTo>
                  <a:pt x="38930" y="20650"/>
                </a:lnTo>
                <a:lnTo>
                  <a:pt x="38920" y="20660"/>
                </a:lnTo>
                <a:lnTo>
                  <a:pt x="38910" y="20660"/>
                </a:lnTo>
                <a:lnTo>
                  <a:pt x="38900" y="20660"/>
                </a:lnTo>
                <a:lnTo>
                  <a:pt x="38900" y="20670"/>
                </a:lnTo>
                <a:lnTo>
                  <a:pt x="38900" y="20680"/>
                </a:lnTo>
                <a:lnTo>
                  <a:pt x="38890" y="20680"/>
                </a:lnTo>
                <a:lnTo>
                  <a:pt x="38890" y="20670"/>
                </a:lnTo>
                <a:lnTo>
                  <a:pt x="38880" y="20670"/>
                </a:lnTo>
                <a:lnTo>
                  <a:pt x="38880" y="20680"/>
                </a:lnTo>
                <a:lnTo>
                  <a:pt x="38870" y="20680"/>
                </a:lnTo>
                <a:lnTo>
                  <a:pt x="38860" y="20680"/>
                </a:lnTo>
                <a:lnTo>
                  <a:pt x="38860" y="20690"/>
                </a:lnTo>
                <a:lnTo>
                  <a:pt x="38870" y="20700"/>
                </a:lnTo>
                <a:lnTo>
                  <a:pt x="38860" y="20700"/>
                </a:lnTo>
                <a:lnTo>
                  <a:pt x="38850" y="20700"/>
                </a:lnTo>
                <a:lnTo>
                  <a:pt x="38850" y="20710"/>
                </a:lnTo>
                <a:lnTo>
                  <a:pt x="38850" y="20720"/>
                </a:lnTo>
                <a:lnTo>
                  <a:pt x="38840" y="20730"/>
                </a:lnTo>
                <a:lnTo>
                  <a:pt x="38830" y="20730"/>
                </a:lnTo>
                <a:lnTo>
                  <a:pt x="38830" y="20720"/>
                </a:lnTo>
                <a:lnTo>
                  <a:pt x="38820" y="20730"/>
                </a:lnTo>
                <a:lnTo>
                  <a:pt x="38820" y="20740"/>
                </a:lnTo>
                <a:lnTo>
                  <a:pt x="38820" y="20750"/>
                </a:lnTo>
                <a:lnTo>
                  <a:pt x="38810" y="20750"/>
                </a:lnTo>
                <a:lnTo>
                  <a:pt x="38810" y="20760"/>
                </a:lnTo>
                <a:lnTo>
                  <a:pt x="38800" y="20770"/>
                </a:lnTo>
                <a:lnTo>
                  <a:pt x="38790" y="20770"/>
                </a:lnTo>
                <a:lnTo>
                  <a:pt x="38780" y="20770"/>
                </a:lnTo>
                <a:lnTo>
                  <a:pt x="38780" y="20780"/>
                </a:lnTo>
                <a:lnTo>
                  <a:pt x="38770" y="20780"/>
                </a:lnTo>
                <a:lnTo>
                  <a:pt x="38780" y="20780"/>
                </a:lnTo>
                <a:lnTo>
                  <a:pt x="38780" y="20790"/>
                </a:lnTo>
                <a:lnTo>
                  <a:pt x="38770" y="20790"/>
                </a:lnTo>
                <a:lnTo>
                  <a:pt x="38770" y="20800"/>
                </a:lnTo>
                <a:lnTo>
                  <a:pt x="38760" y="20800"/>
                </a:lnTo>
                <a:lnTo>
                  <a:pt x="38760" y="20810"/>
                </a:lnTo>
                <a:lnTo>
                  <a:pt x="38750" y="20800"/>
                </a:lnTo>
                <a:lnTo>
                  <a:pt x="38740" y="20810"/>
                </a:lnTo>
                <a:lnTo>
                  <a:pt x="38730" y="20810"/>
                </a:lnTo>
                <a:lnTo>
                  <a:pt x="38730" y="20820"/>
                </a:lnTo>
                <a:lnTo>
                  <a:pt x="38730" y="20830"/>
                </a:lnTo>
                <a:lnTo>
                  <a:pt x="38720" y="20830"/>
                </a:lnTo>
                <a:lnTo>
                  <a:pt x="38720" y="20840"/>
                </a:lnTo>
                <a:lnTo>
                  <a:pt x="38730" y="20840"/>
                </a:lnTo>
                <a:lnTo>
                  <a:pt x="38730" y="20850"/>
                </a:lnTo>
                <a:lnTo>
                  <a:pt x="38720" y="20840"/>
                </a:lnTo>
                <a:lnTo>
                  <a:pt x="38720" y="20850"/>
                </a:lnTo>
                <a:lnTo>
                  <a:pt x="38710" y="20860"/>
                </a:lnTo>
                <a:lnTo>
                  <a:pt x="38710" y="20870"/>
                </a:lnTo>
                <a:lnTo>
                  <a:pt x="38710" y="20880"/>
                </a:lnTo>
                <a:lnTo>
                  <a:pt x="38710" y="20890"/>
                </a:lnTo>
                <a:lnTo>
                  <a:pt x="38700" y="20890"/>
                </a:lnTo>
                <a:lnTo>
                  <a:pt x="38700" y="20900"/>
                </a:lnTo>
                <a:lnTo>
                  <a:pt x="38700" y="20910"/>
                </a:lnTo>
                <a:lnTo>
                  <a:pt x="38690" y="20910"/>
                </a:lnTo>
                <a:lnTo>
                  <a:pt x="38690" y="20920"/>
                </a:lnTo>
                <a:lnTo>
                  <a:pt x="38700" y="20920"/>
                </a:lnTo>
                <a:lnTo>
                  <a:pt x="38700" y="20930"/>
                </a:lnTo>
                <a:lnTo>
                  <a:pt x="38690" y="20930"/>
                </a:lnTo>
                <a:lnTo>
                  <a:pt x="38690" y="20940"/>
                </a:lnTo>
                <a:lnTo>
                  <a:pt x="38690" y="20950"/>
                </a:lnTo>
                <a:lnTo>
                  <a:pt x="38700" y="20950"/>
                </a:lnTo>
                <a:lnTo>
                  <a:pt x="38700" y="20960"/>
                </a:lnTo>
                <a:lnTo>
                  <a:pt x="38710" y="20960"/>
                </a:lnTo>
                <a:lnTo>
                  <a:pt x="38710" y="20970"/>
                </a:lnTo>
                <a:lnTo>
                  <a:pt x="38710" y="20980"/>
                </a:lnTo>
                <a:lnTo>
                  <a:pt x="38700" y="20980"/>
                </a:lnTo>
                <a:lnTo>
                  <a:pt x="38690" y="20980"/>
                </a:lnTo>
                <a:lnTo>
                  <a:pt x="38690" y="20990"/>
                </a:lnTo>
                <a:lnTo>
                  <a:pt x="38700" y="20990"/>
                </a:lnTo>
                <a:lnTo>
                  <a:pt x="38700" y="21000"/>
                </a:lnTo>
                <a:lnTo>
                  <a:pt x="38690" y="21010"/>
                </a:lnTo>
                <a:lnTo>
                  <a:pt x="38680" y="21020"/>
                </a:lnTo>
                <a:lnTo>
                  <a:pt x="38690" y="21030"/>
                </a:lnTo>
                <a:lnTo>
                  <a:pt x="38690" y="21040"/>
                </a:lnTo>
                <a:lnTo>
                  <a:pt x="38690" y="21060"/>
                </a:lnTo>
                <a:lnTo>
                  <a:pt x="38700" y="21070"/>
                </a:lnTo>
                <a:lnTo>
                  <a:pt x="38700" y="21080"/>
                </a:lnTo>
                <a:lnTo>
                  <a:pt x="38710" y="21100"/>
                </a:lnTo>
                <a:lnTo>
                  <a:pt x="38700" y="21120"/>
                </a:lnTo>
                <a:lnTo>
                  <a:pt x="38710" y="21130"/>
                </a:lnTo>
                <a:lnTo>
                  <a:pt x="38720" y="21140"/>
                </a:lnTo>
                <a:lnTo>
                  <a:pt x="38730" y="21140"/>
                </a:lnTo>
                <a:lnTo>
                  <a:pt x="38740" y="21160"/>
                </a:lnTo>
                <a:lnTo>
                  <a:pt x="38750" y="21170"/>
                </a:lnTo>
                <a:lnTo>
                  <a:pt x="38750" y="21180"/>
                </a:lnTo>
                <a:lnTo>
                  <a:pt x="38760" y="21190"/>
                </a:lnTo>
                <a:lnTo>
                  <a:pt x="38760" y="21200"/>
                </a:lnTo>
                <a:lnTo>
                  <a:pt x="38750" y="21200"/>
                </a:lnTo>
                <a:lnTo>
                  <a:pt x="38750" y="21210"/>
                </a:lnTo>
                <a:lnTo>
                  <a:pt x="38760" y="21220"/>
                </a:lnTo>
                <a:lnTo>
                  <a:pt x="38770" y="21220"/>
                </a:lnTo>
                <a:lnTo>
                  <a:pt x="38780" y="21220"/>
                </a:lnTo>
                <a:lnTo>
                  <a:pt x="38790" y="21220"/>
                </a:lnTo>
                <a:lnTo>
                  <a:pt x="38800" y="21220"/>
                </a:lnTo>
                <a:lnTo>
                  <a:pt x="38810" y="21230"/>
                </a:lnTo>
                <a:lnTo>
                  <a:pt x="38830" y="21230"/>
                </a:lnTo>
                <a:lnTo>
                  <a:pt x="38840" y="21220"/>
                </a:lnTo>
                <a:lnTo>
                  <a:pt x="38850" y="21220"/>
                </a:lnTo>
                <a:lnTo>
                  <a:pt x="38860" y="21220"/>
                </a:lnTo>
                <a:lnTo>
                  <a:pt x="38870" y="21230"/>
                </a:lnTo>
                <a:lnTo>
                  <a:pt x="38880" y="21220"/>
                </a:lnTo>
                <a:lnTo>
                  <a:pt x="38870" y="21210"/>
                </a:lnTo>
                <a:lnTo>
                  <a:pt x="38880" y="21210"/>
                </a:lnTo>
                <a:lnTo>
                  <a:pt x="38880" y="21200"/>
                </a:lnTo>
                <a:lnTo>
                  <a:pt x="38890" y="21200"/>
                </a:lnTo>
                <a:lnTo>
                  <a:pt x="38900" y="21200"/>
                </a:lnTo>
                <a:lnTo>
                  <a:pt x="38900" y="21210"/>
                </a:lnTo>
                <a:lnTo>
                  <a:pt x="38910" y="21220"/>
                </a:lnTo>
                <a:lnTo>
                  <a:pt x="38930" y="21220"/>
                </a:lnTo>
                <a:lnTo>
                  <a:pt x="38930" y="21230"/>
                </a:lnTo>
                <a:lnTo>
                  <a:pt x="38930" y="21240"/>
                </a:lnTo>
                <a:lnTo>
                  <a:pt x="38930" y="21250"/>
                </a:lnTo>
                <a:lnTo>
                  <a:pt x="38920" y="21260"/>
                </a:lnTo>
                <a:lnTo>
                  <a:pt x="38910" y="21260"/>
                </a:lnTo>
                <a:lnTo>
                  <a:pt x="38920" y="21270"/>
                </a:lnTo>
                <a:lnTo>
                  <a:pt x="38930" y="21270"/>
                </a:lnTo>
                <a:lnTo>
                  <a:pt x="38940" y="21280"/>
                </a:lnTo>
                <a:lnTo>
                  <a:pt x="38950" y="21290"/>
                </a:lnTo>
                <a:lnTo>
                  <a:pt x="38950" y="21300"/>
                </a:lnTo>
                <a:lnTo>
                  <a:pt x="38960" y="21310"/>
                </a:lnTo>
                <a:lnTo>
                  <a:pt x="38970" y="21310"/>
                </a:lnTo>
                <a:lnTo>
                  <a:pt x="38970" y="21300"/>
                </a:lnTo>
                <a:lnTo>
                  <a:pt x="38980" y="21300"/>
                </a:lnTo>
                <a:lnTo>
                  <a:pt x="38980" y="21310"/>
                </a:lnTo>
                <a:lnTo>
                  <a:pt x="38980" y="21320"/>
                </a:lnTo>
                <a:lnTo>
                  <a:pt x="38970" y="21330"/>
                </a:lnTo>
                <a:lnTo>
                  <a:pt x="38970" y="21350"/>
                </a:lnTo>
                <a:lnTo>
                  <a:pt x="38970" y="21360"/>
                </a:lnTo>
                <a:lnTo>
                  <a:pt x="38980" y="21370"/>
                </a:lnTo>
                <a:lnTo>
                  <a:pt x="38980" y="21380"/>
                </a:lnTo>
                <a:lnTo>
                  <a:pt x="38990" y="21400"/>
                </a:lnTo>
                <a:lnTo>
                  <a:pt x="39010" y="21390"/>
                </a:lnTo>
                <a:lnTo>
                  <a:pt x="39020" y="21390"/>
                </a:lnTo>
                <a:lnTo>
                  <a:pt x="39030" y="21390"/>
                </a:lnTo>
                <a:lnTo>
                  <a:pt x="39040" y="21400"/>
                </a:lnTo>
                <a:lnTo>
                  <a:pt x="39060" y="21380"/>
                </a:lnTo>
                <a:lnTo>
                  <a:pt x="39070" y="21380"/>
                </a:lnTo>
                <a:lnTo>
                  <a:pt x="39080" y="21380"/>
                </a:lnTo>
                <a:lnTo>
                  <a:pt x="39090" y="21370"/>
                </a:lnTo>
                <a:lnTo>
                  <a:pt x="39100" y="21360"/>
                </a:lnTo>
                <a:lnTo>
                  <a:pt x="39110" y="21370"/>
                </a:lnTo>
                <a:lnTo>
                  <a:pt x="39120" y="21360"/>
                </a:lnTo>
                <a:lnTo>
                  <a:pt x="39130" y="21370"/>
                </a:lnTo>
                <a:lnTo>
                  <a:pt x="39140" y="21370"/>
                </a:lnTo>
                <a:lnTo>
                  <a:pt x="39150" y="21380"/>
                </a:lnTo>
                <a:lnTo>
                  <a:pt x="39150" y="21390"/>
                </a:lnTo>
                <a:lnTo>
                  <a:pt x="39180" y="21390"/>
                </a:lnTo>
                <a:lnTo>
                  <a:pt x="39200" y="21390"/>
                </a:lnTo>
                <a:lnTo>
                  <a:pt x="39210" y="21400"/>
                </a:lnTo>
                <a:lnTo>
                  <a:pt x="39220" y="21400"/>
                </a:lnTo>
                <a:lnTo>
                  <a:pt x="39220" y="21430"/>
                </a:lnTo>
                <a:lnTo>
                  <a:pt x="39220" y="21450"/>
                </a:lnTo>
                <a:lnTo>
                  <a:pt x="39230" y="21480"/>
                </a:lnTo>
                <a:lnTo>
                  <a:pt x="39240" y="21500"/>
                </a:lnTo>
                <a:lnTo>
                  <a:pt x="39250" y="21520"/>
                </a:lnTo>
                <a:lnTo>
                  <a:pt x="39270" y="21530"/>
                </a:lnTo>
                <a:lnTo>
                  <a:pt x="39290" y="21530"/>
                </a:lnTo>
                <a:lnTo>
                  <a:pt x="39310" y="21530"/>
                </a:lnTo>
                <a:lnTo>
                  <a:pt x="39340" y="21530"/>
                </a:lnTo>
                <a:lnTo>
                  <a:pt x="39360" y="21530"/>
                </a:lnTo>
                <a:lnTo>
                  <a:pt x="39380" y="21540"/>
                </a:lnTo>
                <a:lnTo>
                  <a:pt x="39390" y="21560"/>
                </a:lnTo>
                <a:lnTo>
                  <a:pt x="39410" y="21600"/>
                </a:lnTo>
                <a:lnTo>
                  <a:pt x="39440" y="21660"/>
                </a:lnTo>
                <a:lnTo>
                  <a:pt x="39440" y="21740"/>
                </a:lnTo>
                <a:lnTo>
                  <a:pt x="39470" y="21780"/>
                </a:lnTo>
                <a:lnTo>
                  <a:pt x="39500" y="21830"/>
                </a:lnTo>
                <a:lnTo>
                  <a:pt x="39510" y="21890"/>
                </a:lnTo>
                <a:lnTo>
                  <a:pt x="39500" y="21920"/>
                </a:lnTo>
                <a:lnTo>
                  <a:pt x="39510" y="21930"/>
                </a:lnTo>
                <a:lnTo>
                  <a:pt x="39520" y="21930"/>
                </a:lnTo>
                <a:lnTo>
                  <a:pt x="39530" y="21940"/>
                </a:lnTo>
                <a:lnTo>
                  <a:pt x="39540" y="21950"/>
                </a:lnTo>
                <a:lnTo>
                  <a:pt x="39540" y="21960"/>
                </a:lnTo>
                <a:lnTo>
                  <a:pt x="39540" y="21980"/>
                </a:lnTo>
                <a:lnTo>
                  <a:pt x="39540" y="22000"/>
                </a:lnTo>
                <a:lnTo>
                  <a:pt x="39550" y="22020"/>
                </a:lnTo>
                <a:lnTo>
                  <a:pt x="39560" y="22040"/>
                </a:lnTo>
                <a:lnTo>
                  <a:pt x="39590" y="22060"/>
                </a:lnTo>
                <a:lnTo>
                  <a:pt x="39610" y="22060"/>
                </a:lnTo>
                <a:lnTo>
                  <a:pt x="39640" y="22060"/>
                </a:lnTo>
                <a:lnTo>
                  <a:pt x="39660" y="22060"/>
                </a:lnTo>
                <a:lnTo>
                  <a:pt x="39680" y="22060"/>
                </a:lnTo>
                <a:lnTo>
                  <a:pt x="39710" y="22070"/>
                </a:lnTo>
                <a:lnTo>
                  <a:pt x="39730" y="22070"/>
                </a:lnTo>
                <a:lnTo>
                  <a:pt x="39760" y="22060"/>
                </a:lnTo>
                <a:lnTo>
                  <a:pt x="39780" y="22050"/>
                </a:lnTo>
                <a:lnTo>
                  <a:pt x="39800" y="22040"/>
                </a:lnTo>
                <a:lnTo>
                  <a:pt x="39820" y="22010"/>
                </a:lnTo>
                <a:lnTo>
                  <a:pt x="39830" y="21980"/>
                </a:lnTo>
                <a:lnTo>
                  <a:pt x="39850" y="21960"/>
                </a:lnTo>
                <a:lnTo>
                  <a:pt x="39880" y="21950"/>
                </a:lnTo>
                <a:lnTo>
                  <a:pt x="39910" y="21980"/>
                </a:lnTo>
                <a:lnTo>
                  <a:pt x="39940" y="21980"/>
                </a:lnTo>
                <a:lnTo>
                  <a:pt x="39960" y="21960"/>
                </a:lnTo>
                <a:lnTo>
                  <a:pt x="39980" y="21940"/>
                </a:lnTo>
                <a:lnTo>
                  <a:pt x="40000" y="21920"/>
                </a:lnTo>
                <a:lnTo>
                  <a:pt x="40030" y="21920"/>
                </a:lnTo>
                <a:lnTo>
                  <a:pt x="40040" y="21920"/>
                </a:lnTo>
                <a:lnTo>
                  <a:pt x="40060" y="21920"/>
                </a:lnTo>
                <a:lnTo>
                  <a:pt x="40080" y="21920"/>
                </a:lnTo>
                <a:lnTo>
                  <a:pt x="40090" y="21920"/>
                </a:lnTo>
                <a:lnTo>
                  <a:pt x="40120" y="21920"/>
                </a:lnTo>
                <a:lnTo>
                  <a:pt x="40150" y="21920"/>
                </a:lnTo>
                <a:lnTo>
                  <a:pt x="40180" y="21910"/>
                </a:lnTo>
                <a:lnTo>
                  <a:pt x="40200" y="21900"/>
                </a:lnTo>
                <a:lnTo>
                  <a:pt x="40220" y="21880"/>
                </a:lnTo>
                <a:lnTo>
                  <a:pt x="40250" y="21860"/>
                </a:lnTo>
                <a:lnTo>
                  <a:pt x="40260" y="21850"/>
                </a:lnTo>
                <a:lnTo>
                  <a:pt x="40290" y="21850"/>
                </a:lnTo>
                <a:lnTo>
                  <a:pt x="40300" y="21830"/>
                </a:lnTo>
                <a:lnTo>
                  <a:pt x="40310" y="21820"/>
                </a:lnTo>
                <a:lnTo>
                  <a:pt x="40310" y="21800"/>
                </a:lnTo>
                <a:lnTo>
                  <a:pt x="40330" y="21790"/>
                </a:lnTo>
                <a:lnTo>
                  <a:pt x="40340" y="21810"/>
                </a:lnTo>
                <a:lnTo>
                  <a:pt x="40340" y="21820"/>
                </a:lnTo>
                <a:lnTo>
                  <a:pt x="40330" y="21840"/>
                </a:lnTo>
                <a:lnTo>
                  <a:pt x="40330" y="21850"/>
                </a:lnTo>
                <a:lnTo>
                  <a:pt x="40330" y="21880"/>
                </a:lnTo>
                <a:lnTo>
                  <a:pt x="40340" y="21890"/>
                </a:lnTo>
                <a:lnTo>
                  <a:pt x="40350" y="21900"/>
                </a:lnTo>
                <a:lnTo>
                  <a:pt x="40350" y="21920"/>
                </a:lnTo>
                <a:lnTo>
                  <a:pt x="40340" y="21930"/>
                </a:lnTo>
                <a:lnTo>
                  <a:pt x="40320" y="21950"/>
                </a:lnTo>
                <a:lnTo>
                  <a:pt x="40310" y="21960"/>
                </a:lnTo>
                <a:lnTo>
                  <a:pt x="40290" y="21970"/>
                </a:lnTo>
                <a:lnTo>
                  <a:pt x="40270" y="21980"/>
                </a:lnTo>
                <a:lnTo>
                  <a:pt x="40270" y="22000"/>
                </a:lnTo>
                <a:lnTo>
                  <a:pt x="40260" y="22020"/>
                </a:lnTo>
                <a:lnTo>
                  <a:pt x="40270" y="22040"/>
                </a:lnTo>
                <a:lnTo>
                  <a:pt x="40280" y="22050"/>
                </a:lnTo>
                <a:lnTo>
                  <a:pt x="40300" y="22060"/>
                </a:lnTo>
                <a:lnTo>
                  <a:pt x="40300" y="22070"/>
                </a:lnTo>
                <a:lnTo>
                  <a:pt x="40310" y="22090"/>
                </a:lnTo>
                <a:lnTo>
                  <a:pt x="40310" y="22100"/>
                </a:lnTo>
                <a:lnTo>
                  <a:pt x="40320" y="22120"/>
                </a:lnTo>
                <a:lnTo>
                  <a:pt x="40330" y="22130"/>
                </a:lnTo>
                <a:lnTo>
                  <a:pt x="40350" y="22130"/>
                </a:lnTo>
                <a:lnTo>
                  <a:pt x="40360" y="22130"/>
                </a:lnTo>
                <a:lnTo>
                  <a:pt x="40370" y="22130"/>
                </a:lnTo>
                <a:lnTo>
                  <a:pt x="40380" y="22140"/>
                </a:lnTo>
                <a:lnTo>
                  <a:pt x="40390" y="22150"/>
                </a:lnTo>
                <a:lnTo>
                  <a:pt x="40400" y="22150"/>
                </a:lnTo>
                <a:lnTo>
                  <a:pt x="40410" y="22150"/>
                </a:lnTo>
                <a:lnTo>
                  <a:pt x="40430" y="22140"/>
                </a:lnTo>
                <a:lnTo>
                  <a:pt x="40440" y="22140"/>
                </a:lnTo>
                <a:lnTo>
                  <a:pt x="40450" y="22140"/>
                </a:lnTo>
                <a:lnTo>
                  <a:pt x="40450" y="22130"/>
                </a:lnTo>
                <a:lnTo>
                  <a:pt x="40460" y="22130"/>
                </a:lnTo>
                <a:lnTo>
                  <a:pt x="40480" y="22130"/>
                </a:lnTo>
                <a:lnTo>
                  <a:pt x="40490" y="22140"/>
                </a:lnTo>
                <a:lnTo>
                  <a:pt x="40500" y="22140"/>
                </a:lnTo>
                <a:lnTo>
                  <a:pt x="40510" y="22150"/>
                </a:lnTo>
                <a:lnTo>
                  <a:pt x="40520" y="22150"/>
                </a:lnTo>
                <a:lnTo>
                  <a:pt x="40530" y="22150"/>
                </a:lnTo>
                <a:lnTo>
                  <a:pt x="40540" y="22150"/>
                </a:lnTo>
                <a:lnTo>
                  <a:pt x="40540" y="22140"/>
                </a:lnTo>
                <a:lnTo>
                  <a:pt x="40550" y="22130"/>
                </a:lnTo>
                <a:lnTo>
                  <a:pt x="40570" y="22130"/>
                </a:lnTo>
                <a:lnTo>
                  <a:pt x="40570" y="22140"/>
                </a:lnTo>
                <a:lnTo>
                  <a:pt x="40580" y="22140"/>
                </a:lnTo>
                <a:lnTo>
                  <a:pt x="40600" y="22130"/>
                </a:lnTo>
                <a:lnTo>
                  <a:pt x="40620" y="22130"/>
                </a:lnTo>
                <a:lnTo>
                  <a:pt x="40640" y="22130"/>
                </a:lnTo>
                <a:lnTo>
                  <a:pt x="40660" y="22130"/>
                </a:lnTo>
                <a:lnTo>
                  <a:pt x="40670" y="22150"/>
                </a:lnTo>
                <a:lnTo>
                  <a:pt x="40680" y="22150"/>
                </a:lnTo>
                <a:lnTo>
                  <a:pt x="40690" y="22160"/>
                </a:lnTo>
                <a:lnTo>
                  <a:pt x="40700" y="22160"/>
                </a:lnTo>
                <a:lnTo>
                  <a:pt x="40700" y="22170"/>
                </a:lnTo>
                <a:lnTo>
                  <a:pt x="40720" y="22170"/>
                </a:lnTo>
                <a:lnTo>
                  <a:pt x="40730" y="22180"/>
                </a:lnTo>
                <a:lnTo>
                  <a:pt x="40740" y="22200"/>
                </a:lnTo>
                <a:lnTo>
                  <a:pt x="40760" y="22200"/>
                </a:lnTo>
                <a:lnTo>
                  <a:pt x="40790" y="22200"/>
                </a:lnTo>
                <a:lnTo>
                  <a:pt x="40810" y="22200"/>
                </a:lnTo>
                <a:lnTo>
                  <a:pt x="40830" y="22210"/>
                </a:lnTo>
                <a:lnTo>
                  <a:pt x="40850" y="22220"/>
                </a:lnTo>
                <a:lnTo>
                  <a:pt x="40870" y="22240"/>
                </a:lnTo>
                <a:lnTo>
                  <a:pt x="40910" y="22260"/>
                </a:lnTo>
                <a:lnTo>
                  <a:pt x="40930" y="22250"/>
                </a:lnTo>
                <a:lnTo>
                  <a:pt x="40950" y="22250"/>
                </a:lnTo>
                <a:lnTo>
                  <a:pt x="40970" y="22240"/>
                </a:lnTo>
                <a:lnTo>
                  <a:pt x="40990" y="22220"/>
                </a:lnTo>
                <a:lnTo>
                  <a:pt x="40990" y="22210"/>
                </a:lnTo>
                <a:lnTo>
                  <a:pt x="41000" y="22210"/>
                </a:lnTo>
                <a:lnTo>
                  <a:pt x="41010" y="22200"/>
                </a:lnTo>
                <a:lnTo>
                  <a:pt x="41020" y="22200"/>
                </a:lnTo>
                <a:lnTo>
                  <a:pt x="41050" y="22190"/>
                </a:lnTo>
                <a:lnTo>
                  <a:pt x="41060" y="22180"/>
                </a:lnTo>
                <a:lnTo>
                  <a:pt x="41080" y="22180"/>
                </a:lnTo>
                <a:lnTo>
                  <a:pt x="41080" y="22170"/>
                </a:lnTo>
                <a:lnTo>
                  <a:pt x="41080" y="22160"/>
                </a:lnTo>
                <a:lnTo>
                  <a:pt x="41090" y="22160"/>
                </a:lnTo>
                <a:lnTo>
                  <a:pt x="41100" y="22160"/>
                </a:lnTo>
                <a:lnTo>
                  <a:pt x="41110" y="22150"/>
                </a:lnTo>
                <a:lnTo>
                  <a:pt x="41120" y="22150"/>
                </a:lnTo>
                <a:lnTo>
                  <a:pt x="41130" y="22130"/>
                </a:lnTo>
                <a:lnTo>
                  <a:pt x="41150" y="22120"/>
                </a:lnTo>
                <a:lnTo>
                  <a:pt x="41170" y="22110"/>
                </a:lnTo>
                <a:lnTo>
                  <a:pt x="41190" y="22100"/>
                </a:lnTo>
                <a:lnTo>
                  <a:pt x="41200" y="22100"/>
                </a:lnTo>
                <a:lnTo>
                  <a:pt x="41220" y="22100"/>
                </a:lnTo>
                <a:lnTo>
                  <a:pt x="41230" y="22100"/>
                </a:lnTo>
                <a:lnTo>
                  <a:pt x="41240" y="22100"/>
                </a:lnTo>
                <a:lnTo>
                  <a:pt x="41250" y="22090"/>
                </a:lnTo>
                <a:lnTo>
                  <a:pt x="41260" y="22090"/>
                </a:lnTo>
                <a:lnTo>
                  <a:pt x="41290" y="22080"/>
                </a:lnTo>
                <a:lnTo>
                  <a:pt x="41300" y="22080"/>
                </a:lnTo>
                <a:lnTo>
                  <a:pt x="41320" y="22090"/>
                </a:lnTo>
                <a:lnTo>
                  <a:pt x="41340" y="22090"/>
                </a:lnTo>
                <a:lnTo>
                  <a:pt x="41360" y="22100"/>
                </a:lnTo>
                <a:lnTo>
                  <a:pt x="41390" y="22100"/>
                </a:lnTo>
                <a:lnTo>
                  <a:pt x="41410" y="22100"/>
                </a:lnTo>
                <a:lnTo>
                  <a:pt x="41420" y="22100"/>
                </a:lnTo>
                <a:lnTo>
                  <a:pt x="41430" y="22100"/>
                </a:lnTo>
                <a:lnTo>
                  <a:pt x="41440" y="22100"/>
                </a:lnTo>
                <a:lnTo>
                  <a:pt x="41460" y="22090"/>
                </a:lnTo>
                <a:lnTo>
                  <a:pt x="41470" y="22100"/>
                </a:lnTo>
                <a:lnTo>
                  <a:pt x="41490" y="22100"/>
                </a:lnTo>
                <a:lnTo>
                  <a:pt x="41510" y="22080"/>
                </a:lnTo>
                <a:lnTo>
                  <a:pt x="41540" y="22060"/>
                </a:lnTo>
                <a:lnTo>
                  <a:pt x="41550" y="22060"/>
                </a:lnTo>
                <a:lnTo>
                  <a:pt x="41570" y="22050"/>
                </a:lnTo>
                <a:lnTo>
                  <a:pt x="41580" y="22040"/>
                </a:lnTo>
                <a:lnTo>
                  <a:pt x="41600" y="22040"/>
                </a:lnTo>
                <a:lnTo>
                  <a:pt x="41610" y="22030"/>
                </a:lnTo>
                <a:lnTo>
                  <a:pt x="41630" y="22020"/>
                </a:lnTo>
                <a:lnTo>
                  <a:pt x="41650" y="22010"/>
                </a:lnTo>
                <a:lnTo>
                  <a:pt x="41660" y="22010"/>
                </a:lnTo>
                <a:lnTo>
                  <a:pt x="41670" y="22030"/>
                </a:lnTo>
                <a:lnTo>
                  <a:pt x="41670" y="22040"/>
                </a:lnTo>
                <a:lnTo>
                  <a:pt x="41670" y="22060"/>
                </a:lnTo>
                <a:lnTo>
                  <a:pt x="41680" y="22080"/>
                </a:lnTo>
                <a:lnTo>
                  <a:pt x="41690" y="22100"/>
                </a:lnTo>
                <a:lnTo>
                  <a:pt x="41700" y="22110"/>
                </a:lnTo>
                <a:lnTo>
                  <a:pt x="41710" y="22120"/>
                </a:lnTo>
                <a:lnTo>
                  <a:pt x="41710" y="22130"/>
                </a:lnTo>
                <a:lnTo>
                  <a:pt x="41700" y="22140"/>
                </a:lnTo>
                <a:lnTo>
                  <a:pt x="41700" y="22160"/>
                </a:lnTo>
                <a:lnTo>
                  <a:pt x="41690" y="22180"/>
                </a:lnTo>
                <a:lnTo>
                  <a:pt x="41680" y="22200"/>
                </a:lnTo>
                <a:lnTo>
                  <a:pt x="41680" y="22210"/>
                </a:lnTo>
                <a:lnTo>
                  <a:pt x="41680" y="22220"/>
                </a:lnTo>
                <a:lnTo>
                  <a:pt x="41690" y="22230"/>
                </a:lnTo>
                <a:lnTo>
                  <a:pt x="41700" y="22250"/>
                </a:lnTo>
                <a:lnTo>
                  <a:pt x="41700" y="22270"/>
                </a:lnTo>
                <a:lnTo>
                  <a:pt x="41700" y="22290"/>
                </a:lnTo>
                <a:lnTo>
                  <a:pt x="41710" y="22300"/>
                </a:lnTo>
                <a:lnTo>
                  <a:pt x="41710" y="22320"/>
                </a:lnTo>
                <a:lnTo>
                  <a:pt x="41710" y="22330"/>
                </a:lnTo>
                <a:lnTo>
                  <a:pt x="41710" y="22350"/>
                </a:lnTo>
                <a:lnTo>
                  <a:pt x="41710" y="22360"/>
                </a:lnTo>
                <a:lnTo>
                  <a:pt x="41710" y="22380"/>
                </a:lnTo>
                <a:lnTo>
                  <a:pt x="41710" y="22400"/>
                </a:lnTo>
                <a:lnTo>
                  <a:pt x="41710" y="22420"/>
                </a:lnTo>
                <a:lnTo>
                  <a:pt x="41710" y="22430"/>
                </a:lnTo>
                <a:lnTo>
                  <a:pt x="41710" y="22450"/>
                </a:lnTo>
                <a:lnTo>
                  <a:pt x="41710" y="22470"/>
                </a:lnTo>
                <a:lnTo>
                  <a:pt x="41740" y="22480"/>
                </a:lnTo>
                <a:lnTo>
                  <a:pt x="41760" y="22500"/>
                </a:lnTo>
                <a:lnTo>
                  <a:pt x="41770" y="22510"/>
                </a:lnTo>
                <a:lnTo>
                  <a:pt x="41790" y="22520"/>
                </a:lnTo>
                <a:lnTo>
                  <a:pt x="41790" y="22530"/>
                </a:lnTo>
                <a:lnTo>
                  <a:pt x="41790" y="22540"/>
                </a:lnTo>
                <a:lnTo>
                  <a:pt x="41800" y="22550"/>
                </a:lnTo>
                <a:lnTo>
                  <a:pt x="41810" y="22560"/>
                </a:lnTo>
                <a:lnTo>
                  <a:pt x="41810" y="22570"/>
                </a:lnTo>
                <a:lnTo>
                  <a:pt x="41820" y="22580"/>
                </a:lnTo>
                <a:lnTo>
                  <a:pt x="41830" y="22580"/>
                </a:lnTo>
                <a:lnTo>
                  <a:pt x="41840" y="22580"/>
                </a:lnTo>
                <a:lnTo>
                  <a:pt x="41850" y="22580"/>
                </a:lnTo>
                <a:lnTo>
                  <a:pt x="41860" y="22580"/>
                </a:lnTo>
                <a:lnTo>
                  <a:pt x="41870" y="22580"/>
                </a:lnTo>
                <a:lnTo>
                  <a:pt x="41880" y="22580"/>
                </a:lnTo>
                <a:lnTo>
                  <a:pt x="41890" y="22580"/>
                </a:lnTo>
                <a:lnTo>
                  <a:pt x="41890" y="22590"/>
                </a:lnTo>
                <a:lnTo>
                  <a:pt x="41900" y="22580"/>
                </a:lnTo>
                <a:lnTo>
                  <a:pt x="41910" y="22590"/>
                </a:lnTo>
                <a:lnTo>
                  <a:pt x="41920" y="22590"/>
                </a:lnTo>
                <a:lnTo>
                  <a:pt x="41940" y="22590"/>
                </a:lnTo>
                <a:lnTo>
                  <a:pt x="41940" y="22600"/>
                </a:lnTo>
                <a:lnTo>
                  <a:pt x="41940" y="22610"/>
                </a:lnTo>
                <a:lnTo>
                  <a:pt x="41940" y="22620"/>
                </a:lnTo>
                <a:lnTo>
                  <a:pt x="41930" y="22620"/>
                </a:lnTo>
                <a:lnTo>
                  <a:pt x="41930" y="22630"/>
                </a:lnTo>
                <a:lnTo>
                  <a:pt x="41930" y="22640"/>
                </a:lnTo>
                <a:lnTo>
                  <a:pt x="41930" y="22660"/>
                </a:lnTo>
                <a:lnTo>
                  <a:pt x="41930" y="22670"/>
                </a:lnTo>
                <a:lnTo>
                  <a:pt x="41930" y="22680"/>
                </a:lnTo>
                <a:lnTo>
                  <a:pt x="41930" y="22690"/>
                </a:lnTo>
                <a:lnTo>
                  <a:pt x="41920" y="22700"/>
                </a:lnTo>
                <a:lnTo>
                  <a:pt x="41920" y="22710"/>
                </a:lnTo>
                <a:lnTo>
                  <a:pt x="41920" y="22720"/>
                </a:lnTo>
                <a:lnTo>
                  <a:pt x="41920" y="22730"/>
                </a:lnTo>
                <a:lnTo>
                  <a:pt x="41930" y="22740"/>
                </a:lnTo>
                <a:lnTo>
                  <a:pt x="41940" y="22740"/>
                </a:lnTo>
                <a:lnTo>
                  <a:pt x="41940" y="22750"/>
                </a:lnTo>
                <a:lnTo>
                  <a:pt x="41940" y="22760"/>
                </a:lnTo>
                <a:lnTo>
                  <a:pt x="41940" y="22770"/>
                </a:lnTo>
                <a:lnTo>
                  <a:pt x="41930" y="22770"/>
                </a:lnTo>
                <a:lnTo>
                  <a:pt x="41930" y="22780"/>
                </a:lnTo>
                <a:lnTo>
                  <a:pt x="41940" y="22790"/>
                </a:lnTo>
                <a:lnTo>
                  <a:pt x="41940" y="22800"/>
                </a:lnTo>
                <a:lnTo>
                  <a:pt x="41950" y="22800"/>
                </a:lnTo>
                <a:lnTo>
                  <a:pt x="41950" y="22810"/>
                </a:lnTo>
                <a:lnTo>
                  <a:pt x="41950" y="22820"/>
                </a:lnTo>
                <a:lnTo>
                  <a:pt x="41960" y="22840"/>
                </a:lnTo>
                <a:lnTo>
                  <a:pt x="41970" y="22830"/>
                </a:lnTo>
                <a:lnTo>
                  <a:pt x="41970" y="22840"/>
                </a:lnTo>
                <a:lnTo>
                  <a:pt x="41980" y="22850"/>
                </a:lnTo>
                <a:lnTo>
                  <a:pt x="41980" y="22860"/>
                </a:lnTo>
                <a:lnTo>
                  <a:pt x="41980" y="22870"/>
                </a:lnTo>
                <a:lnTo>
                  <a:pt x="41970" y="22870"/>
                </a:lnTo>
                <a:lnTo>
                  <a:pt x="41960" y="22880"/>
                </a:lnTo>
                <a:lnTo>
                  <a:pt x="41950" y="22890"/>
                </a:lnTo>
                <a:lnTo>
                  <a:pt x="41950" y="22900"/>
                </a:lnTo>
                <a:lnTo>
                  <a:pt x="41950" y="22910"/>
                </a:lnTo>
                <a:lnTo>
                  <a:pt x="41970" y="22920"/>
                </a:lnTo>
                <a:lnTo>
                  <a:pt x="41970" y="22930"/>
                </a:lnTo>
                <a:lnTo>
                  <a:pt x="41980" y="22940"/>
                </a:lnTo>
                <a:lnTo>
                  <a:pt x="41980" y="22950"/>
                </a:lnTo>
                <a:lnTo>
                  <a:pt x="41980" y="22960"/>
                </a:lnTo>
                <a:lnTo>
                  <a:pt x="41990" y="22970"/>
                </a:lnTo>
                <a:lnTo>
                  <a:pt x="42000" y="22970"/>
                </a:lnTo>
                <a:lnTo>
                  <a:pt x="42000" y="22980"/>
                </a:lnTo>
                <a:lnTo>
                  <a:pt x="42010" y="22990"/>
                </a:lnTo>
                <a:lnTo>
                  <a:pt x="42010" y="23000"/>
                </a:lnTo>
                <a:lnTo>
                  <a:pt x="42000" y="23010"/>
                </a:lnTo>
                <a:lnTo>
                  <a:pt x="42000" y="23020"/>
                </a:lnTo>
                <a:lnTo>
                  <a:pt x="42000" y="23030"/>
                </a:lnTo>
                <a:lnTo>
                  <a:pt x="42000" y="23050"/>
                </a:lnTo>
                <a:lnTo>
                  <a:pt x="41990" y="23060"/>
                </a:lnTo>
                <a:lnTo>
                  <a:pt x="41990" y="23070"/>
                </a:lnTo>
                <a:lnTo>
                  <a:pt x="41990" y="23080"/>
                </a:lnTo>
                <a:lnTo>
                  <a:pt x="41990" y="23090"/>
                </a:lnTo>
                <a:lnTo>
                  <a:pt x="41990" y="23100"/>
                </a:lnTo>
                <a:lnTo>
                  <a:pt x="42000" y="23110"/>
                </a:lnTo>
                <a:lnTo>
                  <a:pt x="42000" y="23120"/>
                </a:lnTo>
                <a:lnTo>
                  <a:pt x="42000" y="23130"/>
                </a:lnTo>
                <a:lnTo>
                  <a:pt x="41990" y="23130"/>
                </a:lnTo>
                <a:lnTo>
                  <a:pt x="41980" y="23130"/>
                </a:lnTo>
                <a:lnTo>
                  <a:pt x="41970" y="23140"/>
                </a:lnTo>
                <a:lnTo>
                  <a:pt x="41960" y="23140"/>
                </a:lnTo>
                <a:lnTo>
                  <a:pt x="41960" y="23150"/>
                </a:lnTo>
                <a:lnTo>
                  <a:pt x="41940" y="23150"/>
                </a:lnTo>
                <a:lnTo>
                  <a:pt x="41940" y="23160"/>
                </a:lnTo>
                <a:lnTo>
                  <a:pt x="41930" y="23160"/>
                </a:lnTo>
                <a:lnTo>
                  <a:pt x="41920" y="23170"/>
                </a:lnTo>
                <a:lnTo>
                  <a:pt x="41910" y="23160"/>
                </a:lnTo>
                <a:lnTo>
                  <a:pt x="41900" y="23170"/>
                </a:lnTo>
                <a:lnTo>
                  <a:pt x="41900" y="23180"/>
                </a:lnTo>
                <a:lnTo>
                  <a:pt x="41890" y="23190"/>
                </a:lnTo>
                <a:lnTo>
                  <a:pt x="41880" y="23190"/>
                </a:lnTo>
                <a:lnTo>
                  <a:pt x="41880" y="23200"/>
                </a:lnTo>
                <a:lnTo>
                  <a:pt x="41870" y="23200"/>
                </a:lnTo>
                <a:lnTo>
                  <a:pt x="41860" y="23200"/>
                </a:lnTo>
                <a:lnTo>
                  <a:pt x="41860" y="23210"/>
                </a:lnTo>
                <a:lnTo>
                  <a:pt x="41850" y="23210"/>
                </a:lnTo>
                <a:lnTo>
                  <a:pt x="41840" y="23210"/>
                </a:lnTo>
                <a:lnTo>
                  <a:pt x="41830" y="23220"/>
                </a:lnTo>
                <a:lnTo>
                  <a:pt x="41830" y="23230"/>
                </a:lnTo>
                <a:lnTo>
                  <a:pt x="41820" y="23230"/>
                </a:lnTo>
                <a:lnTo>
                  <a:pt x="41820" y="23240"/>
                </a:lnTo>
                <a:lnTo>
                  <a:pt x="41820" y="23250"/>
                </a:lnTo>
                <a:lnTo>
                  <a:pt x="41810" y="23260"/>
                </a:lnTo>
                <a:lnTo>
                  <a:pt x="41800" y="23260"/>
                </a:lnTo>
                <a:lnTo>
                  <a:pt x="41790" y="23270"/>
                </a:lnTo>
                <a:lnTo>
                  <a:pt x="41780" y="23270"/>
                </a:lnTo>
                <a:lnTo>
                  <a:pt x="41770" y="23280"/>
                </a:lnTo>
                <a:lnTo>
                  <a:pt x="41780" y="23290"/>
                </a:lnTo>
                <a:lnTo>
                  <a:pt x="41780" y="23300"/>
                </a:lnTo>
                <a:lnTo>
                  <a:pt x="41790" y="23300"/>
                </a:lnTo>
                <a:lnTo>
                  <a:pt x="41780" y="23310"/>
                </a:lnTo>
                <a:lnTo>
                  <a:pt x="41770" y="23310"/>
                </a:lnTo>
                <a:lnTo>
                  <a:pt x="41760" y="23310"/>
                </a:lnTo>
                <a:lnTo>
                  <a:pt x="41760" y="23300"/>
                </a:lnTo>
                <a:lnTo>
                  <a:pt x="41750" y="23310"/>
                </a:lnTo>
                <a:lnTo>
                  <a:pt x="41750" y="23320"/>
                </a:lnTo>
                <a:lnTo>
                  <a:pt x="41740" y="23330"/>
                </a:lnTo>
                <a:lnTo>
                  <a:pt x="41730" y="23340"/>
                </a:lnTo>
                <a:lnTo>
                  <a:pt x="41720" y="23330"/>
                </a:lnTo>
                <a:lnTo>
                  <a:pt x="41710" y="23330"/>
                </a:lnTo>
                <a:lnTo>
                  <a:pt x="41700" y="23340"/>
                </a:lnTo>
                <a:lnTo>
                  <a:pt x="41690" y="23340"/>
                </a:lnTo>
                <a:lnTo>
                  <a:pt x="41680" y="23340"/>
                </a:lnTo>
                <a:lnTo>
                  <a:pt x="41670" y="23340"/>
                </a:lnTo>
                <a:lnTo>
                  <a:pt x="41660" y="23340"/>
                </a:lnTo>
                <a:lnTo>
                  <a:pt x="41650" y="23350"/>
                </a:lnTo>
                <a:lnTo>
                  <a:pt x="41660" y="23350"/>
                </a:lnTo>
                <a:lnTo>
                  <a:pt x="41660" y="23360"/>
                </a:lnTo>
                <a:lnTo>
                  <a:pt x="41660" y="23370"/>
                </a:lnTo>
                <a:lnTo>
                  <a:pt x="41650" y="23380"/>
                </a:lnTo>
                <a:lnTo>
                  <a:pt x="41640" y="23390"/>
                </a:lnTo>
                <a:lnTo>
                  <a:pt x="41630" y="23380"/>
                </a:lnTo>
                <a:lnTo>
                  <a:pt x="41620" y="23380"/>
                </a:lnTo>
                <a:lnTo>
                  <a:pt x="41610" y="23390"/>
                </a:lnTo>
                <a:lnTo>
                  <a:pt x="41610" y="23400"/>
                </a:lnTo>
                <a:lnTo>
                  <a:pt x="41610" y="23410"/>
                </a:lnTo>
                <a:lnTo>
                  <a:pt x="41610" y="23420"/>
                </a:lnTo>
                <a:lnTo>
                  <a:pt x="41600" y="23410"/>
                </a:lnTo>
                <a:lnTo>
                  <a:pt x="41590" y="23420"/>
                </a:lnTo>
                <a:lnTo>
                  <a:pt x="41590" y="23430"/>
                </a:lnTo>
                <a:lnTo>
                  <a:pt x="41590" y="23440"/>
                </a:lnTo>
                <a:lnTo>
                  <a:pt x="41590" y="23450"/>
                </a:lnTo>
                <a:lnTo>
                  <a:pt x="41600" y="23460"/>
                </a:lnTo>
                <a:lnTo>
                  <a:pt x="41600" y="23480"/>
                </a:lnTo>
                <a:lnTo>
                  <a:pt x="41590" y="23480"/>
                </a:lnTo>
                <a:lnTo>
                  <a:pt x="41580" y="23480"/>
                </a:lnTo>
                <a:lnTo>
                  <a:pt x="41570" y="23470"/>
                </a:lnTo>
                <a:lnTo>
                  <a:pt x="41560" y="23480"/>
                </a:lnTo>
                <a:lnTo>
                  <a:pt x="41550" y="23490"/>
                </a:lnTo>
                <a:lnTo>
                  <a:pt x="41540" y="23490"/>
                </a:lnTo>
                <a:lnTo>
                  <a:pt x="41530" y="23490"/>
                </a:lnTo>
                <a:lnTo>
                  <a:pt x="41520" y="23490"/>
                </a:lnTo>
                <a:lnTo>
                  <a:pt x="41520" y="23500"/>
                </a:lnTo>
                <a:lnTo>
                  <a:pt x="41520" y="23510"/>
                </a:lnTo>
                <a:lnTo>
                  <a:pt x="41500" y="23520"/>
                </a:lnTo>
                <a:lnTo>
                  <a:pt x="41500" y="23510"/>
                </a:lnTo>
                <a:lnTo>
                  <a:pt x="41490" y="23510"/>
                </a:lnTo>
                <a:lnTo>
                  <a:pt x="41470" y="23520"/>
                </a:lnTo>
                <a:lnTo>
                  <a:pt x="41460" y="23520"/>
                </a:lnTo>
                <a:lnTo>
                  <a:pt x="41460" y="23510"/>
                </a:lnTo>
                <a:lnTo>
                  <a:pt x="41460" y="23500"/>
                </a:lnTo>
                <a:lnTo>
                  <a:pt x="41450" y="23500"/>
                </a:lnTo>
                <a:lnTo>
                  <a:pt x="41440" y="23510"/>
                </a:lnTo>
                <a:lnTo>
                  <a:pt x="41430" y="23530"/>
                </a:lnTo>
                <a:lnTo>
                  <a:pt x="41420" y="23530"/>
                </a:lnTo>
                <a:lnTo>
                  <a:pt x="41410" y="23530"/>
                </a:lnTo>
                <a:lnTo>
                  <a:pt x="41400" y="23530"/>
                </a:lnTo>
                <a:lnTo>
                  <a:pt x="41390" y="23530"/>
                </a:lnTo>
                <a:lnTo>
                  <a:pt x="41380" y="23530"/>
                </a:lnTo>
                <a:lnTo>
                  <a:pt x="41370" y="23540"/>
                </a:lnTo>
                <a:lnTo>
                  <a:pt x="41360" y="23550"/>
                </a:lnTo>
                <a:lnTo>
                  <a:pt x="41360" y="23560"/>
                </a:lnTo>
                <a:lnTo>
                  <a:pt x="41350" y="23570"/>
                </a:lnTo>
                <a:lnTo>
                  <a:pt x="41340" y="23570"/>
                </a:lnTo>
                <a:lnTo>
                  <a:pt x="41330" y="23560"/>
                </a:lnTo>
                <a:lnTo>
                  <a:pt x="41320" y="23550"/>
                </a:lnTo>
                <a:lnTo>
                  <a:pt x="41310" y="23550"/>
                </a:lnTo>
                <a:lnTo>
                  <a:pt x="41310" y="23560"/>
                </a:lnTo>
                <a:lnTo>
                  <a:pt x="41300" y="23570"/>
                </a:lnTo>
                <a:lnTo>
                  <a:pt x="41290" y="23570"/>
                </a:lnTo>
                <a:lnTo>
                  <a:pt x="41280" y="23570"/>
                </a:lnTo>
                <a:lnTo>
                  <a:pt x="41270" y="23580"/>
                </a:lnTo>
                <a:lnTo>
                  <a:pt x="41270" y="23590"/>
                </a:lnTo>
                <a:lnTo>
                  <a:pt x="41250" y="23590"/>
                </a:lnTo>
                <a:lnTo>
                  <a:pt x="41250" y="23580"/>
                </a:lnTo>
                <a:lnTo>
                  <a:pt x="41250" y="23570"/>
                </a:lnTo>
                <a:lnTo>
                  <a:pt x="41240" y="23570"/>
                </a:lnTo>
                <a:lnTo>
                  <a:pt x="41230" y="23570"/>
                </a:lnTo>
                <a:lnTo>
                  <a:pt x="41220" y="23580"/>
                </a:lnTo>
                <a:lnTo>
                  <a:pt x="41220" y="23590"/>
                </a:lnTo>
                <a:lnTo>
                  <a:pt x="41210" y="23590"/>
                </a:lnTo>
                <a:lnTo>
                  <a:pt x="41210" y="23580"/>
                </a:lnTo>
                <a:lnTo>
                  <a:pt x="41200" y="23570"/>
                </a:lnTo>
                <a:lnTo>
                  <a:pt x="41200" y="23580"/>
                </a:lnTo>
                <a:lnTo>
                  <a:pt x="41200" y="23590"/>
                </a:lnTo>
                <a:lnTo>
                  <a:pt x="41190" y="23600"/>
                </a:lnTo>
                <a:lnTo>
                  <a:pt x="41190" y="23610"/>
                </a:lnTo>
                <a:lnTo>
                  <a:pt x="41170" y="23610"/>
                </a:lnTo>
                <a:lnTo>
                  <a:pt x="41160" y="23620"/>
                </a:lnTo>
                <a:lnTo>
                  <a:pt x="41150" y="23620"/>
                </a:lnTo>
                <a:lnTo>
                  <a:pt x="41140" y="23630"/>
                </a:lnTo>
                <a:lnTo>
                  <a:pt x="41140" y="23620"/>
                </a:lnTo>
                <a:lnTo>
                  <a:pt x="41130" y="23610"/>
                </a:lnTo>
                <a:lnTo>
                  <a:pt x="41130" y="23600"/>
                </a:lnTo>
                <a:lnTo>
                  <a:pt x="41130" y="23590"/>
                </a:lnTo>
                <a:lnTo>
                  <a:pt x="41120" y="23590"/>
                </a:lnTo>
                <a:lnTo>
                  <a:pt x="41110" y="23580"/>
                </a:lnTo>
                <a:lnTo>
                  <a:pt x="41110" y="23570"/>
                </a:lnTo>
                <a:lnTo>
                  <a:pt x="41110" y="23560"/>
                </a:lnTo>
                <a:lnTo>
                  <a:pt x="41100" y="23560"/>
                </a:lnTo>
                <a:lnTo>
                  <a:pt x="41090" y="23560"/>
                </a:lnTo>
                <a:lnTo>
                  <a:pt x="41080" y="23550"/>
                </a:lnTo>
                <a:lnTo>
                  <a:pt x="41060" y="23560"/>
                </a:lnTo>
                <a:lnTo>
                  <a:pt x="41050" y="23560"/>
                </a:lnTo>
                <a:lnTo>
                  <a:pt x="41030" y="23560"/>
                </a:lnTo>
                <a:lnTo>
                  <a:pt x="41020" y="23560"/>
                </a:lnTo>
                <a:lnTo>
                  <a:pt x="41010" y="23570"/>
                </a:lnTo>
                <a:lnTo>
                  <a:pt x="41000" y="23580"/>
                </a:lnTo>
                <a:lnTo>
                  <a:pt x="40990" y="23590"/>
                </a:lnTo>
                <a:lnTo>
                  <a:pt x="40980" y="23580"/>
                </a:lnTo>
                <a:lnTo>
                  <a:pt x="40970" y="23580"/>
                </a:lnTo>
                <a:lnTo>
                  <a:pt x="40960" y="23580"/>
                </a:lnTo>
                <a:lnTo>
                  <a:pt x="40950" y="23580"/>
                </a:lnTo>
                <a:lnTo>
                  <a:pt x="40940" y="23580"/>
                </a:lnTo>
                <a:lnTo>
                  <a:pt x="40930" y="23580"/>
                </a:lnTo>
                <a:lnTo>
                  <a:pt x="40920" y="23590"/>
                </a:lnTo>
                <a:lnTo>
                  <a:pt x="40910" y="23590"/>
                </a:lnTo>
                <a:lnTo>
                  <a:pt x="40910" y="23600"/>
                </a:lnTo>
                <a:lnTo>
                  <a:pt x="40900" y="23610"/>
                </a:lnTo>
                <a:lnTo>
                  <a:pt x="40890" y="23620"/>
                </a:lnTo>
                <a:lnTo>
                  <a:pt x="40880" y="23620"/>
                </a:lnTo>
                <a:lnTo>
                  <a:pt x="40870" y="23620"/>
                </a:lnTo>
                <a:lnTo>
                  <a:pt x="40870" y="23630"/>
                </a:lnTo>
                <a:lnTo>
                  <a:pt x="40870" y="23640"/>
                </a:lnTo>
                <a:lnTo>
                  <a:pt x="40870" y="23650"/>
                </a:lnTo>
                <a:lnTo>
                  <a:pt x="40870" y="23660"/>
                </a:lnTo>
                <a:lnTo>
                  <a:pt x="40870" y="23670"/>
                </a:lnTo>
                <a:lnTo>
                  <a:pt x="40860" y="23660"/>
                </a:lnTo>
                <a:lnTo>
                  <a:pt x="40850" y="23670"/>
                </a:lnTo>
                <a:lnTo>
                  <a:pt x="40850" y="23680"/>
                </a:lnTo>
                <a:lnTo>
                  <a:pt x="40860" y="23680"/>
                </a:lnTo>
                <a:lnTo>
                  <a:pt x="40850" y="23690"/>
                </a:lnTo>
                <a:lnTo>
                  <a:pt x="40840" y="23690"/>
                </a:lnTo>
                <a:lnTo>
                  <a:pt x="40830" y="23690"/>
                </a:lnTo>
                <a:lnTo>
                  <a:pt x="40810" y="23700"/>
                </a:lnTo>
                <a:lnTo>
                  <a:pt x="40800" y="23690"/>
                </a:lnTo>
                <a:lnTo>
                  <a:pt x="40780" y="23690"/>
                </a:lnTo>
                <a:lnTo>
                  <a:pt x="40770" y="23690"/>
                </a:lnTo>
                <a:lnTo>
                  <a:pt x="40780" y="23700"/>
                </a:lnTo>
                <a:lnTo>
                  <a:pt x="40780" y="23710"/>
                </a:lnTo>
                <a:lnTo>
                  <a:pt x="40790" y="23720"/>
                </a:lnTo>
                <a:lnTo>
                  <a:pt x="40790" y="23730"/>
                </a:lnTo>
                <a:lnTo>
                  <a:pt x="40790" y="23740"/>
                </a:lnTo>
                <a:lnTo>
                  <a:pt x="40790" y="23760"/>
                </a:lnTo>
                <a:lnTo>
                  <a:pt x="40790" y="23770"/>
                </a:lnTo>
                <a:lnTo>
                  <a:pt x="40790" y="23790"/>
                </a:lnTo>
                <a:lnTo>
                  <a:pt x="40800" y="23790"/>
                </a:lnTo>
                <a:lnTo>
                  <a:pt x="40800" y="23810"/>
                </a:lnTo>
                <a:lnTo>
                  <a:pt x="40800" y="23820"/>
                </a:lnTo>
                <a:lnTo>
                  <a:pt x="40800" y="23830"/>
                </a:lnTo>
                <a:lnTo>
                  <a:pt x="40790" y="23840"/>
                </a:lnTo>
                <a:lnTo>
                  <a:pt x="40790" y="23850"/>
                </a:lnTo>
                <a:lnTo>
                  <a:pt x="40800" y="23850"/>
                </a:lnTo>
                <a:lnTo>
                  <a:pt x="40810" y="23860"/>
                </a:lnTo>
                <a:lnTo>
                  <a:pt x="40820" y="23870"/>
                </a:lnTo>
                <a:lnTo>
                  <a:pt x="40820" y="23880"/>
                </a:lnTo>
                <a:lnTo>
                  <a:pt x="40830" y="23880"/>
                </a:lnTo>
                <a:lnTo>
                  <a:pt x="40840" y="23880"/>
                </a:lnTo>
                <a:lnTo>
                  <a:pt x="40840" y="23890"/>
                </a:lnTo>
                <a:lnTo>
                  <a:pt x="40840" y="23900"/>
                </a:lnTo>
                <a:lnTo>
                  <a:pt x="40850" y="23910"/>
                </a:lnTo>
                <a:lnTo>
                  <a:pt x="40850" y="23920"/>
                </a:lnTo>
                <a:lnTo>
                  <a:pt x="40850" y="23930"/>
                </a:lnTo>
                <a:lnTo>
                  <a:pt x="40850" y="23940"/>
                </a:lnTo>
                <a:lnTo>
                  <a:pt x="40850" y="23950"/>
                </a:lnTo>
                <a:lnTo>
                  <a:pt x="40840" y="23950"/>
                </a:lnTo>
                <a:lnTo>
                  <a:pt x="40830" y="23960"/>
                </a:lnTo>
                <a:lnTo>
                  <a:pt x="40820" y="23960"/>
                </a:lnTo>
                <a:lnTo>
                  <a:pt x="40810" y="23960"/>
                </a:lnTo>
                <a:lnTo>
                  <a:pt x="40800" y="23960"/>
                </a:lnTo>
                <a:lnTo>
                  <a:pt x="40790" y="23960"/>
                </a:lnTo>
                <a:lnTo>
                  <a:pt x="40780" y="23960"/>
                </a:lnTo>
                <a:lnTo>
                  <a:pt x="40780" y="23950"/>
                </a:lnTo>
                <a:lnTo>
                  <a:pt x="40770" y="23960"/>
                </a:lnTo>
                <a:lnTo>
                  <a:pt x="40760" y="23960"/>
                </a:lnTo>
                <a:lnTo>
                  <a:pt x="40770" y="23970"/>
                </a:lnTo>
                <a:lnTo>
                  <a:pt x="40770" y="23980"/>
                </a:lnTo>
                <a:lnTo>
                  <a:pt x="40780" y="23980"/>
                </a:lnTo>
                <a:lnTo>
                  <a:pt x="40780" y="23990"/>
                </a:lnTo>
                <a:lnTo>
                  <a:pt x="40790" y="23990"/>
                </a:lnTo>
                <a:lnTo>
                  <a:pt x="40800" y="23990"/>
                </a:lnTo>
                <a:lnTo>
                  <a:pt x="40800" y="24000"/>
                </a:lnTo>
                <a:lnTo>
                  <a:pt x="40790" y="24010"/>
                </a:lnTo>
                <a:lnTo>
                  <a:pt x="40780" y="24010"/>
                </a:lnTo>
                <a:lnTo>
                  <a:pt x="40760" y="24020"/>
                </a:lnTo>
                <a:lnTo>
                  <a:pt x="40750" y="24020"/>
                </a:lnTo>
                <a:lnTo>
                  <a:pt x="40740" y="24020"/>
                </a:lnTo>
                <a:lnTo>
                  <a:pt x="40730" y="24020"/>
                </a:lnTo>
                <a:lnTo>
                  <a:pt x="40720" y="24020"/>
                </a:lnTo>
                <a:lnTo>
                  <a:pt x="40710" y="24030"/>
                </a:lnTo>
                <a:lnTo>
                  <a:pt x="40700" y="24030"/>
                </a:lnTo>
                <a:lnTo>
                  <a:pt x="40690" y="24040"/>
                </a:lnTo>
                <a:lnTo>
                  <a:pt x="40680" y="24040"/>
                </a:lnTo>
                <a:lnTo>
                  <a:pt x="40660" y="24030"/>
                </a:lnTo>
                <a:lnTo>
                  <a:pt x="40660" y="24040"/>
                </a:lnTo>
                <a:lnTo>
                  <a:pt x="40660" y="24050"/>
                </a:lnTo>
                <a:lnTo>
                  <a:pt x="40650" y="24050"/>
                </a:lnTo>
                <a:lnTo>
                  <a:pt x="40640" y="24050"/>
                </a:lnTo>
                <a:lnTo>
                  <a:pt x="40630" y="24060"/>
                </a:lnTo>
                <a:lnTo>
                  <a:pt x="40610" y="24070"/>
                </a:lnTo>
                <a:lnTo>
                  <a:pt x="40600" y="24080"/>
                </a:lnTo>
                <a:lnTo>
                  <a:pt x="40590" y="24090"/>
                </a:lnTo>
                <a:lnTo>
                  <a:pt x="40570" y="24090"/>
                </a:lnTo>
                <a:lnTo>
                  <a:pt x="40560" y="24090"/>
                </a:lnTo>
                <a:lnTo>
                  <a:pt x="40550" y="24090"/>
                </a:lnTo>
                <a:lnTo>
                  <a:pt x="40550" y="24100"/>
                </a:lnTo>
                <a:lnTo>
                  <a:pt x="40550" y="24110"/>
                </a:lnTo>
                <a:lnTo>
                  <a:pt x="40550" y="24120"/>
                </a:lnTo>
                <a:lnTo>
                  <a:pt x="40540" y="24120"/>
                </a:lnTo>
                <a:lnTo>
                  <a:pt x="40550" y="24130"/>
                </a:lnTo>
                <a:lnTo>
                  <a:pt x="40560" y="24130"/>
                </a:lnTo>
                <a:lnTo>
                  <a:pt x="40570" y="24140"/>
                </a:lnTo>
                <a:lnTo>
                  <a:pt x="40570" y="24150"/>
                </a:lnTo>
                <a:lnTo>
                  <a:pt x="40570" y="24160"/>
                </a:lnTo>
                <a:lnTo>
                  <a:pt x="40580" y="24170"/>
                </a:lnTo>
                <a:lnTo>
                  <a:pt x="40590" y="24170"/>
                </a:lnTo>
                <a:lnTo>
                  <a:pt x="40600" y="24160"/>
                </a:lnTo>
                <a:lnTo>
                  <a:pt x="40610" y="24160"/>
                </a:lnTo>
                <a:lnTo>
                  <a:pt x="40620" y="24160"/>
                </a:lnTo>
                <a:lnTo>
                  <a:pt x="40620" y="24170"/>
                </a:lnTo>
                <a:lnTo>
                  <a:pt x="40630" y="24160"/>
                </a:lnTo>
                <a:lnTo>
                  <a:pt x="40640" y="24160"/>
                </a:lnTo>
                <a:lnTo>
                  <a:pt x="40650" y="24160"/>
                </a:lnTo>
                <a:lnTo>
                  <a:pt x="40650" y="24170"/>
                </a:lnTo>
                <a:lnTo>
                  <a:pt x="40650" y="24180"/>
                </a:lnTo>
                <a:lnTo>
                  <a:pt x="40650" y="24190"/>
                </a:lnTo>
                <a:lnTo>
                  <a:pt x="40640" y="24190"/>
                </a:lnTo>
                <a:lnTo>
                  <a:pt x="40630" y="24190"/>
                </a:lnTo>
                <a:lnTo>
                  <a:pt x="40630" y="24200"/>
                </a:lnTo>
                <a:lnTo>
                  <a:pt x="40640" y="24200"/>
                </a:lnTo>
                <a:lnTo>
                  <a:pt x="40640" y="24210"/>
                </a:lnTo>
                <a:lnTo>
                  <a:pt x="40640" y="24220"/>
                </a:lnTo>
                <a:lnTo>
                  <a:pt x="40640" y="24230"/>
                </a:lnTo>
                <a:lnTo>
                  <a:pt x="40630" y="24230"/>
                </a:lnTo>
                <a:lnTo>
                  <a:pt x="40630" y="24240"/>
                </a:lnTo>
                <a:lnTo>
                  <a:pt x="40620" y="24240"/>
                </a:lnTo>
                <a:lnTo>
                  <a:pt x="40620" y="24250"/>
                </a:lnTo>
                <a:lnTo>
                  <a:pt x="40620" y="24260"/>
                </a:lnTo>
                <a:lnTo>
                  <a:pt x="40620" y="24270"/>
                </a:lnTo>
                <a:lnTo>
                  <a:pt x="40630" y="24270"/>
                </a:lnTo>
                <a:lnTo>
                  <a:pt x="40640" y="24270"/>
                </a:lnTo>
                <a:lnTo>
                  <a:pt x="40650" y="24270"/>
                </a:lnTo>
                <a:lnTo>
                  <a:pt x="40660" y="24280"/>
                </a:lnTo>
                <a:lnTo>
                  <a:pt x="40650" y="24290"/>
                </a:lnTo>
                <a:lnTo>
                  <a:pt x="40660" y="24290"/>
                </a:lnTo>
                <a:lnTo>
                  <a:pt x="40660" y="24300"/>
                </a:lnTo>
                <a:lnTo>
                  <a:pt x="40660" y="24310"/>
                </a:lnTo>
                <a:lnTo>
                  <a:pt x="40660" y="24320"/>
                </a:lnTo>
                <a:lnTo>
                  <a:pt x="40670" y="24330"/>
                </a:lnTo>
                <a:lnTo>
                  <a:pt x="40670" y="24340"/>
                </a:lnTo>
                <a:lnTo>
                  <a:pt x="40670" y="24350"/>
                </a:lnTo>
                <a:lnTo>
                  <a:pt x="40670" y="24360"/>
                </a:lnTo>
                <a:lnTo>
                  <a:pt x="40670" y="24370"/>
                </a:lnTo>
                <a:lnTo>
                  <a:pt x="40670" y="24380"/>
                </a:lnTo>
                <a:lnTo>
                  <a:pt x="40680" y="24380"/>
                </a:lnTo>
                <a:lnTo>
                  <a:pt x="40680" y="24400"/>
                </a:lnTo>
                <a:lnTo>
                  <a:pt x="40690" y="24400"/>
                </a:lnTo>
                <a:lnTo>
                  <a:pt x="40700" y="24400"/>
                </a:lnTo>
                <a:lnTo>
                  <a:pt x="40700" y="24410"/>
                </a:lnTo>
                <a:lnTo>
                  <a:pt x="40710" y="24410"/>
                </a:lnTo>
                <a:lnTo>
                  <a:pt x="40720" y="24410"/>
                </a:lnTo>
                <a:lnTo>
                  <a:pt x="40720" y="24400"/>
                </a:lnTo>
                <a:lnTo>
                  <a:pt x="40730" y="24400"/>
                </a:lnTo>
                <a:lnTo>
                  <a:pt x="40740" y="24410"/>
                </a:lnTo>
                <a:lnTo>
                  <a:pt x="40750" y="24410"/>
                </a:lnTo>
                <a:lnTo>
                  <a:pt x="40750" y="24420"/>
                </a:lnTo>
                <a:lnTo>
                  <a:pt x="40750" y="24430"/>
                </a:lnTo>
                <a:lnTo>
                  <a:pt x="40760" y="24440"/>
                </a:lnTo>
                <a:lnTo>
                  <a:pt x="40770" y="24440"/>
                </a:lnTo>
                <a:lnTo>
                  <a:pt x="40780" y="24450"/>
                </a:lnTo>
                <a:lnTo>
                  <a:pt x="40790" y="24450"/>
                </a:lnTo>
                <a:lnTo>
                  <a:pt x="40800" y="24440"/>
                </a:lnTo>
                <a:lnTo>
                  <a:pt x="40800" y="24450"/>
                </a:lnTo>
                <a:lnTo>
                  <a:pt x="40800" y="24460"/>
                </a:lnTo>
                <a:lnTo>
                  <a:pt x="40810" y="24470"/>
                </a:lnTo>
                <a:lnTo>
                  <a:pt x="40810" y="24460"/>
                </a:lnTo>
                <a:lnTo>
                  <a:pt x="40810" y="24470"/>
                </a:lnTo>
                <a:lnTo>
                  <a:pt x="40820" y="24470"/>
                </a:lnTo>
                <a:lnTo>
                  <a:pt x="40830" y="24470"/>
                </a:lnTo>
                <a:lnTo>
                  <a:pt x="40830" y="24480"/>
                </a:lnTo>
                <a:lnTo>
                  <a:pt x="40840" y="24480"/>
                </a:lnTo>
                <a:lnTo>
                  <a:pt x="40840" y="24490"/>
                </a:lnTo>
                <a:lnTo>
                  <a:pt x="40850" y="24490"/>
                </a:lnTo>
                <a:lnTo>
                  <a:pt x="40850" y="24500"/>
                </a:lnTo>
                <a:lnTo>
                  <a:pt x="40850" y="24510"/>
                </a:lnTo>
                <a:lnTo>
                  <a:pt x="40850" y="24520"/>
                </a:lnTo>
                <a:lnTo>
                  <a:pt x="40850" y="24530"/>
                </a:lnTo>
                <a:lnTo>
                  <a:pt x="40840" y="24530"/>
                </a:lnTo>
                <a:lnTo>
                  <a:pt x="40840" y="24540"/>
                </a:lnTo>
                <a:lnTo>
                  <a:pt x="40850" y="24560"/>
                </a:lnTo>
                <a:lnTo>
                  <a:pt x="40850" y="24570"/>
                </a:lnTo>
                <a:lnTo>
                  <a:pt x="40860" y="24570"/>
                </a:lnTo>
                <a:lnTo>
                  <a:pt x="40870" y="24570"/>
                </a:lnTo>
                <a:lnTo>
                  <a:pt x="40870" y="24580"/>
                </a:lnTo>
                <a:lnTo>
                  <a:pt x="40870" y="24590"/>
                </a:lnTo>
                <a:lnTo>
                  <a:pt x="40860" y="24590"/>
                </a:lnTo>
                <a:lnTo>
                  <a:pt x="40860" y="24600"/>
                </a:lnTo>
                <a:lnTo>
                  <a:pt x="40860" y="24610"/>
                </a:lnTo>
                <a:lnTo>
                  <a:pt x="40860" y="24620"/>
                </a:lnTo>
                <a:lnTo>
                  <a:pt x="40870" y="24620"/>
                </a:lnTo>
                <a:lnTo>
                  <a:pt x="40870" y="24630"/>
                </a:lnTo>
                <a:lnTo>
                  <a:pt x="40860" y="24640"/>
                </a:lnTo>
                <a:lnTo>
                  <a:pt x="40870" y="24650"/>
                </a:lnTo>
                <a:lnTo>
                  <a:pt x="40880" y="24650"/>
                </a:lnTo>
                <a:lnTo>
                  <a:pt x="40880" y="24660"/>
                </a:lnTo>
                <a:lnTo>
                  <a:pt x="40890" y="24670"/>
                </a:lnTo>
                <a:lnTo>
                  <a:pt x="40890" y="24680"/>
                </a:lnTo>
                <a:lnTo>
                  <a:pt x="40880" y="24680"/>
                </a:lnTo>
                <a:lnTo>
                  <a:pt x="40880" y="24670"/>
                </a:lnTo>
                <a:lnTo>
                  <a:pt x="40870" y="24670"/>
                </a:lnTo>
                <a:lnTo>
                  <a:pt x="40860" y="24670"/>
                </a:lnTo>
                <a:lnTo>
                  <a:pt x="40860" y="24680"/>
                </a:lnTo>
                <a:lnTo>
                  <a:pt x="40860" y="24690"/>
                </a:lnTo>
                <a:lnTo>
                  <a:pt x="40860" y="24700"/>
                </a:lnTo>
                <a:lnTo>
                  <a:pt x="40860" y="24710"/>
                </a:lnTo>
                <a:lnTo>
                  <a:pt x="40860" y="24720"/>
                </a:lnTo>
                <a:lnTo>
                  <a:pt x="40860" y="24730"/>
                </a:lnTo>
                <a:lnTo>
                  <a:pt x="40870" y="24730"/>
                </a:lnTo>
                <a:lnTo>
                  <a:pt x="40880" y="24740"/>
                </a:lnTo>
                <a:lnTo>
                  <a:pt x="40890" y="24750"/>
                </a:lnTo>
                <a:lnTo>
                  <a:pt x="40890" y="24760"/>
                </a:lnTo>
                <a:lnTo>
                  <a:pt x="40890" y="24770"/>
                </a:lnTo>
                <a:lnTo>
                  <a:pt x="40900" y="24770"/>
                </a:lnTo>
                <a:lnTo>
                  <a:pt x="40900" y="24780"/>
                </a:lnTo>
                <a:lnTo>
                  <a:pt x="40900" y="24790"/>
                </a:lnTo>
                <a:lnTo>
                  <a:pt x="40890" y="24800"/>
                </a:lnTo>
                <a:lnTo>
                  <a:pt x="40890" y="24810"/>
                </a:lnTo>
                <a:lnTo>
                  <a:pt x="40890" y="24820"/>
                </a:lnTo>
                <a:lnTo>
                  <a:pt x="40890" y="24830"/>
                </a:lnTo>
                <a:lnTo>
                  <a:pt x="40890" y="24850"/>
                </a:lnTo>
                <a:lnTo>
                  <a:pt x="40900" y="24860"/>
                </a:lnTo>
                <a:lnTo>
                  <a:pt x="40900" y="24870"/>
                </a:lnTo>
                <a:lnTo>
                  <a:pt x="40900" y="24880"/>
                </a:lnTo>
                <a:lnTo>
                  <a:pt x="40910" y="24880"/>
                </a:lnTo>
                <a:lnTo>
                  <a:pt x="40900" y="24890"/>
                </a:lnTo>
                <a:lnTo>
                  <a:pt x="40900" y="24900"/>
                </a:lnTo>
                <a:lnTo>
                  <a:pt x="40900" y="24910"/>
                </a:lnTo>
                <a:lnTo>
                  <a:pt x="40910" y="24910"/>
                </a:lnTo>
                <a:lnTo>
                  <a:pt x="40910" y="24920"/>
                </a:lnTo>
                <a:lnTo>
                  <a:pt x="40900" y="24920"/>
                </a:lnTo>
                <a:lnTo>
                  <a:pt x="40910" y="24930"/>
                </a:lnTo>
                <a:lnTo>
                  <a:pt x="40910" y="24940"/>
                </a:lnTo>
                <a:lnTo>
                  <a:pt x="40910" y="24950"/>
                </a:lnTo>
                <a:lnTo>
                  <a:pt x="40920" y="24950"/>
                </a:lnTo>
                <a:lnTo>
                  <a:pt x="40930" y="24960"/>
                </a:lnTo>
                <a:lnTo>
                  <a:pt x="40940" y="24960"/>
                </a:lnTo>
                <a:lnTo>
                  <a:pt x="40930" y="24960"/>
                </a:lnTo>
                <a:lnTo>
                  <a:pt x="40930" y="24970"/>
                </a:lnTo>
                <a:lnTo>
                  <a:pt x="40930" y="24980"/>
                </a:lnTo>
                <a:lnTo>
                  <a:pt x="40920" y="24980"/>
                </a:lnTo>
                <a:lnTo>
                  <a:pt x="40920" y="24990"/>
                </a:lnTo>
                <a:lnTo>
                  <a:pt x="40930" y="24990"/>
                </a:lnTo>
                <a:lnTo>
                  <a:pt x="40940" y="24990"/>
                </a:lnTo>
                <a:lnTo>
                  <a:pt x="40940" y="25000"/>
                </a:lnTo>
                <a:lnTo>
                  <a:pt x="40940" y="25010"/>
                </a:lnTo>
                <a:lnTo>
                  <a:pt x="40930" y="25010"/>
                </a:lnTo>
                <a:lnTo>
                  <a:pt x="40930" y="25020"/>
                </a:lnTo>
                <a:lnTo>
                  <a:pt x="40930" y="25030"/>
                </a:lnTo>
                <a:lnTo>
                  <a:pt x="40930" y="25040"/>
                </a:lnTo>
                <a:lnTo>
                  <a:pt x="40930" y="25050"/>
                </a:lnTo>
                <a:lnTo>
                  <a:pt x="40920" y="25050"/>
                </a:lnTo>
                <a:lnTo>
                  <a:pt x="40910" y="25040"/>
                </a:lnTo>
                <a:lnTo>
                  <a:pt x="40910" y="25050"/>
                </a:lnTo>
                <a:lnTo>
                  <a:pt x="40900" y="25060"/>
                </a:lnTo>
                <a:lnTo>
                  <a:pt x="40890" y="25060"/>
                </a:lnTo>
                <a:lnTo>
                  <a:pt x="40900" y="25070"/>
                </a:lnTo>
                <a:lnTo>
                  <a:pt x="40900" y="25080"/>
                </a:lnTo>
                <a:lnTo>
                  <a:pt x="40890" y="25090"/>
                </a:lnTo>
                <a:lnTo>
                  <a:pt x="40890" y="25100"/>
                </a:lnTo>
                <a:lnTo>
                  <a:pt x="40900" y="25110"/>
                </a:lnTo>
                <a:lnTo>
                  <a:pt x="40900" y="25120"/>
                </a:lnTo>
                <a:lnTo>
                  <a:pt x="40890" y="25120"/>
                </a:lnTo>
                <a:lnTo>
                  <a:pt x="40890" y="25130"/>
                </a:lnTo>
                <a:lnTo>
                  <a:pt x="40900" y="25130"/>
                </a:lnTo>
                <a:lnTo>
                  <a:pt x="40910" y="25130"/>
                </a:lnTo>
                <a:lnTo>
                  <a:pt x="40910" y="25140"/>
                </a:lnTo>
                <a:lnTo>
                  <a:pt x="40900" y="25140"/>
                </a:lnTo>
                <a:lnTo>
                  <a:pt x="40900" y="25150"/>
                </a:lnTo>
                <a:lnTo>
                  <a:pt x="40890" y="25150"/>
                </a:lnTo>
                <a:lnTo>
                  <a:pt x="40890" y="25160"/>
                </a:lnTo>
                <a:lnTo>
                  <a:pt x="40880" y="25160"/>
                </a:lnTo>
                <a:lnTo>
                  <a:pt x="40880" y="25170"/>
                </a:lnTo>
                <a:lnTo>
                  <a:pt x="40880" y="25180"/>
                </a:lnTo>
                <a:lnTo>
                  <a:pt x="40880" y="25190"/>
                </a:lnTo>
                <a:lnTo>
                  <a:pt x="40890" y="25200"/>
                </a:lnTo>
                <a:lnTo>
                  <a:pt x="40890" y="25210"/>
                </a:lnTo>
                <a:lnTo>
                  <a:pt x="40880" y="25210"/>
                </a:lnTo>
                <a:lnTo>
                  <a:pt x="40880" y="25220"/>
                </a:lnTo>
                <a:lnTo>
                  <a:pt x="40870" y="25220"/>
                </a:lnTo>
                <a:lnTo>
                  <a:pt x="40880" y="25230"/>
                </a:lnTo>
                <a:lnTo>
                  <a:pt x="40890" y="25240"/>
                </a:lnTo>
                <a:lnTo>
                  <a:pt x="40890" y="25250"/>
                </a:lnTo>
                <a:lnTo>
                  <a:pt x="40880" y="25250"/>
                </a:lnTo>
                <a:lnTo>
                  <a:pt x="40880" y="25260"/>
                </a:lnTo>
                <a:lnTo>
                  <a:pt x="40880" y="25270"/>
                </a:lnTo>
                <a:lnTo>
                  <a:pt x="40880" y="25280"/>
                </a:lnTo>
                <a:lnTo>
                  <a:pt x="40870" y="25280"/>
                </a:lnTo>
                <a:lnTo>
                  <a:pt x="40870" y="25290"/>
                </a:lnTo>
                <a:lnTo>
                  <a:pt x="40870" y="25300"/>
                </a:lnTo>
                <a:lnTo>
                  <a:pt x="40870" y="25310"/>
                </a:lnTo>
                <a:lnTo>
                  <a:pt x="40860" y="25310"/>
                </a:lnTo>
                <a:lnTo>
                  <a:pt x="40860" y="25320"/>
                </a:lnTo>
                <a:lnTo>
                  <a:pt x="40870" y="25330"/>
                </a:lnTo>
                <a:lnTo>
                  <a:pt x="40880" y="25330"/>
                </a:lnTo>
                <a:lnTo>
                  <a:pt x="40880" y="25320"/>
                </a:lnTo>
                <a:lnTo>
                  <a:pt x="40880" y="25330"/>
                </a:lnTo>
                <a:lnTo>
                  <a:pt x="40880" y="25340"/>
                </a:lnTo>
                <a:lnTo>
                  <a:pt x="40880" y="25350"/>
                </a:lnTo>
                <a:lnTo>
                  <a:pt x="40880" y="25360"/>
                </a:lnTo>
                <a:lnTo>
                  <a:pt x="40870" y="25360"/>
                </a:lnTo>
                <a:lnTo>
                  <a:pt x="40860" y="25370"/>
                </a:lnTo>
                <a:lnTo>
                  <a:pt x="40860" y="25380"/>
                </a:lnTo>
                <a:lnTo>
                  <a:pt x="40850" y="25390"/>
                </a:lnTo>
                <a:lnTo>
                  <a:pt x="40840" y="25400"/>
                </a:lnTo>
                <a:lnTo>
                  <a:pt x="40840" y="25410"/>
                </a:lnTo>
                <a:lnTo>
                  <a:pt x="40830" y="25410"/>
                </a:lnTo>
                <a:lnTo>
                  <a:pt x="40840" y="25420"/>
                </a:lnTo>
                <a:lnTo>
                  <a:pt x="40830" y="25420"/>
                </a:lnTo>
                <a:lnTo>
                  <a:pt x="40820" y="25420"/>
                </a:lnTo>
                <a:lnTo>
                  <a:pt x="40810" y="25420"/>
                </a:lnTo>
                <a:lnTo>
                  <a:pt x="40810" y="25430"/>
                </a:lnTo>
                <a:lnTo>
                  <a:pt x="40800" y="25440"/>
                </a:lnTo>
                <a:lnTo>
                  <a:pt x="40790" y="25430"/>
                </a:lnTo>
                <a:lnTo>
                  <a:pt x="40790" y="25440"/>
                </a:lnTo>
                <a:lnTo>
                  <a:pt x="40800" y="25440"/>
                </a:lnTo>
                <a:lnTo>
                  <a:pt x="40800" y="25450"/>
                </a:lnTo>
                <a:lnTo>
                  <a:pt x="40800" y="25460"/>
                </a:lnTo>
                <a:lnTo>
                  <a:pt x="40790" y="25460"/>
                </a:lnTo>
                <a:lnTo>
                  <a:pt x="40780" y="25460"/>
                </a:lnTo>
                <a:lnTo>
                  <a:pt x="40770" y="25470"/>
                </a:lnTo>
                <a:lnTo>
                  <a:pt x="40770" y="25460"/>
                </a:lnTo>
                <a:lnTo>
                  <a:pt x="40760" y="25470"/>
                </a:lnTo>
                <a:lnTo>
                  <a:pt x="40760" y="25480"/>
                </a:lnTo>
                <a:lnTo>
                  <a:pt x="40760" y="25490"/>
                </a:lnTo>
                <a:lnTo>
                  <a:pt x="40750" y="25490"/>
                </a:lnTo>
                <a:lnTo>
                  <a:pt x="40750" y="25500"/>
                </a:lnTo>
                <a:lnTo>
                  <a:pt x="40740" y="25500"/>
                </a:lnTo>
                <a:lnTo>
                  <a:pt x="40740" y="25510"/>
                </a:lnTo>
                <a:lnTo>
                  <a:pt x="40740" y="25520"/>
                </a:lnTo>
                <a:lnTo>
                  <a:pt x="40740" y="25530"/>
                </a:lnTo>
                <a:lnTo>
                  <a:pt x="40730" y="25540"/>
                </a:lnTo>
                <a:lnTo>
                  <a:pt x="40720" y="25540"/>
                </a:lnTo>
                <a:lnTo>
                  <a:pt x="40720" y="25550"/>
                </a:lnTo>
                <a:lnTo>
                  <a:pt x="40720" y="25560"/>
                </a:lnTo>
                <a:lnTo>
                  <a:pt x="40720" y="25570"/>
                </a:lnTo>
                <a:lnTo>
                  <a:pt x="40730" y="25570"/>
                </a:lnTo>
                <a:lnTo>
                  <a:pt x="40730" y="25580"/>
                </a:lnTo>
                <a:lnTo>
                  <a:pt x="40720" y="25590"/>
                </a:lnTo>
                <a:lnTo>
                  <a:pt x="40730" y="25590"/>
                </a:lnTo>
                <a:lnTo>
                  <a:pt x="40740" y="25590"/>
                </a:lnTo>
                <a:lnTo>
                  <a:pt x="40740" y="25600"/>
                </a:lnTo>
                <a:lnTo>
                  <a:pt x="40740" y="25610"/>
                </a:lnTo>
                <a:lnTo>
                  <a:pt x="40750" y="25610"/>
                </a:lnTo>
                <a:lnTo>
                  <a:pt x="40760" y="25610"/>
                </a:lnTo>
                <a:lnTo>
                  <a:pt x="40760" y="25620"/>
                </a:lnTo>
                <a:lnTo>
                  <a:pt x="40760" y="25610"/>
                </a:lnTo>
                <a:lnTo>
                  <a:pt x="40770" y="25610"/>
                </a:lnTo>
                <a:lnTo>
                  <a:pt x="40780" y="25610"/>
                </a:lnTo>
                <a:lnTo>
                  <a:pt x="40780" y="25620"/>
                </a:lnTo>
                <a:lnTo>
                  <a:pt x="40770" y="25620"/>
                </a:lnTo>
                <a:lnTo>
                  <a:pt x="40770" y="25630"/>
                </a:lnTo>
                <a:lnTo>
                  <a:pt x="40770" y="25640"/>
                </a:lnTo>
                <a:lnTo>
                  <a:pt x="40760" y="25640"/>
                </a:lnTo>
                <a:lnTo>
                  <a:pt x="40760" y="25650"/>
                </a:lnTo>
                <a:lnTo>
                  <a:pt x="40770" y="25650"/>
                </a:lnTo>
                <a:lnTo>
                  <a:pt x="40780" y="25650"/>
                </a:lnTo>
                <a:lnTo>
                  <a:pt x="40770" y="25660"/>
                </a:lnTo>
                <a:lnTo>
                  <a:pt x="40760" y="25660"/>
                </a:lnTo>
                <a:lnTo>
                  <a:pt x="40760" y="25670"/>
                </a:lnTo>
                <a:lnTo>
                  <a:pt x="40760" y="25680"/>
                </a:lnTo>
                <a:lnTo>
                  <a:pt x="40770" y="25680"/>
                </a:lnTo>
                <a:lnTo>
                  <a:pt x="40770" y="25690"/>
                </a:lnTo>
                <a:lnTo>
                  <a:pt x="40780" y="25690"/>
                </a:lnTo>
                <a:lnTo>
                  <a:pt x="40780" y="25700"/>
                </a:lnTo>
                <a:lnTo>
                  <a:pt x="40790" y="25710"/>
                </a:lnTo>
                <a:lnTo>
                  <a:pt x="40790" y="25720"/>
                </a:lnTo>
                <a:lnTo>
                  <a:pt x="40800" y="25730"/>
                </a:lnTo>
                <a:lnTo>
                  <a:pt x="40810" y="25730"/>
                </a:lnTo>
                <a:lnTo>
                  <a:pt x="40820" y="25730"/>
                </a:lnTo>
                <a:lnTo>
                  <a:pt x="40830" y="25730"/>
                </a:lnTo>
                <a:lnTo>
                  <a:pt x="40830" y="25740"/>
                </a:lnTo>
                <a:lnTo>
                  <a:pt x="40830" y="25750"/>
                </a:lnTo>
                <a:lnTo>
                  <a:pt x="40830" y="25760"/>
                </a:lnTo>
                <a:lnTo>
                  <a:pt x="40840" y="25760"/>
                </a:lnTo>
                <a:lnTo>
                  <a:pt x="40850" y="25760"/>
                </a:lnTo>
                <a:lnTo>
                  <a:pt x="40860" y="25770"/>
                </a:lnTo>
                <a:lnTo>
                  <a:pt x="40870" y="25780"/>
                </a:lnTo>
                <a:lnTo>
                  <a:pt x="40870" y="25790"/>
                </a:lnTo>
                <a:lnTo>
                  <a:pt x="40880" y="25810"/>
                </a:lnTo>
                <a:lnTo>
                  <a:pt x="40890" y="25820"/>
                </a:lnTo>
                <a:lnTo>
                  <a:pt x="40900" y="25820"/>
                </a:lnTo>
                <a:lnTo>
                  <a:pt x="40900" y="25830"/>
                </a:lnTo>
                <a:lnTo>
                  <a:pt x="40910" y="25830"/>
                </a:lnTo>
                <a:lnTo>
                  <a:pt x="40920" y="25840"/>
                </a:lnTo>
                <a:lnTo>
                  <a:pt x="40930" y="25840"/>
                </a:lnTo>
                <a:lnTo>
                  <a:pt x="40940" y="25830"/>
                </a:lnTo>
                <a:lnTo>
                  <a:pt x="40950" y="25840"/>
                </a:lnTo>
                <a:lnTo>
                  <a:pt x="40940" y="25850"/>
                </a:lnTo>
                <a:lnTo>
                  <a:pt x="40930" y="25850"/>
                </a:lnTo>
                <a:lnTo>
                  <a:pt x="40920" y="25860"/>
                </a:lnTo>
                <a:lnTo>
                  <a:pt x="40930" y="25870"/>
                </a:lnTo>
                <a:lnTo>
                  <a:pt x="40940" y="25880"/>
                </a:lnTo>
                <a:lnTo>
                  <a:pt x="40940" y="25890"/>
                </a:lnTo>
                <a:lnTo>
                  <a:pt x="40940" y="25900"/>
                </a:lnTo>
                <a:lnTo>
                  <a:pt x="40950" y="25900"/>
                </a:lnTo>
                <a:lnTo>
                  <a:pt x="40960" y="25910"/>
                </a:lnTo>
                <a:lnTo>
                  <a:pt x="40970" y="25900"/>
                </a:lnTo>
                <a:lnTo>
                  <a:pt x="40980" y="25910"/>
                </a:lnTo>
                <a:lnTo>
                  <a:pt x="40980" y="25920"/>
                </a:lnTo>
                <a:lnTo>
                  <a:pt x="40990" y="25930"/>
                </a:lnTo>
                <a:lnTo>
                  <a:pt x="41000" y="25930"/>
                </a:lnTo>
                <a:lnTo>
                  <a:pt x="41000" y="25960"/>
                </a:lnTo>
                <a:lnTo>
                  <a:pt x="41000" y="25970"/>
                </a:lnTo>
                <a:lnTo>
                  <a:pt x="41000" y="25980"/>
                </a:lnTo>
                <a:lnTo>
                  <a:pt x="41000" y="25990"/>
                </a:lnTo>
                <a:lnTo>
                  <a:pt x="41010" y="26000"/>
                </a:lnTo>
                <a:lnTo>
                  <a:pt x="41010" y="26010"/>
                </a:lnTo>
                <a:lnTo>
                  <a:pt x="41020" y="26010"/>
                </a:lnTo>
                <a:lnTo>
                  <a:pt x="41020" y="26020"/>
                </a:lnTo>
                <a:lnTo>
                  <a:pt x="41020" y="26030"/>
                </a:lnTo>
                <a:lnTo>
                  <a:pt x="41020" y="26040"/>
                </a:lnTo>
                <a:lnTo>
                  <a:pt x="41030" y="26050"/>
                </a:lnTo>
                <a:lnTo>
                  <a:pt x="41040" y="26050"/>
                </a:lnTo>
                <a:lnTo>
                  <a:pt x="41040" y="26060"/>
                </a:lnTo>
                <a:lnTo>
                  <a:pt x="41050" y="26070"/>
                </a:lnTo>
                <a:lnTo>
                  <a:pt x="41050" y="26080"/>
                </a:lnTo>
                <a:lnTo>
                  <a:pt x="41060" y="26080"/>
                </a:lnTo>
                <a:lnTo>
                  <a:pt x="41070" y="26080"/>
                </a:lnTo>
                <a:lnTo>
                  <a:pt x="41070" y="26090"/>
                </a:lnTo>
                <a:lnTo>
                  <a:pt x="41080" y="26090"/>
                </a:lnTo>
                <a:lnTo>
                  <a:pt x="41090" y="26090"/>
                </a:lnTo>
                <a:lnTo>
                  <a:pt x="41100" y="26080"/>
                </a:lnTo>
                <a:lnTo>
                  <a:pt x="41110" y="26080"/>
                </a:lnTo>
                <a:lnTo>
                  <a:pt x="41120" y="26090"/>
                </a:lnTo>
                <a:lnTo>
                  <a:pt x="41130" y="26090"/>
                </a:lnTo>
                <a:lnTo>
                  <a:pt x="41130" y="26100"/>
                </a:lnTo>
                <a:lnTo>
                  <a:pt x="41130" y="26110"/>
                </a:lnTo>
                <a:lnTo>
                  <a:pt x="41130" y="26120"/>
                </a:lnTo>
                <a:lnTo>
                  <a:pt x="41140" y="26130"/>
                </a:lnTo>
                <a:lnTo>
                  <a:pt x="41150" y="26140"/>
                </a:lnTo>
                <a:lnTo>
                  <a:pt x="41140" y="26150"/>
                </a:lnTo>
                <a:lnTo>
                  <a:pt x="41150" y="26150"/>
                </a:lnTo>
                <a:lnTo>
                  <a:pt x="41150" y="26160"/>
                </a:lnTo>
                <a:lnTo>
                  <a:pt x="41150" y="26170"/>
                </a:lnTo>
                <a:lnTo>
                  <a:pt x="41150" y="26180"/>
                </a:lnTo>
                <a:lnTo>
                  <a:pt x="41160" y="26180"/>
                </a:lnTo>
                <a:lnTo>
                  <a:pt x="41160" y="26190"/>
                </a:lnTo>
                <a:lnTo>
                  <a:pt x="41160" y="26200"/>
                </a:lnTo>
                <a:lnTo>
                  <a:pt x="41160" y="26210"/>
                </a:lnTo>
                <a:lnTo>
                  <a:pt x="41170" y="26220"/>
                </a:lnTo>
                <a:lnTo>
                  <a:pt x="41170" y="26230"/>
                </a:lnTo>
                <a:lnTo>
                  <a:pt x="41180" y="26240"/>
                </a:lnTo>
                <a:lnTo>
                  <a:pt x="41180" y="26260"/>
                </a:lnTo>
                <a:lnTo>
                  <a:pt x="41180" y="26270"/>
                </a:lnTo>
                <a:lnTo>
                  <a:pt x="41170" y="26280"/>
                </a:lnTo>
                <a:lnTo>
                  <a:pt x="41170" y="26290"/>
                </a:lnTo>
                <a:lnTo>
                  <a:pt x="41170" y="26300"/>
                </a:lnTo>
                <a:lnTo>
                  <a:pt x="41180" y="26300"/>
                </a:lnTo>
                <a:lnTo>
                  <a:pt x="41180" y="26310"/>
                </a:lnTo>
                <a:lnTo>
                  <a:pt x="41170" y="26320"/>
                </a:lnTo>
                <a:lnTo>
                  <a:pt x="41180" y="26320"/>
                </a:lnTo>
                <a:lnTo>
                  <a:pt x="41180" y="26330"/>
                </a:lnTo>
                <a:lnTo>
                  <a:pt x="41180" y="26340"/>
                </a:lnTo>
                <a:lnTo>
                  <a:pt x="41170" y="26360"/>
                </a:lnTo>
                <a:lnTo>
                  <a:pt x="41170" y="26370"/>
                </a:lnTo>
                <a:lnTo>
                  <a:pt x="41180" y="26380"/>
                </a:lnTo>
                <a:lnTo>
                  <a:pt x="41180" y="26400"/>
                </a:lnTo>
                <a:lnTo>
                  <a:pt x="41180" y="26410"/>
                </a:lnTo>
                <a:lnTo>
                  <a:pt x="41190" y="26420"/>
                </a:lnTo>
                <a:lnTo>
                  <a:pt x="41200" y="26440"/>
                </a:lnTo>
                <a:lnTo>
                  <a:pt x="41200" y="26450"/>
                </a:lnTo>
                <a:lnTo>
                  <a:pt x="41200" y="26460"/>
                </a:lnTo>
                <a:lnTo>
                  <a:pt x="41210" y="26460"/>
                </a:lnTo>
                <a:lnTo>
                  <a:pt x="41210" y="26470"/>
                </a:lnTo>
                <a:lnTo>
                  <a:pt x="41210" y="26480"/>
                </a:lnTo>
                <a:lnTo>
                  <a:pt x="41210" y="26490"/>
                </a:lnTo>
                <a:lnTo>
                  <a:pt x="41210" y="26500"/>
                </a:lnTo>
                <a:lnTo>
                  <a:pt x="41210" y="26510"/>
                </a:lnTo>
                <a:lnTo>
                  <a:pt x="41210" y="26520"/>
                </a:lnTo>
                <a:lnTo>
                  <a:pt x="41210" y="26530"/>
                </a:lnTo>
                <a:lnTo>
                  <a:pt x="41210" y="26540"/>
                </a:lnTo>
                <a:lnTo>
                  <a:pt x="41220" y="26550"/>
                </a:lnTo>
                <a:lnTo>
                  <a:pt x="41220" y="26560"/>
                </a:lnTo>
                <a:lnTo>
                  <a:pt x="41230" y="26560"/>
                </a:lnTo>
                <a:lnTo>
                  <a:pt x="41230" y="26570"/>
                </a:lnTo>
                <a:lnTo>
                  <a:pt x="41240" y="26580"/>
                </a:lnTo>
                <a:lnTo>
                  <a:pt x="41240" y="26590"/>
                </a:lnTo>
                <a:lnTo>
                  <a:pt x="41250" y="26590"/>
                </a:lnTo>
                <a:lnTo>
                  <a:pt x="41250" y="26600"/>
                </a:lnTo>
                <a:lnTo>
                  <a:pt x="41260" y="26610"/>
                </a:lnTo>
                <a:lnTo>
                  <a:pt x="41260" y="26620"/>
                </a:lnTo>
                <a:lnTo>
                  <a:pt x="41260" y="26630"/>
                </a:lnTo>
                <a:lnTo>
                  <a:pt x="41270" y="26640"/>
                </a:lnTo>
                <a:lnTo>
                  <a:pt x="41280" y="26640"/>
                </a:lnTo>
                <a:lnTo>
                  <a:pt x="41290" y="26650"/>
                </a:lnTo>
                <a:lnTo>
                  <a:pt x="41290" y="26660"/>
                </a:lnTo>
                <a:lnTo>
                  <a:pt x="41300" y="26680"/>
                </a:lnTo>
                <a:lnTo>
                  <a:pt x="41300" y="26690"/>
                </a:lnTo>
                <a:lnTo>
                  <a:pt x="41300" y="26700"/>
                </a:lnTo>
                <a:lnTo>
                  <a:pt x="41300" y="26710"/>
                </a:lnTo>
                <a:lnTo>
                  <a:pt x="41300" y="26720"/>
                </a:lnTo>
                <a:lnTo>
                  <a:pt x="41300" y="26730"/>
                </a:lnTo>
                <a:lnTo>
                  <a:pt x="41300" y="26740"/>
                </a:lnTo>
                <a:lnTo>
                  <a:pt x="41300" y="26750"/>
                </a:lnTo>
                <a:lnTo>
                  <a:pt x="41290" y="26760"/>
                </a:lnTo>
                <a:lnTo>
                  <a:pt x="41290" y="26770"/>
                </a:lnTo>
                <a:lnTo>
                  <a:pt x="41290" y="26780"/>
                </a:lnTo>
                <a:lnTo>
                  <a:pt x="41290" y="26790"/>
                </a:lnTo>
                <a:lnTo>
                  <a:pt x="41290" y="26800"/>
                </a:lnTo>
                <a:lnTo>
                  <a:pt x="41300" y="26800"/>
                </a:lnTo>
                <a:lnTo>
                  <a:pt x="41300" y="26810"/>
                </a:lnTo>
                <a:lnTo>
                  <a:pt x="41300" y="26820"/>
                </a:lnTo>
                <a:lnTo>
                  <a:pt x="41300" y="26830"/>
                </a:lnTo>
                <a:lnTo>
                  <a:pt x="41310" y="26830"/>
                </a:lnTo>
                <a:lnTo>
                  <a:pt x="41310" y="26840"/>
                </a:lnTo>
                <a:lnTo>
                  <a:pt x="41310" y="26850"/>
                </a:lnTo>
                <a:lnTo>
                  <a:pt x="41310" y="26860"/>
                </a:lnTo>
                <a:lnTo>
                  <a:pt x="41310" y="26870"/>
                </a:lnTo>
                <a:lnTo>
                  <a:pt x="41310" y="26880"/>
                </a:lnTo>
                <a:lnTo>
                  <a:pt x="41310" y="26890"/>
                </a:lnTo>
                <a:lnTo>
                  <a:pt x="41320" y="26890"/>
                </a:lnTo>
                <a:lnTo>
                  <a:pt x="41320" y="26900"/>
                </a:lnTo>
                <a:lnTo>
                  <a:pt x="41310" y="26910"/>
                </a:lnTo>
                <a:lnTo>
                  <a:pt x="41310" y="26920"/>
                </a:lnTo>
                <a:lnTo>
                  <a:pt x="41310" y="26930"/>
                </a:lnTo>
                <a:lnTo>
                  <a:pt x="41320" y="26940"/>
                </a:lnTo>
                <a:lnTo>
                  <a:pt x="41320" y="26950"/>
                </a:lnTo>
                <a:lnTo>
                  <a:pt x="41310" y="26960"/>
                </a:lnTo>
                <a:lnTo>
                  <a:pt x="41300" y="26970"/>
                </a:lnTo>
                <a:lnTo>
                  <a:pt x="41290" y="26980"/>
                </a:lnTo>
                <a:lnTo>
                  <a:pt x="41290" y="26990"/>
                </a:lnTo>
                <a:lnTo>
                  <a:pt x="41280" y="26990"/>
                </a:lnTo>
                <a:lnTo>
                  <a:pt x="41280" y="27000"/>
                </a:lnTo>
                <a:lnTo>
                  <a:pt x="41280" y="27010"/>
                </a:lnTo>
                <a:lnTo>
                  <a:pt x="41290" y="27020"/>
                </a:lnTo>
                <a:lnTo>
                  <a:pt x="41290" y="27030"/>
                </a:lnTo>
                <a:lnTo>
                  <a:pt x="41300" y="27030"/>
                </a:lnTo>
                <a:lnTo>
                  <a:pt x="41300" y="27040"/>
                </a:lnTo>
                <a:lnTo>
                  <a:pt x="41310" y="27030"/>
                </a:lnTo>
                <a:lnTo>
                  <a:pt x="41320" y="27040"/>
                </a:lnTo>
                <a:lnTo>
                  <a:pt x="41330" y="27060"/>
                </a:lnTo>
                <a:lnTo>
                  <a:pt x="41330" y="27080"/>
                </a:lnTo>
                <a:lnTo>
                  <a:pt x="41330" y="27090"/>
                </a:lnTo>
                <a:lnTo>
                  <a:pt x="41330" y="27100"/>
                </a:lnTo>
                <a:lnTo>
                  <a:pt x="41340" y="27100"/>
                </a:lnTo>
                <a:lnTo>
                  <a:pt x="41350" y="27110"/>
                </a:lnTo>
                <a:lnTo>
                  <a:pt x="41360" y="27110"/>
                </a:lnTo>
                <a:lnTo>
                  <a:pt x="41360" y="27120"/>
                </a:lnTo>
                <a:lnTo>
                  <a:pt x="41350" y="27130"/>
                </a:lnTo>
                <a:lnTo>
                  <a:pt x="41350" y="27140"/>
                </a:lnTo>
                <a:lnTo>
                  <a:pt x="41350" y="27150"/>
                </a:lnTo>
                <a:lnTo>
                  <a:pt x="41350" y="27160"/>
                </a:lnTo>
                <a:lnTo>
                  <a:pt x="41350" y="27170"/>
                </a:lnTo>
                <a:lnTo>
                  <a:pt x="41350" y="27190"/>
                </a:lnTo>
                <a:lnTo>
                  <a:pt x="41340" y="27190"/>
                </a:lnTo>
                <a:lnTo>
                  <a:pt x="41330" y="27200"/>
                </a:lnTo>
                <a:lnTo>
                  <a:pt x="41330" y="27210"/>
                </a:lnTo>
                <a:lnTo>
                  <a:pt x="41320" y="27230"/>
                </a:lnTo>
                <a:lnTo>
                  <a:pt x="41310" y="27230"/>
                </a:lnTo>
                <a:lnTo>
                  <a:pt x="41310" y="27250"/>
                </a:lnTo>
                <a:lnTo>
                  <a:pt x="41310" y="27260"/>
                </a:lnTo>
                <a:lnTo>
                  <a:pt x="41310" y="27270"/>
                </a:lnTo>
                <a:lnTo>
                  <a:pt x="41300" y="27280"/>
                </a:lnTo>
                <a:lnTo>
                  <a:pt x="41290" y="27290"/>
                </a:lnTo>
                <a:lnTo>
                  <a:pt x="41290" y="27300"/>
                </a:lnTo>
                <a:lnTo>
                  <a:pt x="41280" y="27310"/>
                </a:lnTo>
                <a:lnTo>
                  <a:pt x="41280" y="27320"/>
                </a:lnTo>
                <a:lnTo>
                  <a:pt x="41280" y="27330"/>
                </a:lnTo>
                <a:lnTo>
                  <a:pt x="41280" y="27340"/>
                </a:lnTo>
                <a:lnTo>
                  <a:pt x="41280" y="27350"/>
                </a:lnTo>
                <a:lnTo>
                  <a:pt x="41270" y="27350"/>
                </a:lnTo>
                <a:lnTo>
                  <a:pt x="41260" y="27360"/>
                </a:lnTo>
                <a:lnTo>
                  <a:pt x="41260" y="27370"/>
                </a:lnTo>
                <a:lnTo>
                  <a:pt x="41270" y="27380"/>
                </a:lnTo>
                <a:lnTo>
                  <a:pt x="41260" y="27390"/>
                </a:lnTo>
                <a:lnTo>
                  <a:pt x="41260" y="27400"/>
                </a:lnTo>
                <a:lnTo>
                  <a:pt x="41250" y="27410"/>
                </a:lnTo>
                <a:lnTo>
                  <a:pt x="41250" y="27420"/>
                </a:lnTo>
                <a:lnTo>
                  <a:pt x="41240" y="27420"/>
                </a:lnTo>
                <a:lnTo>
                  <a:pt x="41240" y="27430"/>
                </a:lnTo>
                <a:lnTo>
                  <a:pt x="41230" y="27430"/>
                </a:lnTo>
                <a:lnTo>
                  <a:pt x="41220" y="27450"/>
                </a:lnTo>
                <a:lnTo>
                  <a:pt x="41220" y="27460"/>
                </a:lnTo>
                <a:lnTo>
                  <a:pt x="41210" y="27480"/>
                </a:lnTo>
                <a:lnTo>
                  <a:pt x="41200" y="27490"/>
                </a:lnTo>
                <a:lnTo>
                  <a:pt x="41190" y="27500"/>
                </a:lnTo>
                <a:lnTo>
                  <a:pt x="41180" y="27510"/>
                </a:lnTo>
                <a:lnTo>
                  <a:pt x="41170" y="27520"/>
                </a:lnTo>
                <a:lnTo>
                  <a:pt x="41160" y="27520"/>
                </a:lnTo>
                <a:lnTo>
                  <a:pt x="41150" y="27540"/>
                </a:lnTo>
                <a:lnTo>
                  <a:pt x="41140" y="27550"/>
                </a:lnTo>
                <a:lnTo>
                  <a:pt x="41140" y="27560"/>
                </a:lnTo>
                <a:lnTo>
                  <a:pt x="41140" y="27570"/>
                </a:lnTo>
                <a:lnTo>
                  <a:pt x="41130" y="27590"/>
                </a:lnTo>
                <a:lnTo>
                  <a:pt x="41130" y="27600"/>
                </a:lnTo>
                <a:lnTo>
                  <a:pt x="41130" y="27620"/>
                </a:lnTo>
                <a:lnTo>
                  <a:pt x="41120" y="27630"/>
                </a:lnTo>
                <a:lnTo>
                  <a:pt x="41110" y="27640"/>
                </a:lnTo>
                <a:lnTo>
                  <a:pt x="41110" y="27650"/>
                </a:lnTo>
                <a:lnTo>
                  <a:pt x="41100" y="27660"/>
                </a:lnTo>
                <a:lnTo>
                  <a:pt x="41100" y="27670"/>
                </a:lnTo>
                <a:lnTo>
                  <a:pt x="41090" y="27670"/>
                </a:lnTo>
                <a:lnTo>
                  <a:pt x="41080" y="27680"/>
                </a:lnTo>
                <a:lnTo>
                  <a:pt x="41070" y="27680"/>
                </a:lnTo>
                <a:lnTo>
                  <a:pt x="41060" y="27680"/>
                </a:lnTo>
                <a:lnTo>
                  <a:pt x="41050" y="27690"/>
                </a:lnTo>
                <a:lnTo>
                  <a:pt x="41050" y="27700"/>
                </a:lnTo>
                <a:lnTo>
                  <a:pt x="41040" y="27720"/>
                </a:lnTo>
                <a:lnTo>
                  <a:pt x="41040" y="27730"/>
                </a:lnTo>
                <a:lnTo>
                  <a:pt x="41040" y="27750"/>
                </a:lnTo>
                <a:lnTo>
                  <a:pt x="41040" y="27760"/>
                </a:lnTo>
                <a:lnTo>
                  <a:pt x="41030" y="27770"/>
                </a:lnTo>
                <a:lnTo>
                  <a:pt x="41010" y="27790"/>
                </a:lnTo>
                <a:lnTo>
                  <a:pt x="41010" y="27810"/>
                </a:lnTo>
                <a:lnTo>
                  <a:pt x="41010" y="27820"/>
                </a:lnTo>
                <a:lnTo>
                  <a:pt x="41000" y="27830"/>
                </a:lnTo>
                <a:lnTo>
                  <a:pt x="41000" y="27840"/>
                </a:lnTo>
                <a:lnTo>
                  <a:pt x="41000" y="27850"/>
                </a:lnTo>
                <a:lnTo>
                  <a:pt x="40990" y="27860"/>
                </a:lnTo>
                <a:lnTo>
                  <a:pt x="40990" y="27870"/>
                </a:lnTo>
                <a:lnTo>
                  <a:pt x="41000" y="27880"/>
                </a:lnTo>
                <a:lnTo>
                  <a:pt x="41000" y="27890"/>
                </a:lnTo>
                <a:lnTo>
                  <a:pt x="41010" y="27900"/>
                </a:lnTo>
                <a:lnTo>
                  <a:pt x="41010" y="27910"/>
                </a:lnTo>
                <a:lnTo>
                  <a:pt x="41000" y="27940"/>
                </a:lnTo>
                <a:lnTo>
                  <a:pt x="41000" y="27960"/>
                </a:lnTo>
                <a:lnTo>
                  <a:pt x="40990" y="27960"/>
                </a:lnTo>
                <a:lnTo>
                  <a:pt x="40990" y="27970"/>
                </a:lnTo>
                <a:lnTo>
                  <a:pt x="40980" y="27980"/>
                </a:lnTo>
                <a:lnTo>
                  <a:pt x="40970" y="28000"/>
                </a:lnTo>
                <a:lnTo>
                  <a:pt x="40960" y="28030"/>
                </a:lnTo>
                <a:lnTo>
                  <a:pt x="40950" y="28030"/>
                </a:lnTo>
                <a:lnTo>
                  <a:pt x="40940" y="28030"/>
                </a:lnTo>
                <a:lnTo>
                  <a:pt x="40940" y="28040"/>
                </a:lnTo>
                <a:lnTo>
                  <a:pt x="40930" y="28050"/>
                </a:lnTo>
                <a:lnTo>
                  <a:pt x="40920" y="28060"/>
                </a:lnTo>
                <a:lnTo>
                  <a:pt x="40920" y="28070"/>
                </a:lnTo>
                <a:lnTo>
                  <a:pt x="40920" y="28080"/>
                </a:lnTo>
                <a:lnTo>
                  <a:pt x="40910" y="28080"/>
                </a:lnTo>
                <a:lnTo>
                  <a:pt x="40910" y="28100"/>
                </a:lnTo>
                <a:lnTo>
                  <a:pt x="40910" y="28110"/>
                </a:lnTo>
                <a:lnTo>
                  <a:pt x="40900" y="28130"/>
                </a:lnTo>
                <a:lnTo>
                  <a:pt x="40880" y="28130"/>
                </a:lnTo>
                <a:lnTo>
                  <a:pt x="40870" y="28140"/>
                </a:lnTo>
                <a:lnTo>
                  <a:pt x="40870" y="28160"/>
                </a:lnTo>
                <a:lnTo>
                  <a:pt x="40860" y="28170"/>
                </a:lnTo>
                <a:lnTo>
                  <a:pt x="40850" y="28170"/>
                </a:lnTo>
                <a:lnTo>
                  <a:pt x="40850" y="28180"/>
                </a:lnTo>
                <a:lnTo>
                  <a:pt x="40840" y="28170"/>
                </a:lnTo>
                <a:lnTo>
                  <a:pt x="40830" y="28180"/>
                </a:lnTo>
                <a:lnTo>
                  <a:pt x="40830" y="28190"/>
                </a:lnTo>
                <a:lnTo>
                  <a:pt x="40820" y="28190"/>
                </a:lnTo>
                <a:lnTo>
                  <a:pt x="40810" y="28190"/>
                </a:lnTo>
                <a:lnTo>
                  <a:pt x="40800" y="28190"/>
                </a:lnTo>
                <a:lnTo>
                  <a:pt x="40800" y="28180"/>
                </a:lnTo>
                <a:lnTo>
                  <a:pt x="40790" y="28180"/>
                </a:lnTo>
                <a:lnTo>
                  <a:pt x="40770" y="28180"/>
                </a:lnTo>
                <a:lnTo>
                  <a:pt x="40760" y="28200"/>
                </a:lnTo>
                <a:lnTo>
                  <a:pt x="40750" y="28210"/>
                </a:lnTo>
                <a:lnTo>
                  <a:pt x="40730" y="28220"/>
                </a:lnTo>
                <a:lnTo>
                  <a:pt x="40720" y="28210"/>
                </a:lnTo>
                <a:lnTo>
                  <a:pt x="40710" y="28200"/>
                </a:lnTo>
                <a:lnTo>
                  <a:pt x="40700" y="28210"/>
                </a:lnTo>
                <a:lnTo>
                  <a:pt x="40690" y="28220"/>
                </a:lnTo>
                <a:lnTo>
                  <a:pt x="40680" y="28230"/>
                </a:lnTo>
                <a:lnTo>
                  <a:pt x="40670" y="28220"/>
                </a:lnTo>
                <a:lnTo>
                  <a:pt x="40660" y="28220"/>
                </a:lnTo>
                <a:lnTo>
                  <a:pt x="40650" y="28220"/>
                </a:lnTo>
                <a:lnTo>
                  <a:pt x="40640" y="28220"/>
                </a:lnTo>
                <a:lnTo>
                  <a:pt x="40630" y="28220"/>
                </a:lnTo>
                <a:lnTo>
                  <a:pt x="40620" y="28220"/>
                </a:lnTo>
                <a:lnTo>
                  <a:pt x="40610" y="28230"/>
                </a:lnTo>
                <a:lnTo>
                  <a:pt x="40600" y="28230"/>
                </a:lnTo>
                <a:lnTo>
                  <a:pt x="40600" y="28240"/>
                </a:lnTo>
                <a:lnTo>
                  <a:pt x="40590" y="28240"/>
                </a:lnTo>
                <a:lnTo>
                  <a:pt x="40580" y="28260"/>
                </a:lnTo>
                <a:lnTo>
                  <a:pt x="40570" y="28260"/>
                </a:lnTo>
                <a:lnTo>
                  <a:pt x="40560" y="28270"/>
                </a:lnTo>
                <a:lnTo>
                  <a:pt x="40550" y="28260"/>
                </a:lnTo>
                <a:lnTo>
                  <a:pt x="40540" y="28260"/>
                </a:lnTo>
                <a:lnTo>
                  <a:pt x="40530" y="28260"/>
                </a:lnTo>
                <a:lnTo>
                  <a:pt x="40530" y="28280"/>
                </a:lnTo>
                <a:lnTo>
                  <a:pt x="40510" y="28290"/>
                </a:lnTo>
                <a:lnTo>
                  <a:pt x="40530" y="28290"/>
                </a:lnTo>
                <a:lnTo>
                  <a:pt x="40520" y="28310"/>
                </a:lnTo>
                <a:lnTo>
                  <a:pt x="40510" y="28320"/>
                </a:lnTo>
                <a:lnTo>
                  <a:pt x="40510" y="28330"/>
                </a:lnTo>
                <a:lnTo>
                  <a:pt x="40500" y="28350"/>
                </a:lnTo>
                <a:lnTo>
                  <a:pt x="40500" y="28360"/>
                </a:lnTo>
                <a:lnTo>
                  <a:pt x="40500" y="28380"/>
                </a:lnTo>
                <a:lnTo>
                  <a:pt x="40490" y="28390"/>
                </a:lnTo>
                <a:lnTo>
                  <a:pt x="40490" y="28400"/>
                </a:lnTo>
                <a:lnTo>
                  <a:pt x="40480" y="28430"/>
                </a:lnTo>
                <a:lnTo>
                  <a:pt x="40490" y="28440"/>
                </a:lnTo>
                <a:lnTo>
                  <a:pt x="40500" y="28450"/>
                </a:lnTo>
                <a:lnTo>
                  <a:pt x="40500" y="28460"/>
                </a:lnTo>
                <a:lnTo>
                  <a:pt x="40500" y="28480"/>
                </a:lnTo>
                <a:lnTo>
                  <a:pt x="40500" y="28500"/>
                </a:lnTo>
                <a:lnTo>
                  <a:pt x="40500" y="28510"/>
                </a:lnTo>
                <a:lnTo>
                  <a:pt x="40520" y="28530"/>
                </a:lnTo>
                <a:lnTo>
                  <a:pt x="40530" y="28540"/>
                </a:lnTo>
                <a:lnTo>
                  <a:pt x="40550" y="28540"/>
                </a:lnTo>
                <a:lnTo>
                  <a:pt x="40570" y="28530"/>
                </a:lnTo>
                <a:lnTo>
                  <a:pt x="40580" y="28530"/>
                </a:lnTo>
                <a:lnTo>
                  <a:pt x="40590" y="28530"/>
                </a:lnTo>
                <a:lnTo>
                  <a:pt x="40610" y="28540"/>
                </a:lnTo>
                <a:lnTo>
                  <a:pt x="40610" y="28550"/>
                </a:lnTo>
                <a:lnTo>
                  <a:pt x="40600" y="28560"/>
                </a:lnTo>
                <a:lnTo>
                  <a:pt x="40590" y="28580"/>
                </a:lnTo>
                <a:lnTo>
                  <a:pt x="40580" y="28590"/>
                </a:lnTo>
                <a:lnTo>
                  <a:pt x="40580" y="28600"/>
                </a:lnTo>
                <a:lnTo>
                  <a:pt x="40580" y="28610"/>
                </a:lnTo>
                <a:lnTo>
                  <a:pt x="40580" y="28620"/>
                </a:lnTo>
                <a:lnTo>
                  <a:pt x="40580" y="28630"/>
                </a:lnTo>
                <a:lnTo>
                  <a:pt x="40570" y="28640"/>
                </a:lnTo>
                <a:lnTo>
                  <a:pt x="40570" y="28650"/>
                </a:lnTo>
                <a:lnTo>
                  <a:pt x="40570" y="28660"/>
                </a:lnTo>
                <a:lnTo>
                  <a:pt x="40550" y="28660"/>
                </a:lnTo>
                <a:lnTo>
                  <a:pt x="40550" y="28670"/>
                </a:lnTo>
                <a:lnTo>
                  <a:pt x="40540" y="28670"/>
                </a:lnTo>
                <a:lnTo>
                  <a:pt x="40540" y="28690"/>
                </a:lnTo>
                <a:lnTo>
                  <a:pt x="40550" y="28690"/>
                </a:lnTo>
                <a:lnTo>
                  <a:pt x="40550" y="28700"/>
                </a:lnTo>
                <a:lnTo>
                  <a:pt x="40550" y="28710"/>
                </a:lnTo>
                <a:lnTo>
                  <a:pt x="40540" y="28720"/>
                </a:lnTo>
                <a:lnTo>
                  <a:pt x="40530" y="28730"/>
                </a:lnTo>
                <a:lnTo>
                  <a:pt x="40530" y="28740"/>
                </a:lnTo>
                <a:lnTo>
                  <a:pt x="40520" y="28750"/>
                </a:lnTo>
                <a:lnTo>
                  <a:pt x="40510" y="28750"/>
                </a:lnTo>
                <a:lnTo>
                  <a:pt x="40510" y="28770"/>
                </a:lnTo>
                <a:lnTo>
                  <a:pt x="40500" y="28790"/>
                </a:lnTo>
                <a:lnTo>
                  <a:pt x="40490" y="28800"/>
                </a:lnTo>
                <a:lnTo>
                  <a:pt x="40480" y="28810"/>
                </a:lnTo>
                <a:lnTo>
                  <a:pt x="40470" y="28820"/>
                </a:lnTo>
                <a:lnTo>
                  <a:pt x="40460" y="28820"/>
                </a:lnTo>
                <a:lnTo>
                  <a:pt x="40450" y="28830"/>
                </a:lnTo>
                <a:lnTo>
                  <a:pt x="40430" y="28830"/>
                </a:lnTo>
                <a:lnTo>
                  <a:pt x="40430" y="28850"/>
                </a:lnTo>
                <a:lnTo>
                  <a:pt x="40450" y="28850"/>
                </a:lnTo>
                <a:lnTo>
                  <a:pt x="40460" y="28870"/>
                </a:lnTo>
                <a:lnTo>
                  <a:pt x="40450" y="28890"/>
                </a:lnTo>
                <a:lnTo>
                  <a:pt x="40440" y="28900"/>
                </a:lnTo>
                <a:lnTo>
                  <a:pt x="40420" y="28900"/>
                </a:lnTo>
                <a:lnTo>
                  <a:pt x="40410" y="28910"/>
                </a:lnTo>
                <a:lnTo>
                  <a:pt x="40400" y="28920"/>
                </a:lnTo>
                <a:lnTo>
                  <a:pt x="40410" y="28930"/>
                </a:lnTo>
                <a:lnTo>
                  <a:pt x="40410" y="28940"/>
                </a:lnTo>
                <a:lnTo>
                  <a:pt x="40410" y="28960"/>
                </a:lnTo>
                <a:lnTo>
                  <a:pt x="40420" y="28970"/>
                </a:lnTo>
                <a:lnTo>
                  <a:pt x="40400" y="28980"/>
                </a:lnTo>
                <a:lnTo>
                  <a:pt x="40390" y="28980"/>
                </a:lnTo>
                <a:lnTo>
                  <a:pt x="40400" y="28990"/>
                </a:lnTo>
                <a:lnTo>
                  <a:pt x="40400" y="29000"/>
                </a:lnTo>
                <a:lnTo>
                  <a:pt x="40410" y="29010"/>
                </a:lnTo>
                <a:lnTo>
                  <a:pt x="40400" y="29030"/>
                </a:lnTo>
                <a:lnTo>
                  <a:pt x="40390" y="29040"/>
                </a:lnTo>
                <a:lnTo>
                  <a:pt x="40380" y="29060"/>
                </a:lnTo>
                <a:lnTo>
                  <a:pt x="40370" y="29060"/>
                </a:lnTo>
                <a:lnTo>
                  <a:pt x="40360" y="29070"/>
                </a:lnTo>
                <a:lnTo>
                  <a:pt x="40350" y="29070"/>
                </a:lnTo>
                <a:lnTo>
                  <a:pt x="40350" y="29080"/>
                </a:lnTo>
                <a:lnTo>
                  <a:pt x="40350" y="29090"/>
                </a:lnTo>
                <a:lnTo>
                  <a:pt x="40350" y="29100"/>
                </a:lnTo>
                <a:lnTo>
                  <a:pt x="40350" y="29110"/>
                </a:lnTo>
                <a:lnTo>
                  <a:pt x="40350" y="29120"/>
                </a:lnTo>
                <a:lnTo>
                  <a:pt x="40340" y="29120"/>
                </a:lnTo>
                <a:lnTo>
                  <a:pt x="40340" y="29130"/>
                </a:lnTo>
                <a:lnTo>
                  <a:pt x="40330" y="29140"/>
                </a:lnTo>
                <a:lnTo>
                  <a:pt x="40320" y="29140"/>
                </a:lnTo>
                <a:lnTo>
                  <a:pt x="40310" y="29160"/>
                </a:lnTo>
                <a:lnTo>
                  <a:pt x="40310" y="29170"/>
                </a:lnTo>
                <a:lnTo>
                  <a:pt x="40310" y="29180"/>
                </a:lnTo>
                <a:lnTo>
                  <a:pt x="40320" y="29180"/>
                </a:lnTo>
                <a:lnTo>
                  <a:pt x="40320" y="29190"/>
                </a:lnTo>
                <a:lnTo>
                  <a:pt x="40300" y="29200"/>
                </a:lnTo>
                <a:lnTo>
                  <a:pt x="40300" y="29210"/>
                </a:lnTo>
                <a:lnTo>
                  <a:pt x="40290" y="29230"/>
                </a:lnTo>
                <a:lnTo>
                  <a:pt x="40280" y="29240"/>
                </a:lnTo>
                <a:lnTo>
                  <a:pt x="40270" y="29240"/>
                </a:lnTo>
                <a:lnTo>
                  <a:pt x="40260" y="29250"/>
                </a:lnTo>
                <a:lnTo>
                  <a:pt x="40260" y="29260"/>
                </a:lnTo>
                <a:lnTo>
                  <a:pt x="40250" y="29270"/>
                </a:lnTo>
                <a:lnTo>
                  <a:pt x="40240" y="29280"/>
                </a:lnTo>
                <a:lnTo>
                  <a:pt x="40230" y="29310"/>
                </a:lnTo>
                <a:lnTo>
                  <a:pt x="40220" y="29320"/>
                </a:lnTo>
                <a:lnTo>
                  <a:pt x="40210" y="29320"/>
                </a:lnTo>
                <a:lnTo>
                  <a:pt x="40200" y="29320"/>
                </a:lnTo>
                <a:lnTo>
                  <a:pt x="40190" y="29310"/>
                </a:lnTo>
                <a:lnTo>
                  <a:pt x="40180" y="29310"/>
                </a:lnTo>
                <a:lnTo>
                  <a:pt x="40190" y="29330"/>
                </a:lnTo>
                <a:lnTo>
                  <a:pt x="40200" y="29340"/>
                </a:lnTo>
                <a:lnTo>
                  <a:pt x="40210" y="29350"/>
                </a:lnTo>
                <a:lnTo>
                  <a:pt x="40210" y="29360"/>
                </a:lnTo>
                <a:lnTo>
                  <a:pt x="40200" y="29350"/>
                </a:lnTo>
                <a:lnTo>
                  <a:pt x="40190" y="29340"/>
                </a:lnTo>
                <a:lnTo>
                  <a:pt x="40180" y="29350"/>
                </a:lnTo>
                <a:lnTo>
                  <a:pt x="40190" y="29370"/>
                </a:lnTo>
                <a:lnTo>
                  <a:pt x="40200" y="29380"/>
                </a:lnTo>
                <a:lnTo>
                  <a:pt x="40210" y="29390"/>
                </a:lnTo>
                <a:lnTo>
                  <a:pt x="40220" y="29390"/>
                </a:lnTo>
                <a:lnTo>
                  <a:pt x="40230" y="29390"/>
                </a:lnTo>
                <a:lnTo>
                  <a:pt x="40230" y="29380"/>
                </a:lnTo>
                <a:lnTo>
                  <a:pt x="40240" y="29370"/>
                </a:lnTo>
                <a:lnTo>
                  <a:pt x="40250" y="29380"/>
                </a:lnTo>
                <a:lnTo>
                  <a:pt x="40250" y="29390"/>
                </a:lnTo>
                <a:lnTo>
                  <a:pt x="40250" y="29400"/>
                </a:lnTo>
                <a:lnTo>
                  <a:pt x="40260" y="29410"/>
                </a:lnTo>
                <a:lnTo>
                  <a:pt x="40260" y="29420"/>
                </a:lnTo>
                <a:lnTo>
                  <a:pt x="40260" y="29430"/>
                </a:lnTo>
                <a:lnTo>
                  <a:pt x="40250" y="29450"/>
                </a:lnTo>
                <a:lnTo>
                  <a:pt x="40250" y="29460"/>
                </a:lnTo>
                <a:lnTo>
                  <a:pt x="40260" y="29460"/>
                </a:lnTo>
                <a:lnTo>
                  <a:pt x="40270" y="29450"/>
                </a:lnTo>
                <a:lnTo>
                  <a:pt x="40280" y="29460"/>
                </a:lnTo>
                <a:lnTo>
                  <a:pt x="40290" y="29470"/>
                </a:lnTo>
                <a:lnTo>
                  <a:pt x="40300" y="29460"/>
                </a:lnTo>
                <a:lnTo>
                  <a:pt x="40310" y="29460"/>
                </a:lnTo>
                <a:lnTo>
                  <a:pt x="40320" y="29470"/>
                </a:lnTo>
                <a:lnTo>
                  <a:pt x="40320" y="29480"/>
                </a:lnTo>
                <a:lnTo>
                  <a:pt x="40310" y="29490"/>
                </a:lnTo>
                <a:lnTo>
                  <a:pt x="40300" y="29500"/>
                </a:lnTo>
                <a:lnTo>
                  <a:pt x="40280" y="29510"/>
                </a:lnTo>
                <a:lnTo>
                  <a:pt x="40270" y="29520"/>
                </a:lnTo>
                <a:lnTo>
                  <a:pt x="40260" y="29530"/>
                </a:lnTo>
                <a:lnTo>
                  <a:pt x="40250" y="29540"/>
                </a:lnTo>
                <a:lnTo>
                  <a:pt x="40240" y="29540"/>
                </a:lnTo>
                <a:lnTo>
                  <a:pt x="40230" y="29530"/>
                </a:lnTo>
                <a:lnTo>
                  <a:pt x="40220" y="29520"/>
                </a:lnTo>
                <a:lnTo>
                  <a:pt x="40220" y="29510"/>
                </a:lnTo>
                <a:lnTo>
                  <a:pt x="40230" y="29510"/>
                </a:lnTo>
                <a:lnTo>
                  <a:pt x="40230" y="29500"/>
                </a:lnTo>
                <a:lnTo>
                  <a:pt x="40230" y="29490"/>
                </a:lnTo>
                <a:lnTo>
                  <a:pt x="40220" y="29500"/>
                </a:lnTo>
                <a:lnTo>
                  <a:pt x="40210" y="29500"/>
                </a:lnTo>
                <a:lnTo>
                  <a:pt x="40200" y="29500"/>
                </a:lnTo>
                <a:lnTo>
                  <a:pt x="40190" y="29500"/>
                </a:lnTo>
                <a:lnTo>
                  <a:pt x="40180" y="29510"/>
                </a:lnTo>
                <a:lnTo>
                  <a:pt x="40180" y="29520"/>
                </a:lnTo>
                <a:lnTo>
                  <a:pt x="40180" y="29530"/>
                </a:lnTo>
                <a:lnTo>
                  <a:pt x="40200" y="29540"/>
                </a:lnTo>
                <a:lnTo>
                  <a:pt x="40200" y="29550"/>
                </a:lnTo>
                <a:lnTo>
                  <a:pt x="40190" y="29560"/>
                </a:lnTo>
                <a:lnTo>
                  <a:pt x="40180" y="29570"/>
                </a:lnTo>
                <a:lnTo>
                  <a:pt x="40180" y="29560"/>
                </a:lnTo>
                <a:lnTo>
                  <a:pt x="40180" y="29550"/>
                </a:lnTo>
                <a:lnTo>
                  <a:pt x="40170" y="29540"/>
                </a:lnTo>
                <a:lnTo>
                  <a:pt x="40160" y="29540"/>
                </a:lnTo>
                <a:lnTo>
                  <a:pt x="40160" y="29560"/>
                </a:lnTo>
                <a:lnTo>
                  <a:pt x="40160" y="29570"/>
                </a:lnTo>
                <a:lnTo>
                  <a:pt x="40160" y="29580"/>
                </a:lnTo>
                <a:lnTo>
                  <a:pt x="40170" y="29580"/>
                </a:lnTo>
                <a:lnTo>
                  <a:pt x="40190" y="29580"/>
                </a:lnTo>
                <a:lnTo>
                  <a:pt x="40200" y="29590"/>
                </a:lnTo>
                <a:lnTo>
                  <a:pt x="40210" y="29590"/>
                </a:lnTo>
                <a:lnTo>
                  <a:pt x="40220" y="29590"/>
                </a:lnTo>
                <a:lnTo>
                  <a:pt x="40220" y="29580"/>
                </a:lnTo>
                <a:lnTo>
                  <a:pt x="40210" y="29570"/>
                </a:lnTo>
                <a:lnTo>
                  <a:pt x="40210" y="29560"/>
                </a:lnTo>
                <a:lnTo>
                  <a:pt x="40220" y="29560"/>
                </a:lnTo>
                <a:lnTo>
                  <a:pt x="40230" y="29560"/>
                </a:lnTo>
                <a:lnTo>
                  <a:pt x="40230" y="29570"/>
                </a:lnTo>
                <a:lnTo>
                  <a:pt x="40230" y="29580"/>
                </a:lnTo>
                <a:lnTo>
                  <a:pt x="40230" y="29590"/>
                </a:lnTo>
                <a:lnTo>
                  <a:pt x="40230" y="29600"/>
                </a:lnTo>
                <a:lnTo>
                  <a:pt x="40220" y="29610"/>
                </a:lnTo>
                <a:lnTo>
                  <a:pt x="40230" y="29630"/>
                </a:lnTo>
                <a:lnTo>
                  <a:pt x="40230" y="29640"/>
                </a:lnTo>
                <a:lnTo>
                  <a:pt x="40230" y="29650"/>
                </a:lnTo>
                <a:lnTo>
                  <a:pt x="40240" y="29660"/>
                </a:lnTo>
                <a:lnTo>
                  <a:pt x="40250" y="29660"/>
                </a:lnTo>
                <a:lnTo>
                  <a:pt x="40240" y="29680"/>
                </a:lnTo>
                <a:lnTo>
                  <a:pt x="40230" y="29680"/>
                </a:lnTo>
                <a:lnTo>
                  <a:pt x="40240" y="29690"/>
                </a:lnTo>
                <a:lnTo>
                  <a:pt x="40260" y="29690"/>
                </a:lnTo>
                <a:lnTo>
                  <a:pt x="40270" y="29690"/>
                </a:lnTo>
                <a:lnTo>
                  <a:pt x="40280" y="29700"/>
                </a:lnTo>
                <a:lnTo>
                  <a:pt x="40280" y="29710"/>
                </a:lnTo>
                <a:lnTo>
                  <a:pt x="40280" y="29730"/>
                </a:lnTo>
                <a:lnTo>
                  <a:pt x="40270" y="29740"/>
                </a:lnTo>
                <a:lnTo>
                  <a:pt x="40260" y="29750"/>
                </a:lnTo>
                <a:lnTo>
                  <a:pt x="40250" y="29760"/>
                </a:lnTo>
                <a:lnTo>
                  <a:pt x="40250" y="29750"/>
                </a:lnTo>
                <a:lnTo>
                  <a:pt x="40240" y="29750"/>
                </a:lnTo>
                <a:lnTo>
                  <a:pt x="40240" y="29760"/>
                </a:lnTo>
                <a:lnTo>
                  <a:pt x="40240" y="29770"/>
                </a:lnTo>
                <a:lnTo>
                  <a:pt x="40260" y="29770"/>
                </a:lnTo>
                <a:lnTo>
                  <a:pt x="40260" y="29780"/>
                </a:lnTo>
                <a:lnTo>
                  <a:pt x="40290" y="29770"/>
                </a:lnTo>
                <a:lnTo>
                  <a:pt x="40300" y="29770"/>
                </a:lnTo>
                <a:lnTo>
                  <a:pt x="40310" y="29780"/>
                </a:lnTo>
                <a:lnTo>
                  <a:pt x="40320" y="29780"/>
                </a:lnTo>
                <a:lnTo>
                  <a:pt x="40320" y="29770"/>
                </a:lnTo>
                <a:lnTo>
                  <a:pt x="40320" y="29780"/>
                </a:lnTo>
                <a:lnTo>
                  <a:pt x="40330" y="29790"/>
                </a:lnTo>
                <a:lnTo>
                  <a:pt x="40330" y="29780"/>
                </a:lnTo>
                <a:lnTo>
                  <a:pt x="40340" y="29770"/>
                </a:lnTo>
                <a:lnTo>
                  <a:pt x="40340" y="29780"/>
                </a:lnTo>
                <a:lnTo>
                  <a:pt x="40340" y="29790"/>
                </a:lnTo>
                <a:lnTo>
                  <a:pt x="40330" y="29800"/>
                </a:lnTo>
                <a:lnTo>
                  <a:pt x="40330" y="29810"/>
                </a:lnTo>
                <a:lnTo>
                  <a:pt x="40310" y="29820"/>
                </a:lnTo>
                <a:lnTo>
                  <a:pt x="40300" y="29830"/>
                </a:lnTo>
                <a:lnTo>
                  <a:pt x="40290" y="29840"/>
                </a:lnTo>
                <a:lnTo>
                  <a:pt x="40300" y="29840"/>
                </a:lnTo>
                <a:lnTo>
                  <a:pt x="40300" y="29860"/>
                </a:lnTo>
                <a:lnTo>
                  <a:pt x="40290" y="29860"/>
                </a:lnTo>
                <a:lnTo>
                  <a:pt x="40270" y="29880"/>
                </a:lnTo>
                <a:lnTo>
                  <a:pt x="40260" y="29890"/>
                </a:lnTo>
                <a:lnTo>
                  <a:pt x="40250" y="29880"/>
                </a:lnTo>
                <a:lnTo>
                  <a:pt x="40250" y="29870"/>
                </a:lnTo>
                <a:lnTo>
                  <a:pt x="40250" y="29860"/>
                </a:lnTo>
                <a:lnTo>
                  <a:pt x="40240" y="29860"/>
                </a:lnTo>
                <a:lnTo>
                  <a:pt x="40240" y="29870"/>
                </a:lnTo>
                <a:lnTo>
                  <a:pt x="40230" y="29870"/>
                </a:lnTo>
                <a:lnTo>
                  <a:pt x="40230" y="29880"/>
                </a:lnTo>
                <a:lnTo>
                  <a:pt x="40240" y="29890"/>
                </a:lnTo>
                <a:lnTo>
                  <a:pt x="40250" y="29890"/>
                </a:lnTo>
                <a:lnTo>
                  <a:pt x="40260" y="29900"/>
                </a:lnTo>
                <a:lnTo>
                  <a:pt x="40280" y="29900"/>
                </a:lnTo>
                <a:lnTo>
                  <a:pt x="40280" y="29910"/>
                </a:lnTo>
                <a:lnTo>
                  <a:pt x="40280" y="29920"/>
                </a:lnTo>
                <a:lnTo>
                  <a:pt x="40270" y="29920"/>
                </a:lnTo>
                <a:lnTo>
                  <a:pt x="40280" y="29930"/>
                </a:lnTo>
                <a:lnTo>
                  <a:pt x="40270" y="29940"/>
                </a:lnTo>
                <a:lnTo>
                  <a:pt x="40270" y="29950"/>
                </a:lnTo>
                <a:lnTo>
                  <a:pt x="40280" y="29960"/>
                </a:lnTo>
                <a:lnTo>
                  <a:pt x="40290" y="29970"/>
                </a:lnTo>
                <a:lnTo>
                  <a:pt x="40290" y="29980"/>
                </a:lnTo>
                <a:lnTo>
                  <a:pt x="40290" y="29990"/>
                </a:lnTo>
                <a:lnTo>
                  <a:pt x="40300" y="30000"/>
                </a:lnTo>
                <a:lnTo>
                  <a:pt x="40290" y="30010"/>
                </a:lnTo>
                <a:lnTo>
                  <a:pt x="40290" y="30020"/>
                </a:lnTo>
                <a:lnTo>
                  <a:pt x="40280" y="30040"/>
                </a:lnTo>
                <a:lnTo>
                  <a:pt x="40270" y="30040"/>
                </a:lnTo>
                <a:lnTo>
                  <a:pt x="40270" y="30050"/>
                </a:lnTo>
                <a:lnTo>
                  <a:pt x="40290" y="30060"/>
                </a:lnTo>
                <a:lnTo>
                  <a:pt x="40300" y="30060"/>
                </a:lnTo>
                <a:lnTo>
                  <a:pt x="40310" y="30060"/>
                </a:lnTo>
                <a:lnTo>
                  <a:pt x="40310" y="30070"/>
                </a:lnTo>
                <a:lnTo>
                  <a:pt x="40310" y="30080"/>
                </a:lnTo>
                <a:lnTo>
                  <a:pt x="40330" y="30090"/>
                </a:lnTo>
                <a:lnTo>
                  <a:pt x="40340" y="30080"/>
                </a:lnTo>
                <a:lnTo>
                  <a:pt x="40350" y="30080"/>
                </a:lnTo>
                <a:lnTo>
                  <a:pt x="40350" y="30090"/>
                </a:lnTo>
                <a:lnTo>
                  <a:pt x="40340" y="30100"/>
                </a:lnTo>
                <a:lnTo>
                  <a:pt x="40340" y="30120"/>
                </a:lnTo>
                <a:lnTo>
                  <a:pt x="40350" y="30130"/>
                </a:lnTo>
                <a:lnTo>
                  <a:pt x="40340" y="30150"/>
                </a:lnTo>
                <a:lnTo>
                  <a:pt x="40340" y="30160"/>
                </a:lnTo>
                <a:lnTo>
                  <a:pt x="40330" y="30180"/>
                </a:lnTo>
                <a:lnTo>
                  <a:pt x="40320" y="30190"/>
                </a:lnTo>
                <a:lnTo>
                  <a:pt x="40310" y="30190"/>
                </a:lnTo>
                <a:lnTo>
                  <a:pt x="40310" y="30200"/>
                </a:lnTo>
                <a:lnTo>
                  <a:pt x="40330" y="30210"/>
                </a:lnTo>
                <a:lnTo>
                  <a:pt x="40350" y="30220"/>
                </a:lnTo>
                <a:lnTo>
                  <a:pt x="40350" y="30230"/>
                </a:lnTo>
                <a:lnTo>
                  <a:pt x="40340" y="30230"/>
                </a:lnTo>
                <a:lnTo>
                  <a:pt x="40330" y="30240"/>
                </a:lnTo>
                <a:lnTo>
                  <a:pt x="40320" y="30260"/>
                </a:lnTo>
                <a:lnTo>
                  <a:pt x="40300" y="30270"/>
                </a:lnTo>
                <a:lnTo>
                  <a:pt x="40290" y="30270"/>
                </a:lnTo>
                <a:lnTo>
                  <a:pt x="40270" y="30270"/>
                </a:lnTo>
                <a:lnTo>
                  <a:pt x="40250" y="30280"/>
                </a:lnTo>
                <a:lnTo>
                  <a:pt x="40250" y="30290"/>
                </a:lnTo>
                <a:lnTo>
                  <a:pt x="40240" y="30290"/>
                </a:lnTo>
                <a:lnTo>
                  <a:pt x="40230" y="30300"/>
                </a:lnTo>
                <a:lnTo>
                  <a:pt x="40240" y="30310"/>
                </a:lnTo>
                <a:lnTo>
                  <a:pt x="40250" y="30320"/>
                </a:lnTo>
                <a:lnTo>
                  <a:pt x="40260" y="30330"/>
                </a:lnTo>
                <a:lnTo>
                  <a:pt x="40270" y="30340"/>
                </a:lnTo>
                <a:lnTo>
                  <a:pt x="40280" y="30370"/>
                </a:lnTo>
                <a:lnTo>
                  <a:pt x="40260" y="30370"/>
                </a:lnTo>
                <a:lnTo>
                  <a:pt x="40250" y="30360"/>
                </a:lnTo>
                <a:lnTo>
                  <a:pt x="40250" y="30370"/>
                </a:lnTo>
                <a:lnTo>
                  <a:pt x="40260" y="30390"/>
                </a:lnTo>
                <a:lnTo>
                  <a:pt x="40270" y="30400"/>
                </a:lnTo>
                <a:lnTo>
                  <a:pt x="40280" y="30380"/>
                </a:lnTo>
                <a:lnTo>
                  <a:pt x="40290" y="30380"/>
                </a:lnTo>
                <a:lnTo>
                  <a:pt x="40290" y="30390"/>
                </a:lnTo>
                <a:lnTo>
                  <a:pt x="40290" y="30400"/>
                </a:lnTo>
                <a:lnTo>
                  <a:pt x="40280" y="30410"/>
                </a:lnTo>
                <a:lnTo>
                  <a:pt x="40260" y="30400"/>
                </a:lnTo>
                <a:lnTo>
                  <a:pt x="40250" y="30420"/>
                </a:lnTo>
                <a:lnTo>
                  <a:pt x="40240" y="30430"/>
                </a:lnTo>
                <a:lnTo>
                  <a:pt x="40250" y="30440"/>
                </a:lnTo>
                <a:lnTo>
                  <a:pt x="40260" y="30440"/>
                </a:lnTo>
                <a:lnTo>
                  <a:pt x="40270" y="30460"/>
                </a:lnTo>
                <a:lnTo>
                  <a:pt x="40270" y="30470"/>
                </a:lnTo>
                <a:lnTo>
                  <a:pt x="40260" y="30480"/>
                </a:lnTo>
                <a:lnTo>
                  <a:pt x="40240" y="30480"/>
                </a:lnTo>
                <a:lnTo>
                  <a:pt x="40230" y="30480"/>
                </a:lnTo>
                <a:lnTo>
                  <a:pt x="40220" y="30490"/>
                </a:lnTo>
                <a:lnTo>
                  <a:pt x="40220" y="30500"/>
                </a:lnTo>
                <a:lnTo>
                  <a:pt x="40240" y="30500"/>
                </a:lnTo>
                <a:lnTo>
                  <a:pt x="40260" y="30510"/>
                </a:lnTo>
                <a:lnTo>
                  <a:pt x="40280" y="30510"/>
                </a:lnTo>
                <a:lnTo>
                  <a:pt x="40280" y="30520"/>
                </a:lnTo>
                <a:lnTo>
                  <a:pt x="40280" y="30530"/>
                </a:lnTo>
                <a:lnTo>
                  <a:pt x="40290" y="30530"/>
                </a:lnTo>
                <a:lnTo>
                  <a:pt x="40300" y="30520"/>
                </a:lnTo>
                <a:lnTo>
                  <a:pt x="40290" y="30500"/>
                </a:lnTo>
                <a:lnTo>
                  <a:pt x="40290" y="30490"/>
                </a:lnTo>
                <a:lnTo>
                  <a:pt x="40300" y="30490"/>
                </a:lnTo>
                <a:lnTo>
                  <a:pt x="40310" y="30480"/>
                </a:lnTo>
                <a:lnTo>
                  <a:pt x="40310" y="30490"/>
                </a:lnTo>
                <a:lnTo>
                  <a:pt x="40320" y="30500"/>
                </a:lnTo>
                <a:lnTo>
                  <a:pt x="40310" y="30510"/>
                </a:lnTo>
                <a:lnTo>
                  <a:pt x="40310" y="30520"/>
                </a:lnTo>
                <a:lnTo>
                  <a:pt x="40310" y="30530"/>
                </a:lnTo>
                <a:lnTo>
                  <a:pt x="40290" y="30530"/>
                </a:lnTo>
                <a:lnTo>
                  <a:pt x="40290" y="30540"/>
                </a:lnTo>
                <a:lnTo>
                  <a:pt x="40280" y="30550"/>
                </a:lnTo>
                <a:lnTo>
                  <a:pt x="40280" y="30560"/>
                </a:lnTo>
                <a:lnTo>
                  <a:pt x="40270" y="30580"/>
                </a:lnTo>
                <a:lnTo>
                  <a:pt x="40260" y="30600"/>
                </a:lnTo>
                <a:lnTo>
                  <a:pt x="40260" y="30610"/>
                </a:lnTo>
                <a:lnTo>
                  <a:pt x="40280" y="30620"/>
                </a:lnTo>
                <a:lnTo>
                  <a:pt x="40290" y="30620"/>
                </a:lnTo>
                <a:lnTo>
                  <a:pt x="40300" y="30620"/>
                </a:lnTo>
                <a:lnTo>
                  <a:pt x="40320" y="30600"/>
                </a:lnTo>
                <a:lnTo>
                  <a:pt x="40330" y="30590"/>
                </a:lnTo>
                <a:lnTo>
                  <a:pt x="40340" y="30580"/>
                </a:lnTo>
                <a:lnTo>
                  <a:pt x="40350" y="30570"/>
                </a:lnTo>
                <a:lnTo>
                  <a:pt x="40350" y="30560"/>
                </a:lnTo>
                <a:lnTo>
                  <a:pt x="40370" y="30570"/>
                </a:lnTo>
                <a:lnTo>
                  <a:pt x="40370" y="30600"/>
                </a:lnTo>
                <a:lnTo>
                  <a:pt x="40380" y="30620"/>
                </a:lnTo>
                <a:lnTo>
                  <a:pt x="40370" y="30630"/>
                </a:lnTo>
                <a:lnTo>
                  <a:pt x="40370" y="30650"/>
                </a:lnTo>
                <a:lnTo>
                  <a:pt x="40370" y="30660"/>
                </a:lnTo>
                <a:lnTo>
                  <a:pt x="40350" y="30670"/>
                </a:lnTo>
                <a:lnTo>
                  <a:pt x="40340" y="30680"/>
                </a:lnTo>
                <a:lnTo>
                  <a:pt x="40340" y="30700"/>
                </a:lnTo>
                <a:lnTo>
                  <a:pt x="40350" y="30720"/>
                </a:lnTo>
                <a:lnTo>
                  <a:pt x="40360" y="30750"/>
                </a:lnTo>
                <a:lnTo>
                  <a:pt x="40340" y="30760"/>
                </a:lnTo>
                <a:lnTo>
                  <a:pt x="40320" y="30750"/>
                </a:lnTo>
                <a:lnTo>
                  <a:pt x="40300" y="30750"/>
                </a:lnTo>
                <a:lnTo>
                  <a:pt x="40290" y="30730"/>
                </a:lnTo>
                <a:lnTo>
                  <a:pt x="40290" y="30710"/>
                </a:lnTo>
                <a:lnTo>
                  <a:pt x="40280" y="30710"/>
                </a:lnTo>
                <a:lnTo>
                  <a:pt x="40270" y="30720"/>
                </a:lnTo>
                <a:lnTo>
                  <a:pt x="40270" y="30730"/>
                </a:lnTo>
                <a:lnTo>
                  <a:pt x="40290" y="30750"/>
                </a:lnTo>
                <a:lnTo>
                  <a:pt x="40290" y="30760"/>
                </a:lnTo>
                <a:lnTo>
                  <a:pt x="40290" y="30780"/>
                </a:lnTo>
                <a:lnTo>
                  <a:pt x="40290" y="30790"/>
                </a:lnTo>
                <a:lnTo>
                  <a:pt x="40270" y="30790"/>
                </a:lnTo>
                <a:lnTo>
                  <a:pt x="40260" y="30790"/>
                </a:lnTo>
                <a:lnTo>
                  <a:pt x="40260" y="30810"/>
                </a:lnTo>
                <a:lnTo>
                  <a:pt x="40270" y="30820"/>
                </a:lnTo>
                <a:lnTo>
                  <a:pt x="40270" y="30830"/>
                </a:lnTo>
                <a:lnTo>
                  <a:pt x="40260" y="30840"/>
                </a:lnTo>
                <a:lnTo>
                  <a:pt x="40250" y="30840"/>
                </a:lnTo>
                <a:lnTo>
                  <a:pt x="40240" y="30830"/>
                </a:lnTo>
                <a:lnTo>
                  <a:pt x="40230" y="30830"/>
                </a:lnTo>
                <a:lnTo>
                  <a:pt x="40210" y="30840"/>
                </a:lnTo>
                <a:lnTo>
                  <a:pt x="40210" y="30850"/>
                </a:lnTo>
                <a:lnTo>
                  <a:pt x="40210" y="30860"/>
                </a:lnTo>
                <a:lnTo>
                  <a:pt x="40220" y="30880"/>
                </a:lnTo>
                <a:lnTo>
                  <a:pt x="40200" y="30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