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Carabobo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Carabob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2620" y="20080"/>
                </a:moveTo>
                <a:lnTo>
                  <a:pt x="42640" y="20200"/>
                </a:lnTo>
                <a:lnTo>
                  <a:pt x="42640" y="20220"/>
                </a:lnTo>
                <a:lnTo>
                  <a:pt x="42640" y="20230"/>
                </a:lnTo>
                <a:lnTo>
                  <a:pt x="42640" y="20240"/>
                </a:lnTo>
                <a:lnTo>
                  <a:pt x="42640" y="20260"/>
                </a:lnTo>
                <a:lnTo>
                  <a:pt x="42640" y="20270"/>
                </a:lnTo>
                <a:lnTo>
                  <a:pt x="42650" y="20290"/>
                </a:lnTo>
                <a:lnTo>
                  <a:pt x="42650" y="20300"/>
                </a:lnTo>
                <a:lnTo>
                  <a:pt x="42640" y="20320"/>
                </a:lnTo>
                <a:lnTo>
                  <a:pt x="42630" y="20340"/>
                </a:lnTo>
                <a:lnTo>
                  <a:pt x="42630" y="20360"/>
                </a:lnTo>
                <a:lnTo>
                  <a:pt x="42620" y="20380"/>
                </a:lnTo>
                <a:lnTo>
                  <a:pt x="42610" y="20390"/>
                </a:lnTo>
                <a:lnTo>
                  <a:pt x="42600" y="20400"/>
                </a:lnTo>
                <a:lnTo>
                  <a:pt x="42590" y="20420"/>
                </a:lnTo>
                <a:lnTo>
                  <a:pt x="42580" y="20430"/>
                </a:lnTo>
                <a:lnTo>
                  <a:pt x="42560" y="20440"/>
                </a:lnTo>
                <a:lnTo>
                  <a:pt x="42560" y="20450"/>
                </a:lnTo>
                <a:lnTo>
                  <a:pt x="42550" y="20450"/>
                </a:lnTo>
                <a:lnTo>
                  <a:pt x="42530" y="20450"/>
                </a:lnTo>
                <a:lnTo>
                  <a:pt x="42520" y="20450"/>
                </a:lnTo>
                <a:lnTo>
                  <a:pt x="42510" y="20470"/>
                </a:lnTo>
                <a:lnTo>
                  <a:pt x="42500" y="20490"/>
                </a:lnTo>
                <a:lnTo>
                  <a:pt x="42500" y="20510"/>
                </a:lnTo>
                <a:lnTo>
                  <a:pt x="42500" y="20520"/>
                </a:lnTo>
                <a:lnTo>
                  <a:pt x="42490" y="20530"/>
                </a:lnTo>
                <a:lnTo>
                  <a:pt x="42490" y="20520"/>
                </a:lnTo>
                <a:lnTo>
                  <a:pt x="42470" y="20510"/>
                </a:lnTo>
                <a:lnTo>
                  <a:pt x="42470" y="20520"/>
                </a:lnTo>
                <a:lnTo>
                  <a:pt x="42460" y="20520"/>
                </a:lnTo>
                <a:lnTo>
                  <a:pt x="42440" y="20520"/>
                </a:lnTo>
                <a:lnTo>
                  <a:pt x="42430" y="20520"/>
                </a:lnTo>
                <a:lnTo>
                  <a:pt x="42430" y="20540"/>
                </a:lnTo>
                <a:lnTo>
                  <a:pt x="42420" y="20550"/>
                </a:lnTo>
                <a:lnTo>
                  <a:pt x="42420" y="20570"/>
                </a:lnTo>
                <a:lnTo>
                  <a:pt x="42420" y="20590"/>
                </a:lnTo>
                <a:lnTo>
                  <a:pt x="42440" y="20600"/>
                </a:lnTo>
                <a:lnTo>
                  <a:pt x="42450" y="20610"/>
                </a:lnTo>
                <a:lnTo>
                  <a:pt x="42450" y="20620"/>
                </a:lnTo>
                <a:lnTo>
                  <a:pt x="42450" y="20650"/>
                </a:lnTo>
                <a:lnTo>
                  <a:pt x="42460" y="20670"/>
                </a:lnTo>
                <a:lnTo>
                  <a:pt x="42460" y="20680"/>
                </a:lnTo>
                <a:lnTo>
                  <a:pt x="42470" y="20700"/>
                </a:lnTo>
                <a:lnTo>
                  <a:pt x="42470" y="20720"/>
                </a:lnTo>
                <a:lnTo>
                  <a:pt x="42460" y="20750"/>
                </a:lnTo>
                <a:lnTo>
                  <a:pt x="42450" y="20760"/>
                </a:lnTo>
                <a:lnTo>
                  <a:pt x="42440" y="20770"/>
                </a:lnTo>
                <a:lnTo>
                  <a:pt x="42420" y="20790"/>
                </a:lnTo>
                <a:lnTo>
                  <a:pt x="42410" y="20800"/>
                </a:lnTo>
                <a:lnTo>
                  <a:pt x="42400" y="20810"/>
                </a:lnTo>
                <a:lnTo>
                  <a:pt x="42390" y="20830"/>
                </a:lnTo>
                <a:lnTo>
                  <a:pt x="42380" y="20830"/>
                </a:lnTo>
                <a:lnTo>
                  <a:pt x="42380" y="20840"/>
                </a:lnTo>
                <a:lnTo>
                  <a:pt x="42410" y="20840"/>
                </a:lnTo>
                <a:lnTo>
                  <a:pt x="42420" y="20830"/>
                </a:lnTo>
                <a:lnTo>
                  <a:pt x="42430" y="20840"/>
                </a:lnTo>
                <a:lnTo>
                  <a:pt x="42440" y="20840"/>
                </a:lnTo>
                <a:lnTo>
                  <a:pt x="42450" y="20850"/>
                </a:lnTo>
                <a:lnTo>
                  <a:pt x="42470" y="20850"/>
                </a:lnTo>
                <a:lnTo>
                  <a:pt x="42480" y="20850"/>
                </a:lnTo>
                <a:lnTo>
                  <a:pt x="42490" y="20830"/>
                </a:lnTo>
                <a:lnTo>
                  <a:pt x="42500" y="20810"/>
                </a:lnTo>
                <a:lnTo>
                  <a:pt x="42510" y="20800"/>
                </a:lnTo>
                <a:lnTo>
                  <a:pt x="42520" y="20810"/>
                </a:lnTo>
                <a:lnTo>
                  <a:pt x="42520" y="20800"/>
                </a:lnTo>
                <a:lnTo>
                  <a:pt x="42540" y="20810"/>
                </a:lnTo>
                <a:lnTo>
                  <a:pt x="42540" y="20820"/>
                </a:lnTo>
                <a:lnTo>
                  <a:pt x="42560" y="20820"/>
                </a:lnTo>
                <a:lnTo>
                  <a:pt x="42560" y="20810"/>
                </a:lnTo>
                <a:lnTo>
                  <a:pt x="42550" y="20800"/>
                </a:lnTo>
                <a:lnTo>
                  <a:pt x="42550" y="20790"/>
                </a:lnTo>
                <a:lnTo>
                  <a:pt x="42540" y="20790"/>
                </a:lnTo>
                <a:lnTo>
                  <a:pt x="42530" y="20790"/>
                </a:lnTo>
                <a:lnTo>
                  <a:pt x="42540" y="20780"/>
                </a:lnTo>
                <a:lnTo>
                  <a:pt x="42560" y="20780"/>
                </a:lnTo>
                <a:lnTo>
                  <a:pt x="42580" y="20790"/>
                </a:lnTo>
                <a:lnTo>
                  <a:pt x="42590" y="20790"/>
                </a:lnTo>
                <a:lnTo>
                  <a:pt x="42600" y="20800"/>
                </a:lnTo>
                <a:lnTo>
                  <a:pt x="42610" y="20810"/>
                </a:lnTo>
                <a:lnTo>
                  <a:pt x="42630" y="20820"/>
                </a:lnTo>
                <a:lnTo>
                  <a:pt x="42650" y="20820"/>
                </a:lnTo>
                <a:lnTo>
                  <a:pt x="42660" y="20830"/>
                </a:lnTo>
                <a:lnTo>
                  <a:pt x="42690" y="20840"/>
                </a:lnTo>
                <a:lnTo>
                  <a:pt x="42710" y="20860"/>
                </a:lnTo>
                <a:lnTo>
                  <a:pt x="42720" y="20870"/>
                </a:lnTo>
                <a:lnTo>
                  <a:pt x="42730" y="20890"/>
                </a:lnTo>
                <a:lnTo>
                  <a:pt x="42740" y="20890"/>
                </a:lnTo>
                <a:lnTo>
                  <a:pt x="42750" y="20890"/>
                </a:lnTo>
                <a:lnTo>
                  <a:pt x="42770" y="20890"/>
                </a:lnTo>
                <a:lnTo>
                  <a:pt x="42780" y="20890"/>
                </a:lnTo>
                <a:lnTo>
                  <a:pt x="42800" y="20880"/>
                </a:lnTo>
                <a:lnTo>
                  <a:pt x="42820" y="20880"/>
                </a:lnTo>
                <a:lnTo>
                  <a:pt x="42830" y="20880"/>
                </a:lnTo>
                <a:lnTo>
                  <a:pt x="42840" y="20880"/>
                </a:lnTo>
                <a:lnTo>
                  <a:pt x="42860" y="20880"/>
                </a:lnTo>
                <a:lnTo>
                  <a:pt x="42870" y="20890"/>
                </a:lnTo>
                <a:lnTo>
                  <a:pt x="42900" y="20910"/>
                </a:lnTo>
                <a:lnTo>
                  <a:pt x="42910" y="20920"/>
                </a:lnTo>
                <a:lnTo>
                  <a:pt x="42930" y="20930"/>
                </a:lnTo>
                <a:lnTo>
                  <a:pt x="42930" y="20940"/>
                </a:lnTo>
                <a:lnTo>
                  <a:pt x="42930" y="20950"/>
                </a:lnTo>
                <a:lnTo>
                  <a:pt x="42920" y="20970"/>
                </a:lnTo>
                <a:lnTo>
                  <a:pt x="42910" y="20980"/>
                </a:lnTo>
                <a:lnTo>
                  <a:pt x="42910" y="20990"/>
                </a:lnTo>
                <a:lnTo>
                  <a:pt x="42920" y="21000"/>
                </a:lnTo>
                <a:lnTo>
                  <a:pt x="42940" y="21000"/>
                </a:lnTo>
                <a:lnTo>
                  <a:pt x="42950" y="21010"/>
                </a:lnTo>
                <a:lnTo>
                  <a:pt x="42960" y="21020"/>
                </a:lnTo>
                <a:lnTo>
                  <a:pt x="42980" y="21020"/>
                </a:lnTo>
                <a:lnTo>
                  <a:pt x="43000" y="21020"/>
                </a:lnTo>
                <a:lnTo>
                  <a:pt x="43020" y="21020"/>
                </a:lnTo>
                <a:lnTo>
                  <a:pt x="43050" y="21020"/>
                </a:lnTo>
                <a:lnTo>
                  <a:pt x="43070" y="21010"/>
                </a:lnTo>
                <a:lnTo>
                  <a:pt x="43090" y="21010"/>
                </a:lnTo>
                <a:lnTo>
                  <a:pt x="43110" y="21010"/>
                </a:lnTo>
                <a:lnTo>
                  <a:pt x="43120" y="21010"/>
                </a:lnTo>
                <a:lnTo>
                  <a:pt x="43130" y="21000"/>
                </a:lnTo>
                <a:lnTo>
                  <a:pt x="43140" y="21000"/>
                </a:lnTo>
                <a:lnTo>
                  <a:pt x="43150" y="20980"/>
                </a:lnTo>
                <a:lnTo>
                  <a:pt x="43160" y="20970"/>
                </a:lnTo>
                <a:lnTo>
                  <a:pt x="43170" y="20970"/>
                </a:lnTo>
                <a:lnTo>
                  <a:pt x="43180" y="20960"/>
                </a:lnTo>
                <a:lnTo>
                  <a:pt x="43190" y="20960"/>
                </a:lnTo>
                <a:lnTo>
                  <a:pt x="43210" y="20960"/>
                </a:lnTo>
                <a:lnTo>
                  <a:pt x="43220" y="20960"/>
                </a:lnTo>
                <a:lnTo>
                  <a:pt x="43230" y="20970"/>
                </a:lnTo>
                <a:lnTo>
                  <a:pt x="43230" y="20980"/>
                </a:lnTo>
                <a:lnTo>
                  <a:pt x="43240" y="20990"/>
                </a:lnTo>
                <a:lnTo>
                  <a:pt x="43250" y="21000"/>
                </a:lnTo>
                <a:lnTo>
                  <a:pt x="43250" y="21010"/>
                </a:lnTo>
                <a:lnTo>
                  <a:pt x="43250" y="21020"/>
                </a:lnTo>
                <a:lnTo>
                  <a:pt x="43260" y="21020"/>
                </a:lnTo>
                <a:lnTo>
                  <a:pt x="43270" y="21020"/>
                </a:lnTo>
                <a:lnTo>
                  <a:pt x="43280" y="21020"/>
                </a:lnTo>
                <a:lnTo>
                  <a:pt x="43300" y="21010"/>
                </a:lnTo>
                <a:lnTo>
                  <a:pt x="43310" y="21010"/>
                </a:lnTo>
                <a:lnTo>
                  <a:pt x="43340" y="21010"/>
                </a:lnTo>
                <a:lnTo>
                  <a:pt x="43350" y="21010"/>
                </a:lnTo>
                <a:lnTo>
                  <a:pt x="43360" y="21010"/>
                </a:lnTo>
                <a:lnTo>
                  <a:pt x="43370" y="21000"/>
                </a:lnTo>
                <a:lnTo>
                  <a:pt x="43380" y="21000"/>
                </a:lnTo>
                <a:lnTo>
                  <a:pt x="43390" y="20990"/>
                </a:lnTo>
                <a:lnTo>
                  <a:pt x="43400" y="20990"/>
                </a:lnTo>
                <a:lnTo>
                  <a:pt x="43400" y="21000"/>
                </a:lnTo>
                <a:lnTo>
                  <a:pt x="43410" y="21030"/>
                </a:lnTo>
                <a:lnTo>
                  <a:pt x="43410" y="21050"/>
                </a:lnTo>
                <a:lnTo>
                  <a:pt x="43420" y="21070"/>
                </a:lnTo>
                <a:lnTo>
                  <a:pt x="43450" y="21210"/>
                </a:lnTo>
                <a:lnTo>
                  <a:pt x="43470" y="21290"/>
                </a:lnTo>
                <a:lnTo>
                  <a:pt x="43470" y="21320"/>
                </a:lnTo>
                <a:lnTo>
                  <a:pt x="43480" y="21360"/>
                </a:lnTo>
                <a:lnTo>
                  <a:pt x="43580" y="21790"/>
                </a:lnTo>
                <a:lnTo>
                  <a:pt x="43580" y="21810"/>
                </a:lnTo>
                <a:lnTo>
                  <a:pt x="43570" y="21800"/>
                </a:lnTo>
                <a:lnTo>
                  <a:pt x="43550" y="21780"/>
                </a:lnTo>
                <a:lnTo>
                  <a:pt x="43540" y="21770"/>
                </a:lnTo>
                <a:lnTo>
                  <a:pt x="43510" y="21770"/>
                </a:lnTo>
                <a:lnTo>
                  <a:pt x="43470" y="21770"/>
                </a:lnTo>
                <a:lnTo>
                  <a:pt x="43430" y="21770"/>
                </a:lnTo>
                <a:lnTo>
                  <a:pt x="43400" y="21760"/>
                </a:lnTo>
                <a:lnTo>
                  <a:pt x="43380" y="21740"/>
                </a:lnTo>
                <a:lnTo>
                  <a:pt x="43370" y="21730"/>
                </a:lnTo>
                <a:lnTo>
                  <a:pt x="43370" y="21710"/>
                </a:lnTo>
                <a:lnTo>
                  <a:pt x="43370" y="21690"/>
                </a:lnTo>
                <a:lnTo>
                  <a:pt x="43360" y="21680"/>
                </a:lnTo>
                <a:lnTo>
                  <a:pt x="43330" y="21680"/>
                </a:lnTo>
                <a:lnTo>
                  <a:pt x="43300" y="21670"/>
                </a:lnTo>
                <a:lnTo>
                  <a:pt x="43280" y="21640"/>
                </a:lnTo>
                <a:lnTo>
                  <a:pt x="43260" y="21630"/>
                </a:lnTo>
                <a:lnTo>
                  <a:pt x="43240" y="21630"/>
                </a:lnTo>
                <a:lnTo>
                  <a:pt x="43210" y="21650"/>
                </a:lnTo>
                <a:lnTo>
                  <a:pt x="43190" y="21660"/>
                </a:lnTo>
                <a:lnTo>
                  <a:pt x="43180" y="21680"/>
                </a:lnTo>
                <a:lnTo>
                  <a:pt x="43190" y="21690"/>
                </a:lnTo>
                <a:lnTo>
                  <a:pt x="43190" y="21700"/>
                </a:lnTo>
                <a:lnTo>
                  <a:pt x="43200" y="21720"/>
                </a:lnTo>
                <a:lnTo>
                  <a:pt x="43200" y="21740"/>
                </a:lnTo>
                <a:lnTo>
                  <a:pt x="43180" y="21760"/>
                </a:lnTo>
                <a:lnTo>
                  <a:pt x="43160" y="21770"/>
                </a:lnTo>
                <a:lnTo>
                  <a:pt x="43150" y="21790"/>
                </a:lnTo>
                <a:lnTo>
                  <a:pt x="43140" y="21800"/>
                </a:lnTo>
                <a:lnTo>
                  <a:pt x="43130" y="21810"/>
                </a:lnTo>
                <a:lnTo>
                  <a:pt x="43130" y="21840"/>
                </a:lnTo>
                <a:lnTo>
                  <a:pt x="43130" y="21880"/>
                </a:lnTo>
                <a:lnTo>
                  <a:pt x="43120" y="21900"/>
                </a:lnTo>
                <a:lnTo>
                  <a:pt x="43100" y="21930"/>
                </a:lnTo>
                <a:lnTo>
                  <a:pt x="43090" y="21970"/>
                </a:lnTo>
                <a:lnTo>
                  <a:pt x="43100" y="22000"/>
                </a:lnTo>
                <a:lnTo>
                  <a:pt x="43080" y="22020"/>
                </a:lnTo>
                <a:lnTo>
                  <a:pt x="43050" y="22040"/>
                </a:lnTo>
                <a:lnTo>
                  <a:pt x="43030" y="22040"/>
                </a:lnTo>
                <a:lnTo>
                  <a:pt x="43020" y="22010"/>
                </a:lnTo>
                <a:lnTo>
                  <a:pt x="43000" y="22000"/>
                </a:lnTo>
                <a:lnTo>
                  <a:pt x="42980" y="22000"/>
                </a:lnTo>
                <a:lnTo>
                  <a:pt x="42950" y="22000"/>
                </a:lnTo>
                <a:lnTo>
                  <a:pt x="42940" y="21990"/>
                </a:lnTo>
                <a:lnTo>
                  <a:pt x="42910" y="21970"/>
                </a:lnTo>
                <a:lnTo>
                  <a:pt x="42890" y="21940"/>
                </a:lnTo>
                <a:lnTo>
                  <a:pt x="42860" y="21930"/>
                </a:lnTo>
                <a:lnTo>
                  <a:pt x="42830" y="21920"/>
                </a:lnTo>
                <a:lnTo>
                  <a:pt x="42810" y="21940"/>
                </a:lnTo>
                <a:lnTo>
                  <a:pt x="42780" y="21980"/>
                </a:lnTo>
                <a:lnTo>
                  <a:pt x="42750" y="22000"/>
                </a:lnTo>
                <a:lnTo>
                  <a:pt x="42740" y="22020"/>
                </a:lnTo>
                <a:lnTo>
                  <a:pt x="42710" y="22030"/>
                </a:lnTo>
                <a:lnTo>
                  <a:pt x="42690" y="22020"/>
                </a:lnTo>
                <a:lnTo>
                  <a:pt x="42670" y="22020"/>
                </a:lnTo>
                <a:lnTo>
                  <a:pt x="42650" y="22010"/>
                </a:lnTo>
                <a:lnTo>
                  <a:pt x="42620" y="22020"/>
                </a:lnTo>
                <a:lnTo>
                  <a:pt x="42600" y="22030"/>
                </a:lnTo>
                <a:lnTo>
                  <a:pt x="42580" y="22040"/>
                </a:lnTo>
                <a:lnTo>
                  <a:pt x="42570" y="22070"/>
                </a:lnTo>
                <a:lnTo>
                  <a:pt x="42550" y="22080"/>
                </a:lnTo>
                <a:lnTo>
                  <a:pt x="42530" y="22110"/>
                </a:lnTo>
                <a:lnTo>
                  <a:pt x="42520" y="22130"/>
                </a:lnTo>
                <a:lnTo>
                  <a:pt x="42500" y="22170"/>
                </a:lnTo>
                <a:lnTo>
                  <a:pt x="42470" y="22180"/>
                </a:lnTo>
                <a:lnTo>
                  <a:pt x="42450" y="22180"/>
                </a:lnTo>
                <a:lnTo>
                  <a:pt x="42390" y="22160"/>
                </a:lnTo>
                <a:lnTo>
                  <a:pt x="42370" y="22140"/>
                </a:lnTo>
                <a:lnTo>
                  <a:pt x="42350" y="22130"/>
                </a:lnTo>
                <a:lnTo>
                  <a:pt x="42310" y="22110"/>
                </a:lnTo>
                <a:lnTo>
                  <a:pt x="42290" y="22090"/>
                </a:lnTo>
                <a:lnTo>
                  <a:pt x="42290" y="22070"/>
                </a:lnTo>
                <a:lnTo>
                  <a:pt x="42300" y="22040"/>
                </a:lnTo>
                <a:lnTo>
                  <a:pt x="42320" y="22020"/>
                </a:lnTo>
                <a:lnTo>
                  <a:pt x="42340" y="22000"/>
                </a:lnTo>
                <a:lnTo>
                  <a:pt x="42340" y="21990"/>
                </a:lnTo>
                <a:lnTo>
                  <a:pt x="42320" y="21980"/>
                </a:lnTo>
                <a:lnTo>
                  <a:pt x="42290" y="21970"/>
                </a:lnTo>
                <a:lnTo>
                  <a:pt x="42280" y="21940"/>
                </a:lnTo>
                <a:lnTo>
                  <a:pt x="42290" y="21920"/>
                </a:lnTo>
                <a:lnTo>
                  <a:pt x="42290" y="21880"/>
                </a:lnTo>
                <a:lnTo>
                  <a:pt x="42290" y="21860"/>
                </a:lnTo>
                <a:lnTo>
                  <a:pt x="42280" y="21840"/>
                </a:lnTo>
                <a:lnTo>
                  <a:pt x="42260" y="21830"/>
                </a:lnTo>
                <a:lnTo>
                  <a:pt x="42240" y="21820"/>
                </a:lnTo>
                <a:lnTo>
                  <a:pt x="42220" y="21810"/>
                </a:lnTo>
                <a:lnTo>
                  <a:pt x="42200" y="21800"/>
                </a:lnTo>
                <a:lnTo>
                  <a:pt x="42170" y="21790"/>
                </a:lnTo>
                <a:lnTo>
                  <a:pt x="42160" y="21790"/>
                </a:lnTo>
                <a:lnTo>
                  <a:pt x="42140" y="21770"/>
                </a:lnTo>
                <a:lnTo>
                  <a:pt x="42130" y="21750"/>
                </a:lnTo>
                <a:lnTo>
                  <a:pt x="42130" y="21730"/>
                </a:lnTo>
                <a:lnTo>
                  <a:pt x="42120" y="21710"/>
                </a:lnTo>
                <a:lnTo>
                  <a:pt x="42110" y="21700"/>
                </a:lnTo>
                <a:lnTo>
                  <a:pt x="42090" y="21700"/>
                </a:lnTo>
                <a:lnTo>
                  <a:pt x="42060" y="21690"/>
                </a:lnTo>
                <a:lnTo>
                  <a:pt x="42050" y="21670"/>
                </a:lnTo>
                <a:lnTo>
                  <a:pt x="42030" y="21660"/>
                </a:lnTo>
                <a:lnTo>
                  <a:pt x="42020" y="21640"/>
                </a:lnTo>
                <a:lnTo>
                  <a:pt x="42000" y="21630"/>
                </a:lnTo>
                <a:lnTo>
                  <a:pt x="41980" y="21630"/>
                </a:lnTo>
                <a:lnTo>
                  <a:pt x="41940" y="21620"/>
                </a:lnTo>
                <a:lnTo>
                  <a:pt x="41930" y="21610"/>
                </a:lnTo>
                <a:lnTo>
                  <a:pt x="41920" y="21590"/>
                </a:lnTo>
                <a:lnTo>
                  <a:pt x="41920" y="21580"/>
                </a:lnTo>
                <a:lnTo>
                  <a:pt x="41910" y="21570"/>
                </a:lnTo>
                <a:lnTo>
                  <a:pt x="41910" y="21550"/>
                </a:lnTo>
                <a:lnTo>
                  <a:pt x="41890" y="21550"/>
                </a:lnTo>
                <a:lnTo>
                  <a:pt x="41880" y="21540"/>
                </a:lnTo>
                <a:lnTo>
                  <a:pt x="41870" y="21540"/>
                </a:lnTo>
                <a:lnTo>
                  <a:pt x="41850" y="21520"/>
                </a:lnTo>
                <a:lnTo>
                  <a:pt x="41810" y="21500"/>
                </a:lnTo>
                <a:lnTo>
                  <a:pt x="41790" y="21500"/>
                </a:lnTo>
                <a:lnTo>
                  <a:pt x="41770" y="21490"/>
                </a:lnTo>
                <a:lnTo>
                  <a:pt x="41740" y="21490"/>
                </a:lnTo>
                <a:lnTo>
                  <a:pt x="41720" y="21500"/>
                </a:lnTo>
                <a:lnTo>
                  <a:pt x="41700" y="21490"/>
                </a:lnTo>
                <a:lnTo>
                  <a:pt x="41680" y="21480"/>
                </a:lnTo>
                <a:lnTo>
                  <a:pt x="41670" y="21470"/>
                </a:lnTo>
                <a:lnTo>
                  <a:pt x="41660" y="21460"/>
                </a:lnTo>
                <a:lnTo>
                  <a:pt x="41660" y="21470"/>
                </a:lnTo>
                <a:lnTo>
                  <a:pt x="41650" y="21470"/>
                </a:lnTo>
                <a:lnTo>
                  <a:pt x="41640" y="21490"/>
                </a:lnTo>
                <a:lnTo>
                  <a:pt x="41640" y="21510"/>
                </a:lnTo>
                <a:lnTo>
                  <a:pt x="41630" y="21530"/>
                </a:lnTo>
                <a:lnTo>
                  <a:pt x="41630" y="21550"/>
                </a:lnTo>
                <a:lnTo>
                  <a:pt x="41620" y="21570"/>
                </a:lnTo>
                <a:lnTo>
                  <a:pt x="41620" y="21600"/>
                </a:lnTo>
                <a:lnTo>
                  <a:pt x="41630" y="21620"/>
                </a:lnTo>
                <a:lnTo>
                  <a:pt x="41630" y="21630"/>
                </a:lnTo>
                <a:lnTo>
                  <a:pt x="41640" y="21660"/>
                </a:lnTo>
                <a:lnTo>
                  <a:pt x="41630" y="21670"/>
                </a:lnTo>
                <a:lnTo>
                  <a:pt x="41620" y="21700"/>
                </a:lnTo>
                <a:lnTo>
                  <a:pt x="41610" y="21710"/>
                </a:lnTo>
                <a:lnTo>
                  <a:pt x="41600" y="21730"/>
                </a:lnTo>
                <a:lnTo>
                  <a:pt x="41610" y="21770"/>
                </a:lnTo>
                <a:lnTo>
                  <a:pt x="41610" y="21790"/>
                </a:lnTo>
                <a:lnTo>
                  <a:pt x="41610" y="21810"/>
                </a:lnTo>
                <a:lnTo>
                  <a:pt x="41600" y="21830"/>
                </a:lnTo>
                <a:lnTo>
                  <a:pt x="41600" y="21860"/>
                </a:lnTo>
                <a:lnTo>
                  <a:pt x="41610" y="21880"/>
                </a:lnTo>
                <a:lnTo>
                  <a:pt x="41620" y="21900"/>
                </a:lnTo>
                <a:lnTo>
                  <a:pt x="41630" y="21920"/>
                </a:lnTo>
                <a:lnTo>
                  <a:pt x="41640" y="21930"/>
                </a:lnTo>
                <a:lnTo>
                  <a:pt x="41650" y="21940"/>
                </a:lnTo>
                <a:lnTo>
                  <a:pt x="41660" y="21960"/>
                </a:lnTo>
                <a:lnTo>
                  <a:pt x="41660" y="21970"/>
                </a:lnTo>
                <a:lnTo>
                  <a:pt x="41660" y="21980"/>
                </a:lnTo>
                <a:lnTo>
                  <a:pt x="41660" y="22000"/>
                </a:lnTo>
                <a:lnTo>
                  <a:pt x="41660" y="22010"/>
                </a:lnTo>
                <a:lnTo>
                  <a:pt x="41650" y="22010"/>
                </a:lnTo>
                <a:lnTo>
                  <a:pt x="41630" y="22020"/>
                </a:lnTo>
                <a:lnTo>
                  <a:pt x="41610" y="22030"/>
                </a:lnTo>
                <a:lnTo>
                  <a:pt x="41600" y="22040"/>
                </a:lnTo>
                <a:lnTo>
                  <a:pt x="41580" y="22040"/>
                </a:lnTo>
                <a:lnTo>
                  <a:pt x="41570" y="22050"/>
                </a:lnTo>
                <a:lnTo>
                  <a:pt x="41550" y="22060"/>
                </a:lnTo>
                <a:lnTo>
                  <a:pt x="41540" y="22060"/>
                </a:lnTo>
                <a:lnTo>
                  <a:pt x="41510" y="22080"/>
                </a:lnTo>
                <a:lnTo>
                  <a:pt x="41490" y="22100"/>
                </a:lnTo>
                <a:lnTo>
                  <a:pt x="41470" y="22100"/>
                </a:lnTo>
                <a:lnTo>
                  <a:pt x="41460" y="22090"/>
                </a:lnTo>
                <a:lnTo>
                  <a:pt x="41440" y="22100"/>
                </a:lnTo>
                <a:lnTo>
                  <a:pt x="41430" y="22100"/>
                </a:lnTo>
                <a:lnTo>
                  <a:pt x="41420" y="22100"/>
                </a:lnTo>
                <a:lnTo>
                  <a:pt x="41410" y="22100"/>
                </a:lnTo>
                <a:lnTo>
                  <a:pt x="41390" y="22100"/>
                </a:lnTo>
                <a:lnTo>
                  <a:pt x="41360" y="22100"/>
                </a:lnTo>
                <a:lnTo>
                  <a:pt x="41340" y="22090"/>
                </a:lnTo>
                <a:lnTo>
                  <a:pt x="41320" y="22090"/>
                </a:lnTo>
                <a:lnTo>
                  <a:pt x="41300" y="22080"/>
                </a:lnTo>
                <a:lnTo>
                  <a:pt x="41290" y="22080"/>
                </a:lnTo>
                <a:lnTo>
                  <a:pt x="41260" y="22090"/>
                </a:lnTo>
                <a:lnTo>
                  <a:pt x="41250" y="22090"/>
                </a:lnTo>
                <a:lnTo>
                  <a:pt x="41240" y="22100"/>
                </a:lnTo>
                <a:lnTo>
                  <a:pt x="41230" y="22100"/>
                </a:lnTo>
                <a:lnTo>
                  <a:pt x="41220" y="22100"/>
                </a:lnTo>
                <a:lnTo>
                  <a:pt x="41200" y="22100"/>
                </a:lnTo>
                <a:lnTo>
                  <a:pt x="41190" y="22100"/>
                </a:lnTo>
                <a:lnTo>
                  <a:pt x="41170" y="22110"/>
                </a:lnTo>
                <a:lnTo>
                  <a:pt x="41150" y="22120"/>
                </a:lnTo>
                <a:lnTo>
                  <a:pt x="41130" y="22130"/>
                </a:lnTo>
                <a:lnTo>
                  <a:pt x="41120" y="22150"/>
                </a:lnTo>
                <a:lnTo>
                  <a:pt x="41110" y="22150"/>
                </a:lnTo>
                <a:lnTo>
                  <a:pt x="41100" y="22160"/>
                </a:lnTo>
                <a:lnTo>
                  <a:pt x="41090" y="22160"/>
                </a:lnTo>
                <a:lnTo>
                  <a:pt x="41080" y="22160"/>
                </a:lnTo>
                <a:lnTo>
                  <a:pt x="41080" y="22170"/>
                </a:lnTo>
                <a:lnTo>
                  <a:pt x="41080" y="22180"/>
                </a:lnTo>
                <a:lnTo>
                  <a:pt x="41060" y="22180"/>
                </a:lnTo>
                <a:lnTo>
                  <a:pt x="41050" y="22190"/>
                </a:lnTo>
                <a:lnTo>
                  <a:pt x="41020" y="22200"/>
                </a:lnTo>
                <a:lnTo>
                  <a:pt x="41010" y="22200"/>
                </a:lnTo>
                <a:lnTo>
                  <a:pt x="41000" y="22210"/>
                </a:lnTo>
                <a:lnTo>
                  <a:pt x="40990" y="22210"/>
                </a:lnTo>
                <a:lnTo>
                  <a:pt x="40990" y="22220"/>
                </a:lnTo>
                <a:lnTo>
                  <a:pt x="40970" y="22240"/>
                </a:lnTo>
                <a:lnTo>
                  <a:pt x="40950" y="22250"/>
                </a:lnTo>
                <a:lnTo>
                  <a:pt x="40930" y="22250"/>
                </a:lnTo>
                <a:lnTo>
                  <a:pt x="40910" y="22260"/>
                </a:lnTo>
                <a:lnTo>
                  <a:pt x="40870" y="22240"/>
                </a:lnTo>
                <a:lnTo>
                  <a:pt x="40850" y="22220"/>
                </a:lnTo>
                <a:lnTo>
                  <a:pt x="40830" y="22210"/>
                </a:lnTo>
                <a:lnTo>
                  <a:pt x="40810" y="22200"/>
                </a:lnTo>
                <a:lnTo>
                  <a:pt x="40790" y="22200"/>
                </a:lnTo>
                <a:lnTo>
                  <a:pt x="40760" y="22200"/>
                </a:lnTo>
                <a:lnTo>
                  <a:pt x="40740" y="22200"/>
                </a:lnTo>
                <a:lnTo>
                  <a:pt x="40730" y="22180"/>
                </a:lnTo>
                <a:lnTo>
                  <a:pt x="40720" y="22170"/>
                </a:lnTo>
                <a:lnTo>
                  <a:pt x="40700" y="22170"/>
                </a:lnTo>
                <a:lnTo>
                  <a:pt x="40700" y="22160"/>
                </a:lnTo>
                <a:lnTo>
                  <a:pt x="40690" y="22160"/>
                </a:lnTo>
                <a:lnTo>
                  <a:pt x="40680" y="22150"/>
                </a:lnTo>
                <a:lnTo>
                  <a:pt x="40670" y="22150"/>
                </a:lnTo>
                <a:lnTo>
                  <a:pt x="40660" y="22130"/>
                </a:lnTo>
                <a:lnTo>
                  <a:pt x="40640" y="22130"/>
                </a:lnTo>
                <a:lnTo>
                  <a:pt x="40620" y="22130"/>
                </a:lnTo>
                <a:lnTo>
                  <a:pt x="40600" y="22130"/>
                </a:lnTo>
                <a:lnTo>
                  <a:pt x="40580" y="22140"/>
                </a:lnTo>
                <a:lnTo>
                  <a:pt x="40570" y="22140"/>
                </a:lnTo>
                <a:lnTo>
                  <a:pt x="40570" y="22130"/>
                </a:lnTo>
                <a:lnTo>
                  <a:pt x="40550" y="22130"/>
                </a:lnTo>
                <a:lnTo>
                  <a:pt x="40540" y="22140"/>
                </a:lnTo>
                <a:lnTo>
                  <a:pt x="40540" y="22150"/>
                </a:lnTo>
                <a:lnTo>
                  <a:pt x="40530" y="22150"/>
                </a:lnTo>
                <a:lnTo>
                  <a:pt x="40520" y="22150"/>
                </a:lnTo>
                <a:lnTo>
                  <a:pt x="40510" y="22150"/>
                </a:lnTo>
                <a:lnTo>
                  <a:pt x="40500" y="22140"/>
                </a:lnTo>
                <a:lnTo>
                  <a:pt x="40490" y="22140"/>
                </a:lnTo>
                <a:lnTo>
                  <a:pt x="40480" y="22130"/>
                </a:lnTo>
                <a:lnTo>
                  <a:pt x="40460" y="22130"/>
                </a:lnTo>
                <a:lnTo>
                  <a:pt x="40450" y="22130"/>
                </a:lnTo>
                <a:lnTo>
                  <a:pt x="40450" y="22140"/>
                </a:lnTo>
                <a:lnTo>
                  <a:pt x="40440" y="22140"/>
                </a:lnTo>
                <a:lnTo>
                  <a:pt x="40430" y="22140"/>
                </a:lnTo>
                <a:lnTo>
                  <a:pt x="40410" y="22150"/>
                </a:lnTo>
                <a:lnTo>
                  <a:pt x="40400" y="22150"/>
                </a:lnTo>
                <a:lnTo>
                  <a:pt x="40390" y="22150"/>
                </a:lnTo>
                <a:lnTo>
                  <a:pt x="40380" y="22140"/>
                </a:lnTo>
                <a:lnTo>
                  <a:pt x="40370" y="22130"/>
                </a:lnTo>
                <a:lnTo>
                  <a:pt x="40360" y="22130"/>
                </a:lnTo>
                <a:lnTo>
                  <a:pt x="40350" y="22130"/>
                </a:lnTo>
                <a:lnTo>
                  <a:pt x="40330" y="22130"/>
                </a:lnTo>
                <a:lnTo>
                  <a:pt x="40320" y="22120"/>
                </a:lnTo>
                <a:lnTo>
                  <a:pt x="40310" y="22100"/>
                </a:lnTo>
                <a:lnTo>
                  <a:pt x="40310" y="22090"/>
                </a:lnTo>
                <a:lnTo>
                  <a:pt x="40300" y="22070"/>
                </a:lnTo>
                <a:lnTo>
                  <a:pt x="40300" y="22060"/>
                </a:lnTo>
                <a:lnTo>
                  <a:pt x="40280" y="22050"/>
                </a:lnTo>
                <a:lnTo>
                  <a:pt x="40270" y="22040"/>
                </a:lnTo>
                <a:lnTo>
                  <a:pt x="40260" y="22020"/>
                </a:lnTo>
                <a:lnTo>
                  <a:pt x="40270" y="22000"/>
                </a:lnTo>
                <a:lnTo>
                  <a:pt x="40270" y="21980"/>
                </a:lnTo>
                <a:lnTo>
                  <a:pt x="40290" y="21970"/>
                </a:lnTo>
                <a:lnTo>
                  <a:pt x="40310" y="21960"/>
                </a:lnTo>
                <a:lnTo>
                  <a:pt x="40320" y="21950"/>
                </a:lnTo>
                <a:lnTo>
                  <a:pt x="40340" y="21930"/>
                </a:lnTo>
                <a:lnTo>
                  <a:pt x="40350" y="21920"/>
                </a:lnTo>
                <a:lnTo>
                  <a:pt x="40350" y="21900"/>
                </a:lnTo>
                <a:lnTo>
                  <a:pt x="40340" y="21890"/>
                </a:lnTo>
                <a:lnTo>
                  <a:pt x="40330" y="21880"/>
                </a:lnTo>
                <a:lnTo>
                  <a:pt x="40330" y="21850"/>
                </a:lnTo>
                <a:lnTo>
                  <a:pt x="40330" y="21840"/>
                </a:lnTo>
                <a:lnTo>
                  <a:pt x="40340" y="21820"/>
                </a:lnTo>
                <a:lnTo>
                  <a:pt x="40340" y="21810"/>
                </a:lnTo>
                <a:lnTo>
                  <a:pt x="40330" y="21790"/>
                </a:lnTo>
                <a:lnTo>
                  <a:pt x="40310" y="21800"/>
                </a:lnTo>
                <a:lnTo>
                  <a:pt x="40310" y="21820"/>
                </a:lnTo>
                <a:lnTo>
                  <a:pt x="40300" y="21830"/>
                </a:lnTo>
                <a:lnTo>
                  <a:pt x="40290" y="21850"/>
                </a:lnTo>
                <a:lnTo>
                  <a:pt x="40260" y="21850"/>
                </a:lnTo>
                <a:lnTo>
                  <a:pt x="40250" y="21860"/>
                </a:lnTo>
                <a:lnTo>
                  <a:pt x="40220" y="21880"/>
                </a:lnTo>
                <a:lnTo>
                  <a:pt x="40200" y="21900"/>
                </a:lnTo>
                <a:lnTo>
                  <a:pt x="40180" y="21910"/>
                </a:lnTo>
                <a:lnTo>
                  <a:pt x="40150" y="21920"/>
                </a:lnTo>
                <a:lnTo>
                  <a:pt x="40120" y="21920"/>
                </a:lnTo>
                <a:lnTo>
                  <a:pt x="40090" y="21920"/>
                </a:lnTo>
                <a:lnTo>
                  <a:pt x="40080" y="21920"/>
                </a:lnTo>
                <a:lnTo>
                  <a:pt x="40060" y="21920"/>
                </a:lnTo>
                <a:lnTo>
                  <a:pt x="40040" y="21920"/>
                </a:lnTo>
                <a:lnTo>
                  <a:pt x="40030" y="21920"/>
                </a:lnTo>
                <a:lnTo>
                  <a:pt x="40000" y="21920"/>
                </a:lnTo>
                <a:lnTo>
                  <a:pt x="39980" y="21940"/>
                </a:lnTo>
                <a:lnTo>
                  <a:pt x="39960" y="21960"/>
                </a:lnTo>
                <a:lnTo>
                  <a:pt x="39940" y="21980"/>
                </a:lnTo>
                <a:lnTo>
                  <a:pt x="39910" y="21980"/>
                </a:lnTo>
                <a:lnTo>
                  <a:pt x="39880" y="21950"/>
                </a:lnTo>
                <a:lnTo>
                  <a:pt x="39850" y="21960"/>
                </a:lnTo>
                <a:lnTo>
                  <a:pt x="39830" y="21980"/>
                </a:lnTo>
                <a:lnTo>
                  <a:pt x="39820" y="22010"/>
                </a:lnTo>
                <a:lnTo>
                  <a:pt x="39800" y="22040"/>
                </a:lnTo>
                <a:lnTo>
                  <a:pt x="39780" y="22050"/>
                </a:lnTo>
                <a:lnTo>
                  <a:pt x="39760" y="22060"/>
                </a:lnTo>
                <a:lnTo>
                  <a:pt x="39730" y="22070"/>
                </a:lnTo>
                <a:lnTo>
                  <a:pt x="39710" y="22070"/>
                </a:lnTo>
                <a:lnTo>
                  <a:pt x="39680" y="22060"/>
                </a:lnTo>
                <a:lnTo>
                  <a:pt x="39660" y="22060"/>
                </a:lnTo>
                <a:lnTo>
                  <a:pt x="39640" y="22060"/>
                </a:lnTo>
                <a:lnTo>
                  <a:pt x="39610" y="22060"/>
                </a:lnTo>
                <a:lnTo>
                  <a:pt x="39590" y="22060"/>
                </a:lnTo>
                <a:lnTo>
                  <a:pt x="39560" y="22040"/>
                </a:lnTo>
                <a:lnTo>
                  <a:pt x="39550" y="22020"/>
                </a:lnTo>
                <a:lnTo>
                  <a:pt x="39540" y="22000"/>
                </a:lnTo>
                <a:lnTo>
                  <a:pt x="39540" y="21980"/>
                </a:lnTo>
                <a:lnTo>
                  <a:pt x="39540" y="21960"/>
                </a:lnTo>
                <a:lnTo>
                  <a:pt x="39540" y="21950"/>
                </a:lnTo>
                <a:lnTo>
                  <a:pt x="39530" y="21940"/>
                </a:lnTo>
                <a:lnTo>
                  <a:pt x="39520" y="21930"/>
                </a:lnTo>
                <a:lnTo>
                  <a:pt x="39510" y="21930"/>
                </a:lnTo>
                <a:lnTo>
                  <a:pt x="39500" y="21920"/>
                </a:lnTo>
                <a:lnTo>
                  <a:pt x="39510" y="21890"/>
                </a:lnTo>
                <a:lnTo>
                  <a:pt x="39500" y="21830"/>
                </a:lnTo>
                <a:lnTo>
                  <a:pt x="39470" y="21780"/>
                </a:lnTo>
                <a:lnTo>
                  <a:pt x="39440" y="21740"/>
                </a:lnTo>
                <a:lnTo>
                  <a:pt x="39440" y="21660"/>
                </a:lnTo>
                <a:lnTo>
                  <a:pt x="39410" y="21600"/>
                </a:lnTo>
                <a:lnTo>
                  <a:pt x="39390" y="21560"/>
                </a:lnTo>
                <a:lnTo>
                  <a:pt x="39380" y="21540"/>
                </a:lnTo>
                <a:lnTo>
                  <a:pt x="39360" y="21530"/>
                </a:lnTo>
                <a:lnTo>
                  <a:pt x="39340" y="21530"/>
                </a:lnTo>
                <a:lnTo>
                  <a:pt x="39310" y="21530"/>
                </a:lnTo>
                <a:lnTo>
                  <a:pt x="39290" y="21530"/>
                </a:lnTo>
                <a:lnTo>
                  <a:pt x="39270" y="21530"/>
                </a:lnTo>
                <a:lnTo>
                  <a:pt x="39250" y="21520"/>
                </a:lnTo>
                <a:lnTo>
                  <a:pt x="39240" y="21500"/>
                </a:lnTo>
                <a:lnTo>
                  <a:pt x="39230" y="21480"/>
                </a:lnTo>
                <a:lnTo>
                  <a:pt x="39220" y="21450"/>
                </a:lnTo>
                <a:lnTo>
                  <a:pt x="39220" y="21430"/>
                </a:lnTo>
                <a:lnTo>
                  <a:pt x="39220" y="21400"/>
                </a:lnTo>
                <a:lnTo>
                  <a:pt x="39210" y="21400"/>
                </a:lnTo>
                <a:lnTo>
                  <a:pt x="39200" y="21390"/>
                </a:lnTo>
                <a:lnTo>
                  <a:pt x="39180" y="21390"/>
                </a:lnTo>
                <a:lnTo>
                  <a:pt x="39150" y="21390"/>
                </a:lnTo>
                <a:lnTo>
                  <a:pt x="39150" y="21380"/>
                </a:lnTo>
                <a:lnTo>
                  <a:pt x="39140" y="21370"/>
                </a:lnTo>
                <a:lnTo>
                  <a:pt x="39130" y="21370"/>
                </a:lnTo>
                <a:lnTo>
                  <a:pt x="39120" y="21360"/>
                </a:lnTo>
                <a:lnTo>
                  <a:pt x="39110" y="21370"/>
                </a:lnTo>
                <a:lnTo>
                  <a:pt x="39100" y="21360"/>
                </a:lnTo>
                <a:lnTo>
                  <a:pt x="39090" y="21370"/>
                </a:lnTo>
                <a:lnTo>
                  <a:pt x="39080" y="21380"/>
                </a:lnTo>
                <a:lnTo>
                  <a:pt x="39070" y="21380"/>
                </a:lnTo>
                <a:lnTo>
                  <a:pt x="39060" y="21380"/>
                </a:lnTo>
                <a:lnTo>
                  <a:pt x="39040" y="21400"/>
                </a:lnTo>
                <a:lnTo>
                  <a:pt x="39030" y="21390"/>
                </a:lnTo>
                <a:lnTo>
                  <a:pt x="39020" y="21390"/>
                </a:lnTo>
                <a:lnTo>
                  <a:pt x="39010" y="21390"/>
                </a:lnTo>
                <a:lnTo>
                  <a:pt x="38990" y="21400"/>
                </a:lnTo>
                <a:lnTo>
                  <a:pt x="38980" y="21380"/>
                </a:lnTo>
                <a:lnTo>
                  <a:pt x="38980" y="21370"/>
                </a:lnTo>
                <a:lnTo>
                  <a:pt x="38970" y="21360"/>
                </a:lnTo>
                <a:lnTo>
                  <a:pt x="38970" y="21350"/>
                </a:lnTo>
                <a:lnTo>
                  <a:pt x="38970" y="21330"/>
                </a:lnTo>
                <a:lnTo>
                  <a:pt x="38980" y="21320"/>
                </a:lnTo>
                <a:lnTo>
                  <a:pt x="38980" y="21310"/>
                </a:lnTo>
                <a:lnTo>
                  <a:pt x="38980" y="21300"/>
                </a:lnTo>
                <a:lnTo>
                  <a:pt x="38970" y="21300"/>
                </a:lnTo>
                <a:lnTo>
                  <a:pt x="38970" y="21310"/>
                </a:lnTo>
                <a:lnTo>
                  <a:pt x="38960" y="21310"/>
                </a:lnTo>
                <a:lnTo>
                  <a:pt x="38950" y="21300"/>
                </a:lnTo>
                <a:lnTo>
                  <a:pt x="38950" y="21290"/>
                </a:lnTo>
                <a:lnTo>
                  <a:pt x="38940" y="21280"/>
                </a:lnTo>
                <a:lnTo>
                  <a:pt x="38930" y="21270"/>
                </a:lnTo>
                <a:lnTo>
                  <a:pt x="38920" y="21270"/>
                </a:lnTo>
                <a:lnTo>
                  <a:pt x="38910" y="21260"/>
                </a:lnTo>
                <a:lnTo>
                  <a:pt x="38920" y="21260"/>
                </a:lnTo>
                <a:lnTo>
                  <a:pt x="38930" y="21250"/>
                </a:lnTo>
                <a:lnTo>
                  <a:pt x="38930" y="21240"/>
                </a:lnTo>
                <a:lnTo>
                  <a:pt x="38930" y="21230"/>
                </a:lnTo>
                <a:lnTo>
                  <a:pt x="38930" y="21220"/>
                </a:lnTo>
                <a:lnTo>
                  <a:pt x="38910" y="21220"/>
                </a:lnTo>
                <a:lnTo>
                  <a:pt x="38900" y="21210"/>
                </a:lnTo>
                <a:lnTo>
                  <a:pt x="38900" y="21200"/>
                </a:lnTo>
                <a:lnTo>
                  <a:pt x="38890" y="21200"/>
                </a:lnTo>
                <a:lnTo>
                  <a:pt x="38880" y="21200"/>
                </a:lnTo>
                <a:lnTo>
                  <a:pt x="38880" y="21210"/>
                </a:lnTo>
                <a:lnTo>
                  <a:pt x="38870" y="21210"/>
                </a:lnTo>
                <a:lnTo>
                  <a:pt x="38880" y="21220"/>
                </a:lnTo>
                <a:lnTo>
                  <a:pt x="38870" y="21230"/>
                </a:lnTo>
                <a:lnTo>
                  <a:pt x="38860" y="21220"/>
                </a:lnTo>
                <a:lnTo>
                  <a:pt x="38850" y="21220"/>
                </a:lnTo>
                <a:lnTo>
                  <a:pt x="38840" y="21220"/>
                </a:lnTo>
                <a:lnTo>
                  <a:pt x="38830" y="21230"/>
                </a:lnTo>
                <a:lnTo>
                  <a:pt x="38810" y="21230"/>
                </a:lnTo>
                <a:lnTo>
                  <a:pt x="38800" y="21220"/>
                </a:lnTo>
                <a:lnTo>
                  <a:pt x="38790" y="21220"/>
                </a:lnTo>
                <a:lnTo>
                  <a:pt x="38780" y="21220"/>
                </a:lnTo>
                <a:lnTo>
                  <a:pt x="38770" y="21220"/>
                </a:lnTo>
                <a:lnTo>
                  <a:pt x="38760" y="21220"/>
                </a:lnTo>
                <a:lnTo>
                  <a:pt x="38750" y="21210"/>
                </a:lnTo>
                <a:lnTo>
                  <a:pt x="38750" y="21200"/>
                </a:lnTo>
                <a:lnTo>
                  <a:pt x="38760" y="21200"/>
                </a:lnTo>
                <a:lnTo>
                  <a:pt x="38760" y="21190"/>
                </a:lnTo>
                <a:lnTo>
                  <a:pt x="38750" y="21180"/>
                </a:lnTo>
                <a:lnTo>
                  <a:pt x="38750" y="21170"/>
                </a:lnTo>
                <a:lnTo>
                  <a:pt x="38740" y="21160"/>
                </a:lnTo>
                <a:lnTo>
                  <a:pt x="38730" y="21140"/>
                </a:lnTo>
                <a:lnTo>
                  <a:pt x="38720" y="21140"/>
                </a:lnTo>
                <a:lnTo>
                  <a:pt x="38710" y="21130"/>
                </a:lnTo>
                <a:lnTo>
                  <a:pt x="38700" y="21120"/>
                </a:lnTo>
                <a:lnTo>
                  <a:pt x="38710" y="21100"/>
                </a:lnTo>
                <a:lnTo>
                  <a:pt x="38700" y="21080"/>
                </a:lnTo>
                <a:lnTo>
                  <a:pt x="38700" y="21070"/>
                </a:lnTo>
                <a:lnTo>
                  <a:pt x="38690" y="21060"/>
                </a:lnTo>
                <a:lnTo>
                  <a:pt x="38690" y="21040"/>
                </a:lnTo>
                <a:lnTo>
                  <a:pt x="38690" y="21030"/>
                </a:lnTo>
                <a:lnTo>
                  <a:pt x="38680" y="21020"/>
                </a:lnTo>
                <a:lnTo>
                  <a:pt x="38690" y="21010"/>
                </a:lnTo>
                <a:lnTo>
                  <a:pt x="38700" y="21000"/>
                </a:lnTo>
                <a:lnTo>
                  <a:pt x="38700" y="20990"/>
                </a:lnTo>
                <a:lnTo>
                  <a:pt x="38690" y="20990"/>
                </a:lnTo>
                <a:lnTo>
                  <a:pt x="38690" y="20980"/>
                </a:lnTo>
                <a:lnTo>
                  <a:pt x="38700" y="20980"/>
                </a:lnTo>
                <a:lnTo>
                  <a:pt x="38710" y="20980"/>
                </a:lnTo>
                <a:lnTo>
                  <a:pt x="38710" y="20970"/>
                </a:lnTo>
                <a:lnTo>
                  <a:pt x="38710" y="20960"/>
                </a:lnTo>
                <a:lnTo>
                  <a:pt x="38700" y="20960"/>
                </a:lnTo>
                <a:lnTo>
                  <a:pt x="38700" y="20950"/>
                </a:lnTo>
                <a:lnTo>
                  <a:pt x="38690" y="20950"/>
                </a:lnTo>
                <a:lnTo>
                  <a:pt x="38690" y="20940"/>
                </a:lnTo>
                <a:lnTo>
                  <a:pt x="38690" y="20930"/>
                </a:lnTo>
                <a:lnTo>
                  <a:pt x="38700" y="20930"/>
                </a:lnTo>
                <a:lnTo>
                  <a:pt x="38700" y="20920"/>
                </a:lnTo>
                <a:lnTo>
                  <a:pt x="38690" y="20920"/>
                </a:lnTo>
                <a:lnTo>
                  <a:pt x="38690" y="20910"/>
                </a:lnTo>
                <a:lnTo>
                  <a:pt x="38700" y="20910"/>
                </a:lnTo>
                <a:lnTo>
                  <a:pt x="38700" y="20900"/>
                </a:lnTo>
                <a:lnTo>
                  <a:pt x="38700" y="20890"/>
                </a:lnTo>
                <a:lnTo>
                  <a:pt x="38710" y="20890"/>
                </a:lnTo>
                <a:lnTo>
                  <a:pt x="38710" y="20880"/>
                </a:lnTo>
                <a:lnTo>
                  <a:pt x="38710" y="20870"/>
                </a:lnTo>
                <a:lnTo>
                  <a:pt x="38710" y="20860"/>
                </a:lnTo>
                <a:lnTo>
                  <a:pt x="38720" y="20850"/>
                </a:lnTo>
                <a:lnTo>
                  <a:pt x="38720" y="20840"/>
                </a:lnTo>
                <a:lnTo>
                  <a:pt x="38730" y="20850"/>
                </a:lnTo>
                <a:lnTo>
                  <a:pt x="38730" y="20840"/>
                </a:lnTo>
                <a:lnTo>
                  <a:pt x="38720" y="20840"/>
                </a:lnTo>
                <a:lnTo>
                  <a:pt x="38720" y="20830"/>
                </a:lnTo>
                <a:lnTo>
                  <a:pt x="38730" y="20830"/>
                </a:lnTo>
                <a:lnTo>
                  <a:pt x="38730" y="20820"/>
                </a:lnTo>
                <a:lnTo>
                  <a:pt x="38730" y="20810"/>
                </a:lnTo>
                <a:lnTo>
                  <a:pt x="38740" y="20810"/>
                </a:lnTo>
                <a:lnTo>
                  <a:pt x="38750" y="20800"/>
                </a:lnTo>
                <a:lnTo>
                  <a:pt x="38760" y="20810"/>
                </a:lnTo>
                <a:lnTo>
                  <a:pt x="38760" y="20800"/>
                </a:lnTo>
                <a:lnTo>
                  <a:pt x="38770" y="20800"/>
                </a:lnTo>
                <a:lnTo>
                  <a:pt x="38770" y="20790"/>
                </a:lnTo>
                <a:lnTo>
                  <a:pt x="38780" y="20790"/>
                </a:lnTo>
                <a:lnTo>
                  <a:pt x="38780" y="20780"/>
                </a:lnTo>
                <a:lnTo>
                  <a:pt x="38770" y="20780"/>
                </a:lnTo>
                <a:lnTo>
                  <a:pt x="38780" y="20780"/>
                </a:lnTo>
                <a:lnTo>
                  <a:pt x="38780" y="20770"/>
                </a:lnTo>
                <a:lnTo>
                  <a:pt x="38790" y="20770"/>
                </a:lnTo>
                <a:lnTo>
                  <a:pt x="38800" y="20770"/>
                </a:lnTo>
                <a:lnTo>
                  <a:pt x="38810" y="20760"/>
                </a:lnTo>
                <a:lnTo>
                  <a:pt x="38810" y="20750"/>
                </a:lnTo>
                <a:lnTo>
                  <a:pt x="38820" y="20750"/>
                </a:lnTo>
                <a:lnTo>
                  <a:pt x="38820" y="20740"/>
                </a:lnTo>
                <a:lnTo>
                  <a:pt x="38820" y="20730"/>
                </a:lnTo>
                <a:lnTo>
                  <a:pt x="38830" y="20720"/>
                </a:lnTo>
                <a:lnTo>
                  <a:pt x="38830" y="20730"/>
                </a:lnTo>
                <a:lnTo>
                  <a:pt x="38840" y="20730"/>
                </a:lnTo>
                <a:lnTo>
                  <a:pt x="38850" y="20720"/>
                </a:lnTo>
                <a:lnTo>
                  <a:pt x="38850" y="20710"/>
                </a:lnTo>
                <a:lnTo>
                  <a:pt x="38850" y="20700"/>
                </a:lnTo>
                <a:lnTo>
                  <a:pt x="38860" y="20700"/>
                </a:lnTo>
                <a:lnTo>
                  <a:pt x="38870" y="20700"/>
                </a:lnTo>
                <a:lnTo>
                  <a:pt x="38860" y="20690"/>
                </a:lnTo>
                <a:lnTo>
                  <a:pt x="38860" y="20680"/>
                </a:lnTo>
                <a:lnTo>
                  <a:pt x="38870" y="20680"/>
                </a:lnTo>
                <a:lnTo>
                  <a:pt x="38880" y="20680"/>
                </a:lnTo>
                <a:lnTo>
                  <a:pt x="38880" y="20670"/>
                </a:lnTo>
                <a:lnTo>
                  <a:pt x="38890" y="20670"/>
                </a:lnTo>
                <a:lnTo>
                  <a:pt x="38890" y="20680"/>
                </a:lnTo>
                <a:lnTo>
                  <a:pt x="38900" y="20680"/>
                </a:lnTo>
                <a:lnTo>
                  <a:pt x="38900" y="20670"/>
                </a:lnTo>
                <a:lnTo>
                  <a:pt x="38900" y="20660"/>
                </a:lnTo>
                <a:lnTo>
                  <a:pt x="38910" y="20660"/>
                </a:lnTo>
                <a:lnTo>
                  <a:pt x="38920" y="20660"/>
                </a:lnTo>
                <a:lnTo>
                  <a:pt x="38930" y="20650"/>
                </a:lnTo>
                <a:lnTo>
                  <a:pt x="38940" y="20650"/>
                </a:lnTo>
                <a:lnTo>
                  <a:pt x="38940" y="20640"/>
                </a:lnTo>
                <a:lnTo>
                  <a:pt x="38930" y="20630"/>
                </a:lnTo>
                <a:lnTo>
                  <a:pt x="38940" y="20630"/>
                </a:lnTo>
                <a:lnTo>
                  <a:pt x="38950" y="20630"/>
                </a:lnTo>
                <a:lnTo>
                  <a:pt x="38960" y="20630"/>
                </a:lnTo>
                <a:lnTo>
                  <a:pt x="38960" y="20620"/>
                </a:lnTo>
                <a:lnTo>
                  <a:pt x="38970" y="20610"/>
                </a:lnTo>
                <a:lnTo>
                  <a:pt x="38980" y="20610"/>
                </a:lnTo>
                <a:lnTo>
                  <a:pt x="38990" y="20600"/>
                </a:lnTo>
                <a:lnTo>
                  <a:pt x="39000" y="20600"/>
                </a:lnTo>
                <a:lnTo>
                  <a:pt x="39000" y="20590"/>
                </a:lnTo>
                <a:lnTo>
                  <a:pt x="39010" y="20580"/>
                </a:lnTo>
                <a:lnTo>
                  <a:pt x="39010" y="20590"/>
                </a:lnTo>
                <a:lnTo>
                  <a:pt x="39020" y="20590"/>
                </a:lnTo>
                <a:lnTo>
                  <a:pt x="39020" y="20600"/>
                </a:lnTo>
                <a:lnTo>
                  <a:pt x="39030" y="20600"/>
                </a:lnTo>
                <a:lnTo>
                  <a:pt x="39030" y="20590"/>
                </a:lnTo>
                <a:lnTo>
                  <a:pt x="39020" y="20590"/>
                </a:lnTo>
                <a:lnTo>
                  <a:pt x="39020" y="20580"/>
                </a:lnTo>
                <a:lnTo>
                  <a:pt x="39020" y="20570"/>
                </a:lnTo>
                <a:lnTo>
                  <a:pt x="39030" y="20570"/>
                </a:lnTo>
                <a:lnTo>
                  <a:pt x="39020" y="20570"/>
                </a:lnTo>
                <a:lnTo>
                  <a:pt x="39010" y="20570"/>
                </a:lnTo>
                <a:lnTo>
                  <a:pt x="38990" y="20570"/>
                </a:lnTo>
                <a:lnTo>
                  <a:pt x="38980" y="20550"/>
                </a:lnTo>
                <a:lnTo>
                  <a:pt x="38980" y="20530"/>
                </a:lnTo>
                <a:lnTo>
                  <a:pt x="38970" y="20520"/>
                </a:lnTo>
                <a:lnTo>
                  <a:pt x="38960" y="20520"/>
                </a:lnTo>
                <a:lnTo>
                  <a:pt x="38950" y="20500"/>
                </a:lnTo>
                <a:lnTo>
                  <a:pt x="38950" y="20490"/>
                </a:lnTo>
                <a:lnTo>
                  <a:pt x="38940" y="20480"/>
                </a:lnTo>
                <a:lnTo>
                  <a:pt x="38920" y="20470"/>
                </a:lnTo>
                <a:lnTo>
                  <a:pt x="38900" y="20460"/>
                </a:lnTo>
                <a:lnTo>
                  <a:pt x="38890" y="20440"/>
                </a:lnTo>
                <a:lnTo>
                  <a:pt x="38870" y="20440"/>
                </a:lnTo>
                <a:lnTo>
                  <a:pt x="38850" y="20440"/>
                </a:lnTo>
                <a:lnTo>
                  <a:pt x="38830" y="20440"/>
                </a:lnTo>
                <a:lnTo>
                  <a:pt x="38810" y="20430"/>
                </a:lnTo>
                <a:lnTo>
                  <a:pt x="38800" y="20410"/>
                </a:lnTo>
                <a:lnTo>
                  <a:pt x="38790" y="20400"/>
                </a:lnTo>
                <a:lnTo>
                  <a:pt x="38780" y="20420"/>
                </a:lnTo>
                <a:lnTo>
                  <a:pt x="38770" y="20430"/>
                </a:lnTo>
                <a:lnTo>
                  <a:pt x="38750" y="20450"/>
                </a:lnTo>
                <a:lnTo>
                  <a:pt x="38740" y="20460"/>
                </a:lnTo>
                <a:lnTo>
                  <a:pt x="38710" y="20480"/>
                </a:lnTo>
                <a:lnTo>
                  <a:pt x="38690" y="20500"/>
                </a:lnTo>
                <a:lnTo>
                  <a:pt x="38670" y="20510"/>
                </a:lnTo>
                <a:lnTo>
                  <a:pt x="38650" y="20520"/>
                </a:lnTo>
                <a:lnTo>
                  <a:pt x="38630" y="20530"/>
                </a:lnTo>
                <a:lnTo>
                  <a:pt x="38610" y="20540"/>
                </a:lnTo>
                <a:lnTo>
                  <a:pt x="38600" y="20550"/>
                </a:lnTo>
                <a:lnTo>
                  <a:pt x="38580" y="20550"/>
                </a:lnTo>
                <a:lnTo>
                  <a:pt x="38570" y="20550"/>
                </a:lnTo>
                <a:lnTo>
                  <a:pt x="38550" y="20550"/>
                </a:lnTo>
                <a:lnTo>
                  <a:pt x="38540" y="20550"/>
                </a:lnTo>
                <a:lnTo>
                  <a:pt x="38530" y="20550"/>
                </a:lnTo>
                <a:lnTo>
                  <a:pt x="38520" y="20550"/>
                </a:lnTo>
                <a:lnTo>
                  <a:pt x="38510" y="20540"/>
                </a:lnTo>
                <a:lnTo>
                  <a:pt x="38500" y="20530"/>
                </a:lnTo>
                <a:lnTo>
                  <a:pt x="38490" y="20520"/>
                </a:lnTo>
                <a:lnTo>
                  <a:pt x="38470" y="20510"/>
                </a:lnTo>
                <a:lnTo>
                  <a:pt x="38460" y="20500"/>
                </a:lnTo>
                <a:lnTo>
                  <a:pt x="38450" y="20500"/>
                </a:lnTo>
                <a:lnTo>
                  <a:pt x="38440" y="20490"/>
                </a:lnTo>
                <a:lnTo>
                  <a:pt x="38430" y="20500"/>
                </a:lnTo>
                <a:lnTo>
                  <a:pt x="38420" y="20510"/>
                </a:lnTo>
                <a:lnTo>
                  <a:pt x="38410" y="20510"/>
                </a:lnTo>
                <a:lnTo>
                  <a:pt x="38410" y="20530"/>
                </a:lnTo>
                <a:lnTo>
                  <a:pt x="38420" y="20540"/>
                </a:lnTo>
                <a:lnTo>
                  <a:pt x="38420" y="20560"/>
                </a:lnTo>
                <a:lnTo>
                  <a:pt x="38400" y="20570"/>
                </a:lnTo>
                <a:lnTo>
                  <a:pt x="38390" y="20570"/>
                </a:lnTo>
                <a:lnTo>
                  <a:pt x="38380" y="20580"/>
                </a:lnTo>
                <a:lnTo>
                  <a:pt x="38360" y="20580"/>
                </a:lnTo>
                <a:lnTo>
                  <a:pt x="38350" y="20580"/>
                </a:lnTo>
                <a:lnTo>
                  <a:pt x="38340" y="20590"/>
                </a:lnTo>
                <a:lnTo>
                  <a:pt x="38320" y="20610"/>
                </a:lnTo>
                <a:lnTo>
                  <a:pt x="38310" y="20620"/>
                </a:lnTo>
                <a:lnTo>
                  <a:pt x="38290" y="20640"/>
                </a:lnTo>
                <a:lnTo>
                  <a:pt x="38270" y="20650"/>
                </a:lnTo>
                <a:lnTo>
                  <a:pt x="38260" y="20660"/>
                </a:lnTo>
                <a:lnTo>
                  <a:pt x="38260" y="20680"/>
                </a:lnTo>
                <a:lnTo>
                  <a:pt x="38240" y="20690"/>
                </a:lnTo>
                <a:lnTo>
                  <a:pt x="38230" y="20700"/>
                </a:lnTo>
                <a:lnTo>
                  <a:pt x="38220" y="20710"/>
                </a:lnTo>
                <a:lnTo>
                  <a:pt x="38220" y="20730"/>
                </a:lnTo>
                <a:lnTo>
                  <a:pt x="38210" y="20750"/>
                </a:lnTo>
                <a:lnTo>
                  <a:pt x="38190" y="20760"/>
                </a:lnTo>
                <a:lnTo>
                  <a:pt x="38180" y="20760"/>
                </a:lnTo>
                <a:lnTo>
                  <a:pt x="38160" y="20760"/>
                </a:lnTo>
                <a:lnTo>
                  <a:pt x="38140" y="20760"/>
                </a:lnTo>
                <a:lnTo>
                  <a:pt x="38130" y="20770"/>
                </a:lnTo>
                <a:lnTo>
                  <a:pt x="38110" y="20780"/>
                </a:lnTo>
                <a:lnTo>
                  <a:pt x="38100" y="20790"/>
                </a:lnTo>
                <a:lnTo>
                  <a:pt x="38090" y="20790"/>
                </a:lnTo>
                <a:lnTo>
                  <a:pt x="38090" y="20800"/>
                </a:lnTo>
                <a:lnTo>
                  <a:pt x="38080" y="20800"/>
                </a:lnTo>
                <a:lnTo>
                  <a:pt x="38090" y="20810"/>
                </a:lnTo>
                <a:lnTo>
                  <a:pt x="38080" y="20820"/>
                </a:lnTo>
                <a:lnTo>
                  <a:pt x="38090" y="20820"/>
                </a:lnTo>
                <a:lnTo>
                  <a:pt x="38090" y="20830"/>
                </a:lnTo>
                <a:lnTo>
                  <a:pt x="38100" y="20830"/>
                </a:lnTo>
                <a:lnTo>
                  <a:pt x="38100" y="20840"/>
                </a:lnTo>
                <a:lnTo>
                  <a:pt x="38100" y="20850"/>
                </a:lnTo>
                <a:lnTo>
                  <a:pt x="38110" y="20860"/>
                </a:lnTo>
                <a:lnTo>
                  <a:pt x="38120" y="20870"/>
                </a:lnTo>
                <a:lnTo>
                  <a:pt x="38120" y="20880"/>
                </a:lnTo>
                <a:lnTo>
                  <a:pt x="38120" y="20890"/>
                </a:lnTo>
                <a:lnTo>
                  <a:pt x="38120" y="20900"/>
                </a:lnTo>
                <a:lnTo>
                  <a:pt x="38110" y="20900"/>
                </a:lnTo>
                <a:lnTo>
                  <a:pt x="38110" y="20910"/>
                </a:lnTo>
                <a:lnTo>
                  <a:pt x="38110" y="20920"/>
                </a:lnTo>
                <a:lnTo>
                  <a:pt x="38110" y="20930"/>
                </a:lnTo>
                <a:lnTo>
                  <a:pt x="38110" y="20940"/>
                </a:lnTo>
                <a:lnTo>
                  <a:pt x="38110" y="20950"/>
                </a:lnTo>
                <a:lnTo>
                  <a:pt x="38100" y="20950"/>
                </a:lnTo>
                <a:lnTo>
                  <a:pt x="38090" y="20940"/>
                </a:lnTo>
                <a:lnTo>
                  <a:pt x="38090" y="20950"/>
                </a:lnTo>
                <a:lnTo>
                  <a:pt x="38080" y="20950"/>
                </a:lnTo>
                <a:lnTo>
                  <a:pt x="38080" y="20960"/>
                </a:lnTo>
                <a:lnTo>
                  <a:pt x="38070" y="20950"/>
                </a:lnTo>
                <a:lnTo>
                  <a:pt x="38070" y="20960"/>
                </a:lnTo>
                <a:lnTo>
                  <a:pt x="38080" y="20970"/>
                </a:lnTo>
                <a:lnTo>
                  <a:pt x="38080" y="20980"/>
                </a:lnTo>
                <a:lnTo>
                  <a:pt x="38080" y="20990"/>
                </a:lnTo>
                <a:lnTo>
                  <a:pt x="38070" y="20990"/>
                </a:lnTo>
                <a:lnTo>
                  <a:pt x="38070" y="20980"/>
                </a:lnTo>
                <a:lnTo>
                  <a:pt x="38060" y="20980"/>
                </a:lnTo>
                <a:lnTo>
                  <a:pt x="38060" y="20990"/>
                </a:lnTo>
                <a:lnTo>
                  <a:pt x="38050" y="20990"/>
                </a:lnTo>
                <a:lnTo>
                  <a:pt x="38040" y="20990"/>
                </a:lnTo>
                <a:lnTo>
                  <a:pt x="38030" y="21000"/>
                </a:lnTo>
                <a:lnTo>
                  <a:pt x="38030" y="21010"/>
                </a:lnTo>
                <a:lnTo>
                  <a:pt x="38020" y="21010"/>
                </a:lnTo>
                <a:lnTo>
                  <a:pt x="38020" y="21020"/>
                </a:lnTo>
                <a:lnTo>
                  <a:pt x="38010" y="21020"/>
                </a:lnTo>
                <a:lnTo>
                  <a:pt x="38000" y="21020"/>
                </a:lnTo>
                <a:lnTo>
                  <a:pt x="38000" y="21030"/>
                </a:lnTo>
                <a:lnTo>
                  <a:pt x="37990" y="21030"/>
                </a:lnTo>
                <a:lnTo>
                  <a:pt x="37990" y="21020"/>
                </a:lnTo>
                <a:lnTo>
                  <a:pt x="37980" y="21030"/>
                </a:lnTo>
                <a:lnTo>
                  <a:pt x="37990" y="21030"/>
                </a:lnTo>
                <a:lnTo>
                  <a:pt x="37980" y="21040"/>
                </a:lnTo>
                <a:lnTo>
                  <a:pt x="37970" y="21040"/>
                </a:lnTo>
                <a:lnTo>
                  <a:pt x="37960" y="21040"/>
                </a:lnTo>
                <a:lnTo>
                  <a:pt x="37950" y="21050"/>
                </a:lnTo>
                <a:lnTo>
                  <a:pt x="37940" y="21050"/>
                </a:lnTo>
                <a:lnTo>
                  <a:pt x="37940" y="21040"/>
                </a:lnTo>
                <a:lnTo>
                  <a:pt x="37930" y="21030"/>
                </a:lnTo>
                <a:lnTo>
                  <a:pt x="37930" y="21020"/>
                </a:lnTo>
                <a:lnTo>
                  <a:pt x="37920" y="21020"/>
                </a:lnTo>
                <a:lnTo>
                  <a:pt x="37910" y="21020"/>
                </a:lnTo>
                <a:lnTo>
                  <a:pt x="37900" y="21020"/>
                </a:lnTo>
                <a:lnTo>
                  <a:pt x="37890" y="21030"/>
                </a:lnTo>
                <a:lnTo>
                  <a:pt x="37890" y="21040"/>
                </a:lnTo>
                <a:lnTo>
                  <a:pt x="37890" y="21050"/>
                </a:lnTo>
                <a:lnTo>
                  <a:pt x="37880" y="21050"/>
                </a:lnTo>
                <a:lnTo>
                  <a:pt x="37870" y="21040"/>
                </a:lnTo>
                <a:lnTo>
                  <a:pt x="37870" y="21030"/>
                </a:lnTo>
                <a:lnTo>
                  <a:pt x="37860" y="21020"/>
                </a:lnTo>
                <a:lnTo>
                  <a:pt x="37850" y="21010"/>
                </a:lnTo>
                <a:lnTo>
                  <a:pt x="37840" y="21000"/>
                </a:lnTo>
                <a:lnTo>
                  <a:pt x="37830" y="20990"/>
                </a:lnTo>
                <a:lnTo>
                  <a:pt x="37820" y="20980"/>
                </a:lnTo>
                <a:lnTo>
                  <a:pt x="37820" y="20970"/>
                </a:lnTo>
                <a:lnTo>
                  <a:pt x="37810" y="20960"/>
                </a:lnTo>
                <a:lnTo>
                  <a:pt x="37810" y="20950"/>
                </a:lnTo>
                <a:lnTo>
                  <a:pt x="37800" y="20950"/>
                </a:lnTo>
                <a:lnTo>
                  <a:pt x="37800" y="20940"/>
                </a:lnTo>
                <a:lnTo>
                  <a:pt x="37790" y="20930"/>
                </a:lnTo>
                <a:lnTo>
                  <a:pt x="37790" y="20920"/>
                </a:lnTo>
                <a:lnTo>
                  <a:pt x="37790" y="20910"/>
                </a:lnTo>
                <a:lnTo>
                  <a:pt x="37790" y="20900"/>
                </a:lnTo>
                <a:lnTo>
                  <a:pt x="37790" y="20890"/>
                </a:lnTo>
                <a:lnTo>
                  <a:pt x="37790" y="20880"/>
                </a:lnTo>
                <a:lnTo>
                  <a:pt x="37780" y="20880"/>
                </a:lnTo>
                <a:lnTo>
                  <a:pt x="37770" y="20880"/>
                </a:lnTo>
                <a:lnTo>
                  <a:pt x="37770" y="20870"/>
                </a:lnTo>
                <a:lnTo>
                  <a:pt x="37770" y="20860"/>
                </a:lnTo>
                <a:lnTo>
                  <a:pt x="37770" y="20840"/>
                </a:lnTo>
                <a:lnTo>
                  <a:pt x="37780" y="20840"/>
                </a:lnTo>
                <a:lnTo>
                  <a:pt x="37780" y="20830"/>
                </a:lnTo>
                <a:lnTo>
                  <a:pt x="37780" y="20820"/>
                </a:lnTo>
                <a:lnTo>
                  <a:pt x="37780" y="20810"/>
                </a:lnTo>
                <a:lnTo>
                  <a:pt x="37780" y="20800"/>
                </a:lnTo>
                <a:lnTo>
                  <a:pt x="37790" y="20800"/>
                </a:lnTo>
                <a:lnTo>
                  <a:pt x="37790" y="20790"/>
                </a:lnTo>
                <a:lnTo>
                  <a:pt x="37790" y="20780"/>
                </a:lnTo>
                <a:lnTo>
                  <a:pt x="37790" y="20770"/>
                </a:lnTo>
                <a:lnTo>
                  <a:pt x="37790" y="20760"/>
                </a:lnTo>
                <a:lnTo>
                  <a:pt x="37790" y="20750"/>
                </a:lnTo>
                <a:lnTo>
                  <a:pt x="37800" y="20740"/>
                </a:lnTo>
                <a:lnTo>
                  <a:pt x="37810" y="20740"/>
                </a:lnTo>
                <a:lnTo>
                  <a:pt x="37810" y="20730"/>
                </a:lnTo>
                <a:lnTo>
                  <a:pt x="37810" y="20720"/>
                </a:lnTo>
                <a:lnTo>
                  <a:pt x="37810" y="20710"/>
                </a:lnTo>
                <a:lnTo>
                  <a:pt x="37810" y="20700"/>
                </a:lnTo>
                <a:lnTo>
                  <a:pt x="37820" y="20700"/>
                </a:lnTo>
                <a:lnTo>
                  <a:pt x="37830" y="20700"/>
                </a:lnTo>
                <a:lnTo>
                  <a:pt x="37830" y="20690"/>
                </a:lnTo>
                <a:lnTo>
                  <a:pt x="37840" y="20690"/>
                </a:lnTo>
                <a:lnTo>
                  <a:pt x="37840" y="20680"/>
                </a:lnTo>
                <a:lnTo>
                  <a:pt x="37840" y="20670"/>
                </a:lnTo>
                <a:lnTo>
                  <a:pt x="37840" y="20660"/>
                </a:lnTo>
                <a:lnTo>
                  <a:pt x="37840" y="20650"/>
                </a:lnTo>
                <a:lnTo>
                  <a:pt x="37830" y="20650"/>
                </a:lnTo>
                <a:lnTo>
                  <a:pt x="37820" y="20650"/>
                </a:lnTo>
                <a:lnTo>
                  <a:pt x="37820" y="20640"/>
                </a:lnTo>
                <a:lnTo>
                  <a:pt x="37810" y="20630"/>
                </a:lnTo>
                <a:lnTo>
                  <a:pt x="37810" y="20620"/>
                </a:lnTo>
                <a:lnTo>
                  <a:pt x="37810" y="20610"/>
                </a:lnTo>
                <a:lnTo>
                  <a:pt x="37800" y="20610"/>
                </a:lnTo>
                <a:lnTo>
                  <a:pt x="37800" y="20620"/>
                </a:lnTo>
                <a:lnTo>
                  <a:pt x="37790" y="20620"/>
                </a:lnTo>
                <a:lnTo>
                  <a:pt x="37790" y="20610"/>
                </a:lnTo>
                <a:lnTo>
                  <a:pt x="37780" y="20610"/>
                </a:lnTo>
                <a:lnTo>
                  <a:pt x="37780" y="20600"/>
                </a:lnTo>
                <a:lnTo>
                  <a:pt x="37770" y="20600"/>
                </a:lnTo>
                <a:lnTo>
                  <a:pt x="37760" y="20590"/>
                </a:lnTo>
                <a:lnTo>
                  <a:pt x="37750" y="20580"/>
                </a:lnTo>
                <a:lnTo>
                  <a:pt x="37750" y="20570"/>
                </a:lnTo>
                <a:lnTo>
                  <a:pt x="37740" y="20570"/>
                </a:lnTo>
                <a:lnTo>
                  <a:pt x="37730" y="20570"/>
                </a:lnTo>
                <a:lnTo>
                  <a:pt x="37720" y="20580"/>
                </a:lnTo>
                <a:lnTo>
                  <a:pt x="37710" y="20580"/>
                </a:lnTo>
                <a:lnTo>
                  <a:pt x="37700" y="20580"/>
                </a:lnTo>
                <a:lnTo>
                  <a:pt x="37690" y="20580"/>
                </a:lnTo>
                <a:lnTo>
                  <a:pt x="37690" y="20570"/>
                </a:lnTo>
                <a:lnTo>
                  <a:pt x="37690" y="20560"/>
                </a:lnTo>
                <a:lnTo>
                  <a:pt x="37690" y="20550"/>
                </a:lnTo>
                <a:lnTo>
                  <a:pt x="37680" y="20550"/>
                </a:lnTo>
                <a:lnTo>
                  <a:pt x="37670" y="20550"/>
                </a:lnTo>
                <a:lnTo>
                  <a:pt x="37670" y="20540"/>
                </a:lnTo>
                <a:lnTo>
                  <a:pt x="37680" y="20530"/>
                </a:lnTo>
                <a:lnTo>
                  <a:pt x="37680" y="20520"/>
                </a:lnTo>
                <a:lnTo>
                  <a:pt x="37670" y="20510"/>
                </a:lnTo>
                <a:lnTo>
                  <a:pt x="37670" y="20500"/>
                </a:lnTo>
                <a:lnTo>
                  <a:pt x="37680" y="20500"/>
                </a:lnTo>
                <a:lnTo>
                  <a:pt x="37680" y="20490"/>
                </a:lnTo>
                <a:lnTo>
                  <a:pt x="37680" y="20480"/>
                </a:lnTo>
                <a:lnTo>
                  <a:pt x="37680" y="20470"/>
                </a:lnTo>
                <a:lnTo>
                  <a:pt x="37670" y="20470"/>
                </a:lnTo>
                <a:lnTo>
                  <a:pt x="37670" y="20460"/>
                </a:lnTo>
                <a:lnTo>
                  <a:pt x="37660" y="20460"/>
                </a:lnTo>
                <a:lnTo>
                  <a:pt x="37660" y="20470"/>
                </a:lnTo>
                <a:lnTo>
                  <a:pt x="37650" y="20460"/>
                </a:lnTo>
                <a:lnTo>
                  <a:pt x="37650" y="20450"/>
                </a:lnTo>
                <a:lnTo>
                  <a:pt x="37650" y="20440"/>
                </a:lnTo>
                <a:lnTo>
                  <a:pt x="37650" y="20430"/>
                </a:lnTo>
                <a:lnTo>
                  <a:pt x="37650" y="20420"/>
                </a:lnTo>
                <a:lnTo>
                  <a:pt x="37650" y="20410"/>
                </a:lnTo>
                <a:lnTo>
                  <a:pt x="37650" y="20400"/>
                </a:lnTo>
                <a:lnTo>
                  <a:pt x="37660" y="20400"/>
                </a:lnTo>
                <a:lnTo>
                  <a:pt x="37660" y="20390"/>
                </a:lnTo>
                <a:lnTo>
                  <a:pt x="37660" y="20380"/>
                </a:lnTo>
                <a:lnTo>
                  <a:pt x="37670" y="20380"/>
                </a:lnTo>
                <a:lnTo>
                  <a:pt x="37680" y="20370"/>
                </a:lnTo>
                <a:lnTo>
                  <a:pt x="37690" y="20370"/>
                </a:lnTo>
                <a:lnTo>
                  <a:pt x="37690" y="20360"/>
                </a:lnTo>
                <a:lnTo>
                  <a:pt x="37680" y="20360"/>
                </a:lnTo>
                <a:lnTo>
                  <a:pt x="37680" y="20350"/>
                </a:lnTo>
                <a:lnTo>
                  <a:pt x="37680" y="20340"/>
                </a:lnTo>
                <a:lnTo>
                  <a:pt x="37690" y="20340"/>
                </a:lnTo>
                <a:lnTo>
                  <a:pt x="37690" y="20330"/>
                </a:lnTo>
                <a:lnTo>
                  <a:pt x="37690" y="20320"/>
                </a:lnTo>
                <a:lnTo>
                  <a:pt x="37690" y="20310"/>
                </a:lnTo>
                <a:lnTo>
                  <a:pt x="37700" y="20300"/>
                </a:lnTo>
                <a:lnTo>
                  <a:pt x="37700" y="20290"/>
                </a:lnTo>
                <a:lnTo>
                  <a:pt x="37700" y="20280"/>
                </a:lnTo>
                <a:lnTo>
                  <a:pt x="37700" y="20270"/>
                </a:lnTo>
                <a:lnTo>
                  <a:pt x="37700" y="20260"/>
                </a:lnTo>
                <a:lnTo>
                  <a:pt x="37700" y="20250"/>
                </a:lnTo>
                <a:lnTo>
                  <a:pt x="37700" y="20240"/>
                </a:lnTo>
                <a:lnTo>
                  <a:pt x="37710" y="20240"/>
                </a:lnTo>
                <a:lnTo>
                  <a:pt x="37710" y="20230"/>
                </a:lnTo>
                <a:lnTo>
                  <a:pt x="37710" y="20220"/>
                </a:lnTo>
                <a:lnTo>
                  <a:pt x="37710" y="20210"/>
                </a:lnTo>
                <a:lnTo>
                  <a:pt x="37700" y="20200"/>
                </a:lnTo>
                <a:lnTo>
                  <a:pt x="37700" y="20190"/>
                </a:lnTo>
                <a:lnTo>
                  <a:pt x="37710" y="20180"/>
                </a:lnTo>
                <a:lnTo>
                  <a:pt x="37710" y="20170"/>
                </a:lnTo>
                <a:lnTo>
                  <a:pt x="37710" y="20160"/>
                </a:lnTo>
                <a:lnTo>
                  <a:pt x="37710" y="20150"/>
                </a:lnTo>
                <a:lnTo>
                  <a:pt x="37700" y="20140"/>
                </a:lnTo>
                <a:lnTo>
                  <a:pt x="37700" y="20130"/>
                </a:lnTo>
                <a:lnTo>
                  <a:pt x="37690" y="20120"/>
                </a:lnTo>
                <a:lnTo>
                  <a:pt x="37680" y="20120"/>
                </a:lnTo>
                <a:lnTo>
                  <a:pt x="37680" y="20110"/>
                </a:lnTo>
                <a:lnTo>
                  <a:pt x="37670" y="20110"/>
                </a:lnTo>
                <a:lnTo>
                  <a:pt x="37670" y="20100"/>
                </a:lnTo>
                <a:lnTo>
                  <a:pt x="37660" y="20090"/>
                </a:lnTo>
                <a:lnTo>
                  <a:pt x="37650" y="20080"/>
                </a:lnTo>
                <a:lnTo>
                  <a:pt x="37650" y="20070"/>
                </a:lnTo>
                <a:lnTo>
                  <a:pt x="37640" y="20070"/>
                </a:lnTo>
                <a:lnTo>
                  <a:pt x="37630" y="20060"/>
                </a:lnTo>
                <a:lnTo>
                  <a:pt x="37620" y="20050"/>
                </a:lnTo>
                <a:lnTo>
                  <a:pt x="37610" y="20040"/>
                </a:lnTo>
                <a:lnTo>
                  <a:pt x="37610" y="20030"/>
                </a:lnTo>
                <a:lnTo>
                  <a:pt x="37610" y="20020"/>
                </a:lnTo>
                <a:lnTo>
                  <a:pt x="37610" y="20010"/>
                </a:lnTo>
                <a:lnTo>
                  <a:pt x="37610" y="20000"/>
                </a:lnTo>
                <a:lnTo>
                  <a:pt x="37610" y="19990"/>
                </a:lnTo>
                <a:lnTo>
                  <a:pt x="37610" y="19980"/>
                </a:lnTo>
                <a:lnTo>
                  <a:pt x="37600" y="19970"/>
                </a:lnTo>
                <a:lnTo>
                  <a:pt x="37600" y="19960"/>
                </a:lnTo>
                <a:lnTo>
                  <a:pt x="37590" y="19950"/>
                </a:lnTo>
                <a:lnTo>
                  <a:pt x="37580" y="19950"/>
                </a:lnTo>
                <a:lnTo>
                  <a:pt x="37580" y="19940"/>
                </a:lnTo>
                <a:lnTo>
                  <a:pt x="37570" y="19940"/>
                </a:lnTo>
                <a:lnTo>
                  <a:pt x="37570" y="19930"/>
                </a:lnTo>
                <a:lnTo>
                  <a:pt x="37560" y="19930"/>
                </a:lnTo>
                <a:lnTo>
                  <a:pt x="37560" y="19920"/>
                </a:lnTo>
                <a:lnTo>
                  <a:pt x="37560" y="19910"/>
                </a:lnTo>
                <a:lnTo>
                  <a:pt x="37550" y="19910"/>
                </a:lnTo>
                <a:lnTo>
                  <a:pt x="37550" y="19900"/>
                </a:lnTo>
                <a:lnTo>
                  <a:pt x="37540" y="19900"/>
                </a:lnTo>
                <a:lnTo>
                  <a:pt x="37540" y="19890"/>
                </a:lnTo>
                <a:lnTo>
                  <a:pt x="37530" y="19890"/>
                </a:lnTo>
                <a:lnTo>
                  <a:pt x="37530" y="19880"/>
                </a:lnTo>
                <a:lnTo>
                  <a:pt x="37530" y="19870"/>
                </a:lnTo>
                <a:lnTo>
                  <a:pt x="37530" y="19860"/>
                </a:lnTo>
                <a:lnTo>
                  <a:pt x="37520" y="19860"/>
                </a:lnTo>
                <a:lnTo>
                  <a:pt x="37520" y="19850"/>
                </a:lnTo>
                <a:lnTo>
                  <a:pt x="37520" y="19840"/>
                </a:lnTo>
                <a:lnTo>
                  <a:pt x="37520" y="19830"/>
                </a:lnTo>
                <a:lnTo>
                  <a:pt x="37510" y="19820"/>
                </a:lnTo>
                <a:lnTo>
                  <a:pt x="37510" y="19810"/>
                </a:lnTo>
                <a:lnTo>
                  <a:pt x="37510" y="19800"/>
                </a:lnTo>
                <a:lnTo>
                  <a:pt x="37510" y="19790"/>
                </a:lnTo>
                <a:lnTo>
                  <a:pt x="37510" y="19770"/>
                </a:lnTo>
                <a:lnTo>
                  <a:pt x="37520" y="19770"/>
                </a:lnTo>
                <a:lnTo>
                  <a:pt x="37530" y="19760"/>
                </a:lnTo>
                <a:lnTo>
                  <a:pt x="37530" y="19750"/>
                </a:lnTo>
                <a:lnTo>
                  <a:pt x="37540" y="19740"/>
                </a:lnTo>
                <a:lnTo>
                  <a:pt x="37540" y="19730"/>
                </a:lnTo>
                <a:lnTo>
                  <a:pt x="37550" y="19730"/>
                </a:lnTo>
                <a:lnTo>
                  <a:pt x="37550" y="19720"/>
                </a:lnTo>
                <a:lnTo>
                  <a:pt x="37560" y="19730"/>
                </a:lnTo>
                <a:lnTo>
                  <a:pt x="37570" y="19720"/>
                </a:lnTo>
                <a:lnTo>
                  <a:pt x="37570" y="19710"/>
                </a:lnTo>
                <a:lnTo>
                  <a:pt x="37580" y="19710"/>
                </a:lnTo>
                <a:lnTo>
                  <a:pt x="37580" y="19700"/>
                </a:lnTo>
                <a:lnTo>
                  <a:pt x="37580" y="19690"/>
                </a:lnTo>
                <a:lnTo>
                  <a:pt x="37590" y="19680"/>
                </a:lnTo>
                <a:lnTo>
                  <a:pt x="37590" y="19670"/>
                </a:lnTo>
                <a:lnTo>
                  <a:pt x="37600" y="19660"/>
                </a:lnTo>
                <a:lnTo>
                  <a:pt x="37610" y="19660"/>
                </a:lnTo>
                <a:lnTo>
                  <a:pt x="37610" y="19650"/>
                </a:lnTo>
                <a:lnTo>
                  <a:pt x="37610" y="19640"/>
                </a:lnTo>
                <a:lnTo>
                  <a:pt x="37610" y="19630"/>
                </a:lnTo>
                <a:lnTo>
                  <a:pt x="37600" y="19620"/>
                </a:lnTo>
                <a:lnTo>
                  <a:pt x="37600" y="19610"/>
                </a:lnTo>
                <a:lnTo>
                  <a:pt x="37610" y="19610"/>
                </a:lnTo>
                <a:lnTo>
                  <a:pt x="37610" y="19600"/>
                </a:lnTo>
                <a:lnTo>
                  <a:pt x="37620" y="19590"/>
                </a:lnTo>
                <a:lnTo>
                  <a:pt x="37620" y="19580"/>
                </a:lnTo>
                <a:lnTo>
                  <a:pt x="37620" y="19570"/>
                </a:lnTo>
                <a:lnTo>
                  <a:pt x="37620" y="19560"/>
                </a:lnTo>
                <a:lnTo>
                  <a:pt x="37620" y="19550"/>
                </a:lnTo>
                <a:lnTo>
                  <a:pt x="37610" y="19540"/>
                </a:lnTo>
                <a:lnTo>
                  <a:pt x="37620" y="19540"/>
                </a:lnTo>
                <a:lnTo>
                  <a:pt x="37620" y="19530"/>
                </a:lnTo>
                <a:lnTo>
                  <a:pt x="37620" y="19520"/>
                </a:lnTo>
                <a:lnTo>
                  <a:pt x="37630" y="19510"/>
                </a:lnTo>
                <a:lnTo>
                  <a:pt x="37640" y="19500"/>
                </a:lnTo>
                <a:lnTo>
                  <a:pt x="37650" y="19500"/>
                </a:lnTo>
                <a:lnTo>
                  <a:pt x="37660" y="19490"/>
                </a:lnTo>
                <a:lnTo>
                  <a:pt x="37670" y="19490"/>
                </a:lnTo>
                <a:lnTo>
                  <a:pt x="37680" y="19490"/>
                </a:lnTo>
                <a:lnTo>
                  <a:pt x="37690" y="19480"/>
                </a:lnTo>
                <a:lnTo>
                  <a:pt x="37700" y="19480"/>
                </a:lnTo>
                <a:lnTo>
                  <a:pt x="37720" y="19480"/>
                </a:lnTo>
                <a:lnTo>
                  <a:pt x="37730" y="19490"/>
                </a:lnTo>
                <a:lnTo>
                  <a:pt x="37750" y="19480"/>
                </a:lnTo>
                <a:lnTo>
                  <a:pt x="37760" y="19480"/>
                </a:lnTo>
                <a:lnTo>
                  <a:pt x="37770" y="19470"/>
                </a:lnTo>
                <a:lnTo>
                  <a:pt x="37780" y="19470"/>
                </a:lnTo>
                <a:lnTo>
                  <a:pt x="37790" y="19460"/>
                </a:lnTo>
                <a:lnTo>
                  <a:pt x="37800" y="19460"/>
                </a:lnTo>
                <a:lnTo>
                  <a:pt x="37820" y="19460"/>
                </a:lnTo>
                <a:lnTo>
                  <a:pt x="37830" y="19460"/>
                </a:lnTo>
                <a:lnTo>
                  <a:pt x="37840" y="19450"/>
                </a:lnTo>
                <a:lnTo>
                  <a:pt x="37840" y="19430"/>
                </a:lnTo>
                <a:lnTo>
                  <a:pt x="37850" y="19420"/>
                </a:lnTo>
                <a:lnTo>
                  <a:pt x="37860" y="19410"/>
                </a:lnTo>
                <a:lnTo>
                  <a:pt x="37870" y="19400"/>
                </a:lnTo>
                <a:lnTo>
                  <a:pt x="37880" y="19390"/>
                </a:lnTo>
                <a:lnTo>
                  <a:pt x="37890" y="19380"/>
                </a:lnTo>
                <a:lnTo>
                  <a:pt x="37900" y="19350"/>
                </a:lnTo>
                <a:lnTo>
                  <a:pt x="37910" y="19340"/>
                </a:lnTo>
                <a:lnTo>
                  <a:pt x="37920" y="19330"/>
                </a:lnTo>
                <a:lnTo>
                  <a:pt x="37930" y="19310"/>
                </a:lnTo>
                <a:lnTo>
                  <a:pt x="37940" y="19270"/>
                </a:lnTo>
                <a:lnTo>
                  <a:pt x="37940" y="19250"/>
                </a:lnTo>
                <a:lnTo>
                  <a:pt x="37970" y="19220"/>
                </a:lnTo>
                <a:lnTo>
                  <a:pt x="37980" y="19210"/>
                </a:lnTo>
                <a:lnTo>
                  <a:pt x="37990" y="19190"/>
                </a:lnTo>
                <a:lnTo>
                  <a:pt x="37980" y="19180"/>
                </a:lnTo>
                <a:lnTo>
                  <a:pt x="37970" y="19180"/>
                </a:lnTo>
                <a:lnTo>
                  <a:pt x="37960" y="19160"/>
                </a:lnTo>
                <a:lnTo>
                  <a:pt x="37950" y="19140"/>
                </a:lnTo>
                <a:lnTo>
                  <a:pt x="37950" y="19130"/>
                </a:lnTo>
                <a:lnTo>
                  <a:pt x="37940" y="19120"/>
                </a:lnTo>
                <a:lnTo>
                  <a:pt x="37930" y="19110"/>
                </a:lnTo>
                <a:lnTo>
                  <a:pt x="37910" y="19100"/>
                </a:lnTo>
                <a:lnTo>
                  <a:pt x="37900" y="19090"/>
                </a:lnTo>
                <a:lnTo>
                  <a:pt x="37900" y="19080"/>
                </a:lnTo>
                <a:lnTo>
                  <a:pt x="37900" y="19070"/>
                </a:lnTo>
                <a:lnTo>
                  <a:pt x="37890" y="19070"/>
                </a:lnTo>
                <a:lnTo>
                  <a:pt x="37890" y="19060"/>
                </a:lnTo>
                <a:lnTo>
                  <a:pt x="37890" y="19030"/>
                </a:lnTo>
                <a:lnTo>
                  <a:pt x="37880" y="19010"/>
                </a:lnTo>
                <a:lnTo>
                  <a:pt x="37880" y="19000"/>
                </a:lnTo>
                <a:lnTo>
                  <a:pt x="37880" y="18990"/>
                </a:lnTo>
                <a:lnTo>
                  <a:pt x="37870" y="18970"/>
                </a:lnTo>
                <a:lnTo>
                  <a:pt x="37880" y="18970"/>
                </a:lnTo>
                <a:lnTo>
                  <a:pt x="37880" y="18960"/>
                </a:lnTo>
                <a:lnTo>
                  <a:pt x="37880" y="18950"/>
                </a:lnTo>
                <a:lnTo>
                  <a:pt x="37880" y="18930"/>
                </a:lnTo>
                <a:lnTo>
                  <a:pt x="37880" y="18920"/>
                </a:lnTo>
                <a:lnTo>
                  <a:pt x="37870" y="18900"/>
                </a:lnTo>
                <a:lnTo>
                  <a:pt x="37860" y="18900"/>
                </a:lnTo>
                <a:lnTo>
                  <a:pt x="37850" y="18890"/>
                </a:lnTo>
                <a:lnTo>
                  <a:pt x="37840" y="18880"/>
                </a:lnTo>
                <a:lnTo>
                  <a:pt x="37830" y="18880"/>
                </a:lnTo>
                <a:lnTo>
                  <a:pt x="37830" y="18870"/>
                </a:lnTo>
                <a:lnTo>
                  <a:pt x="37820" y="18860"/>
                </a:lnTo>
                <a:lnTo>
                  <a:pt x="37820" y="18850"/>
                </a:lnTo>
                <a:lnTo>
                  <a:pt x="37810" y="18830"/>
                </a:lnTo>
                <a:lnTo>
                  <a:pt x="37800" y="18830"/>
                </a:lnTo>
                <a:lnTo>
                  <a:pt x="37800" y="18820"/>
                </a:lnTo>
                <a:lnTo>
                  <a:pt x="37800" y="18810"/>
                </a:lnTo>
                <a:lnTo>
                  <a:pt x="37790" y="18810"/>
                </a:lnTo>
                <a:lnTo>
                  <a:pt x="37790" y="18800"/>
                </a:lnTo>
                <a:lnTo>
                  <a:pt x="37780" y="18790"/>
                </a:lnTo>
                <a:lnTo>
                  <a:pt x="37780" y="18780"/>
                </a:lnTo>
                <a:lnTo>
                  <a:pt x="37780" y="18770"/>
                </a:lnTo>
                <a:lnTo>
                  <a:pt x="37770" y="18760"/>
                </a:lnTo>
                <a:lnTo>
                  <a:pt x="37760" y="18750"/>
                </a:lnTo>
                <a:lnTo>
                  <a:pt x="37760" y="18740"/>
                </a:lnTo>
                <a:lnTo>
                  <a:pt x="37750" y="18740"/>
                </a:lnTo>
                <a:lnTo>
                  <a:pt x="37750" y="18730"/>
                </a:lnTo>
                <a:lnTo>
                  <a:pt x="37740" y="18730"/>
                </a:lnTo>
                <a:lnTo>
                  <a:pt x="37750" y="18720"/>
                </a:lnTo>
                <a:lnTo>
                  <a:pt x="37760" y="18720"/>
                </a:lnTo>
                <a:lnTo>
                  <a:pt x="37760" y="18710"/>
                </a:lnTo>
                <a:lnTo>
                  <a:pt x="37760" y="18700"/>
                </a:lnTo>
                <a:lnTo>
                  <a:pt x="37770" y="18690"/>
                </a:lnTo>
                <a:lnTo>
                  <a:pt x="37770" y="18680"/>
                </a:lnTo>
                <a:lnTo>
                  <a:pt x="37760" y="18680"/>
                </a:lnTo>
                <a:lnTo>
                  <a:pt x="37750" y="18680"/>
                </a:lnTo>
                <a:lnTo>
                  <a:pt x="37740" y="18680"/>
                </a:lnTo>
                <a:lnTo>
                  <a:pt x="37740" y="18670"/>
                </a:lnTo>
                <a:lnTo>
                  <a:pt x="37740" y="18660"/>
                </a:lnTo>
                <a:lnTo>
                  <a:pt x="37730" y="18660"/>
                </a:lnTo>
                <a:lnTo>
                  <a:pt x="37730" y="18650"/>
                </a:lnTo>
                <a:lnTo>
                  <a:pt x="37740" y="18650"/>
                </a:lnTo>
                <a:lnTo>
                  <a:pt x="37740" y="18640"/>
                </a:lnTo>
                <a:lnTo>
                  <a:pt x="37750" y="18640"/>
                </a:lnTo>
                <a:lnTo>
                  <a:pt x="37750" y="18630"/>
                </a:lnTo>
                <a:lnTo>
                  <a:pt x="37760" y="18630"/>
                </a:lnTo>
                <a:lnTo>
                  <a:pt x="37750" y="18620"/>
                </a:lnTo>
                <a:lnTo>
                  <a:pt x="37740" y="18610"/>
                </a:lnTo>
                <a:lnTo>
                  <a:pt x="37730" y="18580"/>
                </a:lnTo>
                <a:lnTo>
                  <a:pt x="37720" y="18570"/>
                </a:lnTo>
                <a:lnTo>
                  <a:pt x="37710" y="18540"/>
                </a:lnTo>
                <a:lnTo>
                  <a:pt x="37700" y="18520"/>
                </a:lnTo>
                <a:lnTo>
                  <a:pt x="37700" y="18510"/>
                </a:lnTo>
                <a:lnTo>
                  <a:pt x="37700" y="18500"/>
                </a:lnTo>
                <a:lnTo>
                  <a:pt x="37700" y="18470"/>
                </a:lnTo>
                <a:lnTo>
                  <a:pt x="37700" y="18430"/>
                </a:lnTo>
                <a:lnTo>
                  <a:pt x="37690" y="18370"/>
                </a:lnTo>
                <a:lnTo>
                  <a:pt x="37690" y="18360"/>
                </a:lnTo>
                <a:lnTo>
                  <a:pt x="37700" y="18350"/>
                </a:lnTo>
                <a:lnTo>
                  <a:pt x="37700" y="18340"/>
                </a:lnTo>
                <a:lnTo>
                  <a:pt x="37710" y="18310"/>
                </a:lnTo>
                <a:lnTo>
                  <a:pt x="37720" y="18280"/>
                </a:lnTo>
                <a:lnTo>
                  <a:pt x="37720" y="18260"/>
                </a:lnTo>
                <a:lnTo>
                  <a:pt x="37710" y="18230"/>
                </a:lnTo>
                <a:lnTo>
                  <a:pt x="37690" y="18210"/>
                </a:lnTo>
                <a:lnTo>
                  <a:pt x="37690" y="18200"/>
                </a:lnTo>
                <a:lnTo>
                  <a:pt x="37690" y="18190"/>
                </a:lnTo>
                <a:lnTo>
                  <a:pt x="37690" y="18180"/>
                </a:lnTo>
                <a:lnTo>
                  <a:pt x="37690" y="18170"/>
                </a:lnTo>
                <a:lnTo>
                  <a:pt x="37680" y="18160"/>
                </a:lnTo>
                <a:lnTo>
                  <a:pt x="37680" y="18150"/>
                </a:lnTo>
                <a:lnTo>
                  <a:pt x="37690" y="18140"/>
                </a:lnTo>
                <a:lnTo>
                  <a:pt x="37690" y="18130"/>
                </a:lnTo>
                <a:lnTo>
                  <a:pt x="37690" y="18120"/>
                </a:lnTo>
                <a:lnTo>
                  <a:pt x="37690" y="18110"/>
                </a:lnTo>
                <a:lnTo>
                  <a:pt x="37690" y="18100"/>
                </a:lnTo>
                <a:lnTo>
                  <a:pt x="37690" y="18090"/>
                </a:lnTo>
                <a:lnTo>
                  <a:pt x="37700" y="18090"/>
                </a:lnTo>
                <a:lnTo>
                  <a:pt x="37700" y="18080"/>
                </a:lnTo>
                <a:lnTo>
                  <a:pt x="37700" y="18070"/>
                </a:lnTo>
                <a:lnTo>
                  <a:pt x="37700" y="18060"/>
                </a:lnTo>
                <a:lnTo>
                  <a:pt x="37700" y="18050"/>
                </a:lnTo>
                <a:lnTo>
                  <a:pt x="37700" y="18040"/>
                </a:lnTo>
                <a:lnTo>
                  <a:pt x="37690" y="18040"/>
                </a:lnTo>
                <a:lnTo>
                  <a:pt x="37690" y="18030"/>
                </a:lnTo>
                <a:lnTo>
                  <a:pt x="37690" y="18020"/>
                </a:lnTo>
                <a:lnTo>
                  <a:pt x="37690" y="18010"/>
                </a:lnTo>
                <a:lnTo>
                  <a:pt x="37680" y="18010"/>
                </a:lnTo>
                <a:lnTo>
                  <a:pt x="37680" y="18000"/>
                </a:lnTo>
                <a:lnTo>
                  <a:pt x="37690" y="18000"/>
                </a:lnTo>
                <a:lnTo>
                  <a:pt x="37690" y="17990"/>
                </a:lnTo>
                <a:lnTo>
                  <a:pt x="37690" y="17980"/>
                </a:lnTo>
                <a:lnTo>
                  <a:pt x="37700" y="17980"/>
                </a:lnTo>
                <a:lnTo>
                  <a:pt x="37710" y="17980"/>
                </a:lnTo>
                <a:lnTo>
                  <a:pt x="37710" y="17970"/>
                </a:lnTo>
                <a:lnTo>
                  <a:pt x="37710" y="17960"/>
                </a:lnTo>
                <a:lnTo>
                  <a:pt x="37710" y="17940"/>
                </a:lnTo>
                <a:lnTo>
                  <a:pt x="37710" y="17930"/>
                </a:lnTo>
                <a:lnTo>
                  <a:pt x="37710" y="17920"/>
                </a:lnTo>
                <a:lnTo>
                  <a:pt x="37720" y="17920"/>
                </a:lnTo>
                <a:lnTo>
                  <a:pt x="37720" y="17910"/>
                </a:lnTo>
                <a:lnTo>
                  <a:pt x="37720" y="17900"/>
                </a:lnTo>
                <a:lnTo>
                  <a:pt x="37710" y="17890"/>
                </a:lnTo>
                <a:lnTo>
                  <a:pt x="37700" y="17880"/>
                </a:lnTo>
                <a:lnTo>
                  <a:pt x="37700" y="17870"/>
                </a:lnTo>
                <a:lnTo>
                  <a:pt x="37690" y="17870"/>
                </a:lnTo>
                <a:lnTo>
                  <a:pt x="37680" y="17860"/>
                </a:lnTo>
                <a:lnTo>
                  <a:pt x="37680" y="17850"/>
                </a:lnTo>
                <a:lnTo>
                  <a:pt x="37680" y="17840"/>
                </a:lnTo>
                <a:lnTo>
                  <a:pt x="37670" y="17820"/>
                </a:lnTo>
                <a:lnTo>
                  <a:pt x="37670" y="17810"/>
                </a:lnTo>
                <a:lnTo>
                  <a:pt x="37670" y="17800"/>
                </a:lnTo>
                <a:lnTo>
                  <a:pt x="37670" y="17790"/>
                </a:lnTo>
                <a:lnTo>
                  <a:pt x="37670" y="17780"/>
                </a:lnTo>
                <a:lnTo>
                  <a:pt x="37680" y="17770"/>
                </a:lnTo>
                <a:lnTo>
                  <a:pt x="37690" y="17770"/>
                </a:lnTo>
                <a:lnTo>
                  <a:pt x="37690" y="17760"/>
                </a:lnTo>
                <a:lnTo>
                  <a:pt x="37700" y="17760"/>
                </a:lnTo>
                <a:lnTo>
                  <a:pt x="37710" y="17750"/>
                </a:lnTo>
                <a:lnTo>
                  <a:pt x="37720" y="17750"/>
                </a:lnTo>
                <a:lnTo>
                  <a:pt x="37720" y="17740"/>
                </a:lnTo>
                <a:lnTo>
                  <a:pt x="37730" y="17740"/>
                </a:lnTo>
                <a:lnTo>
                  <a:pt x="37740" y="17740"/>
                </a:lnTo>
                <a:lnTo>
                  <a:pt x="37750" y="17730"/>
                </a:lnTo>
                <a:lnTo>
                  <a:pt x="37760" y="17720"/>
                </a:lnTo>
                <a:lnTo>
                  <a:pt x="37760" y="17710"/>
                </a:lnTo>
                <a:lnTo>
                  <a:pt x="37760" y="17700"/>
                </a:lnTo>
                <a:lnTo>
                  <a:pt x="37750" y="17700"/>
                </a:lnTo>
                <a:lnTo>
                  <a:pt x="37740" y="17690"/>
                </a:lnTo>
                <a:lnTo>
                  <a:pt x="37730" y="17690"/>
                </a:lnTo>
                <a:lnTo>
                  <a:pt x="37720" y="17690"/>
                </a:lnTo>
                <a:lnTo>
                  <a:pt x="37710" y="17690"/>
                </a:lnTo>
                <a:lnTo>
                  <a:pt x="37700" y="17690"/>
                </a:lnTo>
                <a:lnTo>
                  <a:pt x="37700" y="17680"/>
                </a:lnTo>
                <a:lnTo>
                  <a:pt x="37690" y="17680"/>
                </a:lnTo>
                <a:lnTo>
                  <a:pt x="37680" y="17670"/>
                </a:lnTo>
                <a:lnTo>
                  <a:pt x="37680" y="17660"/>
                </a:lnTo>
                <a:lnTo>
                  <a:pt x="37690" y="17650"/>
                </a:lnTo>
                <a:lnTo>
                  <a:pt x="37700" y="17650"/>
                </a:lnTo>
                <a:lnTo>
                  <a:pt x="37700" y="17640"/>
                </a:lnTo>
                <a:lnTo>
                  <a:pt x="37700" y="17630"/>
                </a:lnTo>
                <a:lnTo>
                  <a:pt x="37710" y="17630"/>
                </a:lnTo>
                <a:lnTo>
                  <a:pt x="37720" y="17630"/>
                </a:lnTo>
                <a:lnTo>
                  <a:pt x="37730" y="17630"/>
                </a:lnTo>
                <a:lnTo>
                  <a:pt x="37730" y="17620"/>
                </a:lnTo>
                <a:lnTo>
                  <a:pt x="37740" y="17620"/>
                </a:lnTo>
                <a:lnTo>
                  <a:pt x="37750" y="17610"/>
                </a:lnTo>
                <a:lnTo>
                  <a:pt x="37750" y="17600"/>
                </a:lnTo>
                <a:lnTo>
                  <a:pt x="37760" y="17600"/>
                </a:lnTo>
                <a:lnTo>
                  <a:pt x="37760" y="17610"/>
                </a:lnTo>
                <a:lnTo>
                  <a:pt x="37760" y="17600"/>
                </a:lnTo>
                <a:lnTo>
                  <a:pt x="37760" y="17590"/>
                </a:lnTo>
                <a:lnTo>
                  <a:pt x="37770" y="17590"/>
                </a:lnTo>
                <a:lnTo>
                  <a:pt x="37770" y="17580"/>
                </a:lnTo>
                <a:lnTo>
                  <a:pt x="37780" y="17570"/>
                </a:lnTo>
                <a:lnTo>
                  <a:pt x="37780" y="17560"/>
                </a:lnTo>
                <a:lnTo>
                  <a:pt x="37780" y="17550"/>
                </a:lnTo>
                <a:lnTo>
                  <a:pt x="37780" y="17540"/>
                </a:lnTo>
                <a:lnTo>
                  <a:pt x="37780" y="17530"/>
                </a:lnTo>
                <a:lnTo>
                  <a:pt x="37780" y="17520"/>
                </a:lnTo>
                <a:lnTo>
                  <a:pt x="37780" y="17510"/>
                </a:lnTo>
                <a:lnTo>
                  <a:pt x="37780" y="17500"/>
                </a:lnTo>
                <a:lnTo>
                  <a:pt x="37780" y="17490"/>
                </a:lnTo>
                <a:lnTo>
                  <a:pt x="37790" y="17490"/>
                </a:lnTo>
                <a:lnTo>
                  <a:pt x="37780" y="17480"/>
                </a:lnTo>
                <a:lnTo>
                  <a:pt x="37790" y="17480"/>
                </a:lnTo>
                <a:lnTo>
                  <a:pt x="37800" y="17470"/>
                </a:lnTo>
                <a:lnTo>
                  <a:pt x="37810" y="17470"/>
                </a:lnTo>
                <a:lnTo>
                  <a:pt x="37810" y="17460"/>
                </a:lnTo>
                <a:lnTo>
                  <a:pt x="37810" y="17450"/>
                </a:lnTo>
                <a:lnTo>
                  <a:pt x="37800" y="17450"/>
                </a:lnTo>
                <a:lnTo>
                  <a:pt x="37810" y="17440"/>
                </a:lnTo>
                <a:lnTo>
                  <a:pt x="37800" y="17430"/>
                </a:lnTo>
                <a:lnTo>
                  <a:pt x="37800" y="17420"/>
                </a:lnTo>
                <a:lnTo>
                  <a:pt x="37800" y="17410"/>
                </a:lnTo>
                <a:lnTo>
                  <a:pt x="37810" y="17400"/>
                </a:lnTo>
                <a:lnTo>
                  <a:pt x="37810" y="17390"/>
                </a:lnTo>
                <a:lnTo>
                  <a:pt x="37820" y="17390"/>
                </a:lnTo>
                <a:lnTo>
                  <a:pt x="37830" y="17390"/>
                </a:lnTo>
                <a:lnTo>
                  <a:pt x="37840" y="17380"/>
                </a:lnTo>
                <a:lnTo>
                  <a:pt x="37840" y="17370"/>
                </a:lnTo>
                <a:lnTo>
                  <a:pt x="37840" y="17360"/>
                </a:lnTo>
                <a:lnTo>
                  <a:pt x="37850" y="17360"/>
                </a:lnTo>
                <a:lnTo>
                  <a:pt x="37860" y="17360"/>
                </a:lnTo>
                <a:lnTo>
                  <a:pt x="37860" y="17350"/>
                </a:lnTo>
                <a:lnTo>
                  <a:pt x="37860" y="17340"/>
                </a:lnTo>
                <a:lnTo>
                  <a:pt x="37870" y="17330"/>
                </a:lnTo>
                <a:lnTo>
                  <a:pt x="37880" y="17330"/>
                </a:lnTo>
                <a:lnTo>
                  <a:pt x="37890" y="17320"/>
                </a:lnTo>
                <a:lnTo>
                  <a:pt x="37900" y="17310"/>
                </a:lnTo>
                <a:lnTo>
                  <a:pt x="37910" y="17310"/>
                </a:lnTo>
                <a:lnTo>
                  <a:pt x="37910" y="17300"/>
                </a:lnTo>
                <a:lnTo>
                  <a:pt x="37920" y="17300"/>
                </a:lnTo>
                <a:lnTo>
                  <a:pt x="37930" y="17300"/>
                </a:lnTo>
                <a:lnTo>
                  <a:pt x="37940" y="17290"/>
                </a:lnTo>
                <a:lnTo>
                  <a:pt x="37940" y="17280"/>
                </a:lnTo>
                <a:lnTo>
                  <a:pt x="37950" y="17270"/>
                </a:lnTo>
                <a:lnTo>
                  <a:pt x="37950" y="17260"/>
                </a:lnTo>
                <a:lnTo>
                  <a:pt x="37960" y="17260"/>
                </a:lnTo>
                <a:lnTo>
                  <a:pt x="37970" y="17260"/>
                </a:lnTo>
                <a:lnTo>
                  <a:pt x="37970" y="17250"/>
                </a:lnTo>
                <a:lnTo>
                  <a:pt x="37980" y="17250"/>
                </a:lnTo>
                <a:lnTo>
                  <a:pt x="38000" y="17250"/>
                </a:lnTo>
                <a:lnTo>
                  <a:pt x="38010" y="17250"/>
                </a:lnTo>
                <a:lnTo>
                  <a:pt x="38020" y="17250"/>
                </a:lnTo>
                <a:lnTo>
                  <a:pt x="38030" y="17250"/>
                </a:lnTo>
                <a:lnTo>
                  <a:pt x="38050" y="17260"/>
                </a:lnTo>
                <a:lnTo>
                  <a:pt x="38060" y="17260"/>
                </a:lnTo>
                <a:lnTo>
                  <a:pt x="38070" y="17260"/>
                </a:lnTo>
                <a:lnTo>
                  <a:pt x="38080" y="17260"/>
                </a:lnTo>
                <a:lnTo>
                  <a:pt x="38090" y="17260"/>
                </a:lnTo>
                <a:lnTo>
                  <a:pt x="38110" y="17250"/>
                </a:lnTo>
                <a:lnTo>
                  <a:pt x="38120" y="17250"/>
                </a:lnTo>
                <a:lnTo>
                  <a:pt x="38130" y="17260"/>
                </a:lnTo>
                <a:lnTo>
                  <a:pt x="38140" y="17260"/>
                </a:lnTo>
                <a:lnTo>
                  <a:pt x="38160" y="17270"/>
                </a:lnTo>
                <a:lnTo>
                  <a:pt x="38170" y="17280"/>
                </a:lnTo>
                <a:lnTo>
                  <a:pt x="38180" y="17280"/>
                </a:lnTo>
                <a:lnTo>
                  <a:pt x="38190" y="17280"/>
                </a:lnTo>
                <a:lnTo>
                  <a:pt x="38190" y="17290"/>
                </a:lnTo>
                <a:lnTo>
                  <a:pt x="38200" y="17290"/>
                </a:lnTo>
                <a:lnTo>
                  <a:pt x="38210" y="17300"/>
                </a:lnTo>
                <a:lnTo>
                  <a:pt x="38220" y="17310"/>
                </a:lnTo>
                <a:lnTo>
                  <a:pt x="38230" y="17320"/>
                </a:lnTo>
                <a:lnTo>
                  <a:pt x="38230" y="17330"/>
                </a:lnTo>
                <a:lnTo>
                  <a:pt x="38240" y="17330"/>
                </a:lnTo>
                <a:lnTo>
                  <a:pt x="38250" y="17330"/>
                </a:lnTo>
                <a:lnTo>
                  <a:pt x="38250" y="17340"/>
                </a:lnTo>
                <a:lnTo>
                  <a:pt x="38260" y="17340"/>
                </a:lnTo>
                <a:lnTo>
                  <a:pt x="38270" y="17340"/>
                </a:lnTo>
                <a:lnTo>
                  <a:pt x="38290" y="17340"/>
                </a:lnTo>
                <a:lnTo>
                  <a:pt x="38290" y="17330"/>
                </a:lnTo>
                <a:lnTo>
                  <a:pt x="38300" y="17330"/>
                </a:lnTo>
                <a:lnTo>
                  <a:pt x="38310" y="17330"/>
                </a:lnTo>
                <a:lnTo>
                  <a:pt x="38310" y="17340"/>
                </a:lnTo>
                <a:lnTo>
                  <a:pt x="38320" y="17340"/>
                </a:lnTo>
                <a:lnTo>
                  <a:pt x="38330" y="17340"/>
                </a:lnTo>
                <a:lnTo>
                  <a:pt x="38340" y="17330"/>
                </a:lnTo>
                <a:lnTo>
                  <a:pt x="38340" y="17320"/>
                </a:lnTo>
                <a:lnTo>
                  <a:pt x="38340" y="17310"/>
                </a:lnTo>
                <a:lnTo>
                  <a:pt x="38350" y="17310"/>
                </a:lnTo>
                <a:lnTo>
                  <a:pt x="38350" y="17300"/>
                </a:lnTo>
                <a:lnTo>
                  <a:pt x="38360" y="17290"/>
                </a:lnTo>
                <a:lnTo>
                  <a:pt x="38370" y="17280"/>
                </a:lnTo>
                <a:lnTo>
                  <a:pt x="38380" y="17280"/>
                </a:lnTo>
                <a:lnTo>
                  <a:pt x="38390" y="17270"/>
                </a:lnTo>
                <a:lnTo>
                  <a:pt x="38400" y="17270"/>
                </a:lnTo>
                <a:lnTo>
                  <a:pt x="38400" y="17280"/>
                </a:lnTo>
                <a:lnTo>
                  <a:pt x="38400" y="17270"/>
                </a:lnTo>
                <a:lnTo>
                  <a:pt x="38410" y="17270"/>
                </a:lnTo>
                <a:lnTo>
                  <a:pt x="38410" y="17260"/>
                </a:lnTo>
                <a:lnTo>
                  <a:pt x="38420" y="17260"/>
                </a:lnTo>
                <a:lnTo>
                  <a:pt x="38430" y="17260"/>
                </a:lnTo>
                <a:lnTo>
                  <a:pt x="38440" y="17260"/>
                </a:lnTo>
                <a:lnTo>
                  <a:pt x="38450" y="17260"/>
                </a:lnTo>
                <a:lnTo>
                  <a:pt x="38460" y="17260"/>
                </a:lnTo>
                <a:lnTo>
                  <a:pt x="38460" y="17250"/>
                </a:lnTo>
                <a:lnTo>
                  <a:pt x="38470" y="17250"/>
                </a:lnTo>
                <a:lnTo>
                  <a:pt x="38470" y="17240"/>
                </a:lnTo>
                <a:lnTo>
                  <a:pt x="38480" y="17240"/>
                </a:lnTo>
                <a:lnTo>
                  <a:pt x="38490" y="17240"/>
                </a:lnTo>
                <a:lnTo>
                  <a:pt x="38490" y="17230"/>
                </a:lnTo>
                <a:lnTo>
                  <a:pt x="38500" y="17230"/>
                </a:lnTo>
                <a:lnTo>
                  <a:pt x="38510" y="17230"/>
                </a:lnTo>
                <a:lnTo>
                  <a:pt x="38510" y="17220"/>
                </a:lnTo>
                <a:lnTo>
                  <a:pt x="38520" y="17220"/>
                </a:lnTo>
                <a:lnTo>
                  <a:pt x="38530" y="17220"/>
                </a:lnTo>
                <a:lnTo>
                  <a:pt x="38530" y="17210"/>
                </a:lnTo>
                <a:lnTo>
                  <a:pt x="38540" y="17210"/>
                </a:lnTo>
                <a:lnTo>
                  <a:pt x="38540" y="17200"/>
                </a:lnTo>
                <a:lnTo>
                  <a:pt x="38550" y="17200"/>
                </a:lnTo>
                <a:lnTo>
                  <a:pt x="38550" y="17190"/>
                </a:lnTo>
                <a:lnTo>
                  <a:pt x="38560" y="17190"/>
                </a:lnTo>
                <a:lnTo>
                  <a:pt x="38560" y="17180"/>
                </a:lnTo>
                <a:lnTo>
                  <a:pt x="38570" y="17180"/>
                </a:lnTo>
                <a:lnTo>
                  <a:pt x="38580" y="17170"/>
                </a:lnTo>
                <a:lnTo>
                  <a:pt x="38590" y="17170"/>
                </a:lnTo>
                <a:lnTo>
                  <a:pt x="38600" y="17170"/>
                </a:lnTo>
                <a:lnTo>
                  <a:pt x="38600" y="17160"/>
                </a:lnTo>
                <a:lnTo>
                  <a:pt x="38600" y="17150"/>
                </a:lnTo>
                <a:lnTo>
                  <a:pt x="38610" y="17140"/>
                </a:lnTo>
                <a:lnTo>
                  <a:pt x="38610" y="17130"/>
                </a:lnTo>
                <a:lnTo>
                  <a:pt x="38620" y="17130"/>
                </a:lnTo>
                <a:lnTo>
                  <a:pt x="38630" y="17130"/>
                </a:lnTo>
                <a:lnTo>
                  <a:pt x="38640" y="17130"/>
                </a:lnTo>
                <a:lnTo>
                  <a:pt x="38640" y="17120"/>
                </a:lnTo>
                <a:lnTo>
                  <a:pt x="38650" y="17110"/>
                </a:lnTo>
                <a:lnTo>
                  <a:pt x="38640" y="17110"/>
                </a:lnTo>
                <a:lnTo>
                  <a:pt x="38640" y="17100"/>
                </a:lnTo>
                <a:lnTo>
                  <a:pt x="38650" y="17100"/>
                </a:lnTo>
                <a:lnTo>
                  <a:pt x="38650" y="17090"/>
                </a:lnTo>
                <a:lnTo>
                  <a:pt x="38640" y="17090"/>
                </a:lnTo>
                <a:lnTo>
                  <a:pt x="38640" y="17080"/>
                </a:lnTo>
                <a:lnTo>
                  <a:pt x="38640" y="17070"/>
                </a:lnTo>
                <a:lnTo>
                  <a:pt x="38650" y="17060"/>
                </a:lnTo>
                <a:lnTo>
                  <a:pt x="38650" y="17070"/>
                </a:lnTo>
                <a:lnTo>
                  <a:pt x="38660" y="17070"/>
                </a:lnTo>
                <a:lnTo>
                  <a:pt x="38670" y="17070"/>
                </a:lnTo>
                <a:lnTo>
                  <a:pt x="38680" y="17070"/>
                </a:lnTo>
                <a:lnTo>
                  <a:pt x="38690" y="17060"/>
                </a:lnTo>
                <a:lnTo>
                  <a:pt x="38700" y="17060"/>
                </a:lnTo>
                <a:lnTo>
                  <a:pt x="38710" y="17060"/>
                </a:lnTo>
                <a:lnTo>
                  <a:pt x="38710" y="17050"/>
                </a:lnTo>
                <a:lnTo>
                  <a:pt x="38720" y="17050"/>
                </a:lnTo>
                <a:lnTo>
                  <a:pt x="38730" y="17040"/>
                </a:lnTo>
                <a:lnTo>
                  <a:pt x="38730" y="17030"/>
                </a:lnTo>
                <a:lnTo>
                  <a:pt x="38740" y="17030"/>
                </a:lnTo>
                <a:lnTo>
                  <a:pt x="38750" y="17030"/>
                </a:lnTo>
                <a:lnTo>
                  <a:pt x="38760" y="17040"/>
                </a:lnTo>
                <a:lnTo>
                  <a:pt x="38760" y="17050"/>
                </a:lnTo>
                <a:lnTo>
                  <a:pt x="38770" y="17050"/>
                </a:lnTo>
                <a:lnTo>
                  <a:pt x="38770" y="17060"/>
                </a:lnTo>
                <a:lnTo>
                  <a:pt x="38780" y="17060"/>
                </a:lnTo>
                <a:lnTo>
                  <a:pt x="38790" y="17060"/>
                </a:lnTo>
                <a:lnTo>
                  <a:pt x="38790" y="17070"/>
                </a:lnTo>
                <a:lnTo>
                  <a:pt x="38800" y="17080"/>
                </a:lnTo>
                <a:lnTo>
                  <a:pt x="38810" y="17090"/>
                </a:lnTo>
                <a:lnTo>
                  <a:pt x="38820" y="17100"/>
                </a:lnTo>
                <a:lnTo>
                  <a:pt x="38830" y="17120"/>
                </a:lnTo>
                <a:lnTo>
                  <a:pt x="38830" y="17130"/>
                </a:lnTo>
                <a:lnTo>
                  <a:pt x="38840" y="17140"/>
                </a:lnTo>
                <a:lnTo>
                  <a:pt x="38860" y="17160"/>
                </a:lnTo>
                <a:lnTo>
                  <a:pt x="38870" y="17170"/>
                </a:lnTo>
                <a:lnTo>
                  <a:pt x="38880" y="17180"/>
                </a:lnTo>
                <a:lnTo>
                  <a:pt x="38890" y="17190"/>
                </a:lnTo>
                <a:lnTo>
                  <a:pt x="38890" y="17200"/>
                </a:lnTo>
                <a:lnTo>
                  <a:pt x="38900" y="17210"/>
                </a:lnTo>
                <a:lnTo>
                  <a:pt x="38910" y="17220"/>
                </a:lnTo>
                <a:lnTo>
                  <a:pt x="38920" y="17230"/>
                </a:lnTo>
                <a:lnTo>
                  <a:pt x="38930" y="17240"/>
                </a:lnTo>
                <a:lnTo>
                  <a:pt x="38930" y="17260"/>
                </a:lnTo>
                <a:lnTo>
                  <a:pt x="38950" y="17260"/>
                </a:lnTo>
                <a:lnTo>
                  <a:pt x="38960" y="17280"/>
                </a:lnTo>
                <a:lnTo>
                  <a:pt x="38970" y="17300"/>
                </a:lnTo>
                <a:lnTo>
                  <a:pt x="38990" y="17310"/>
                </a:lnTo>
                <a:lnTo>
                  <a:pt x="39000" y="17320"/>
                </a:lnTo>
                <a:lnTo>
                  <a:pt x="39000" y="17330"/>
                </a:lnTo>
                <a:lnTo>
                  <a:pt x="39010" y="17340"/>
                </a:lnTo>
                <a:lnTo>
                  <a:pt x="39020" y="17360"/>
                </a:lnTo>
                <a:lnTo>
                  <a:pt x="39030" y="17370"/>
                </a:lnTo>
                <a:lnTo>
                  <a:pt x="39040" y="17380"/>
                </a:lnTo>
                <a:lnTo>
                  <a:pt x="39050" y="17390"/>
                </a:lnTo>
                <a:lnTo>
                  <a:pt x="39060" y="17400"/>
                </a:lnTo>
                <a:lnTo>
                  <a:pt x="39070" y="17400"/>
                </a:lnTo>
                <a:lnTo>
                  <a:pt x="39070" y="17410"/>
                </a:lnTo>
                <a:lnTo>
                  <a:pt x="39080" y="17420"/>
                </a:lnTo>
                <a:lnTo>
                  <a:pt x="39100" y="17440"/>
                </a:lnTo>
                <a:lnTo>
                  <a:pt x="39110" y="17450"/>
                </a:lnTo>
                <a:lnTo>
                  <a:pt x="39120" y="17470"/>
                </a:lnTo>
                <a:lnTo>
                  <a:pt x="39130" y="17470"/>
                </a:lnTo>
                <a:lnTo>
                  <a:pt x="39140" y="17480"/>
                </a:lnTo>
                <a:lnTo>
                  <a:pt x="39150" y="17490"/>
                </a:lnTo>
                <a:lnTo>
                  <a:pt x="39150" y="17500"/>
                </a:lnTo>
                <a:lnTo>
                  <a:pt x="39170" y="17510"/>
                </a:lnTo>
                <a:lnTo>
                  <a:pt x="39180" y="17520"/>
                </a:lnTo>
                <a:lnTo>
                  <a:pt x="39190" y="17530"/>
                </a:lnTo>
                <a:lnTo>
                  <a:pt x="39200" y="17540"/>
                </a:lnTo>
                <a:lnTo>
                  <a:pt x="39210" y="17550"/>
                </a:lnTo>
                <a:lnTo>
                  <a:pt x="39230" y="17570"/>
                </a:lnTo>
                <a:lnTo>
                  <a:pt x="39240" y="17580"/>
                </a:lnTo>
                <a:lnTo>
                  <a:pt x="39260" y="17590"/>
                </a:lnTo>
                <a:lnTo>
                  <a:pt x="39270" y="17590"/>
                </a:lnTo>
                <a:lnTo>
                  <a:pt x="39280" y="17600"/>
                </a:lnTo>
                <a:lnTo>
                  <a:pt x="39290" y="17610"/>
                </a:lnTo>
                <a:lnTo>
                  <a:pt x="39300" y="17610"/>
                </a:lnTo>
                <a:lnTo>
                  <a:pt x="39310" y="17600"/>
                </a:lnTo>
                <a:lnTo>
                  <a:pt x="39310" y="17590"/>
                </a:lnTo>
                <a:lnTo>
                  <a:pt x="39320" y="17580"/>
                </a:lnTo>
                <a:lnTo>
                  <a:pt x="39330" y="17590"/>
                </a:lnTo>
                <a:lnTo>
                  <a:pt x="39350" y="17600"/>
                </a:lnTo>
                <a:lnTo>
                  <a:pt x="39370" y="17620"/>
                </a:lnTo>
                <a:lnTo>
                  <a:pt x="39400" y="17640"/>
                </a:lnTo>
                <a:lnTo>
                  <a:pt x="39420" y="17660"/>
                </a:lnTo>
                <a:lnTo>
                  <a:pt x="39430" y="17670"/>
                </a:lnTo>
                <a:lnTo>
                  <a:pt x="39440" y="17670"/>
                </a:lnTo>
                <a:lnTo>
                  <a:pt x="39440" y="17680"/>
                </a:lnTo>
                <a:lnTo>
                  <a:pt x="39450" y="17680"/>
                </a:lnTo>
                <a:lnTo>
                  <a:pt x="39460" y="17680"/>
                </a:lnTo>
                <a:lnTo>
                  <a:pt x="39460" y="17690"/>
                </a:lnTo>
                <a:lnTo>
                  <a:pt x="39470" y="17690"/>
                </a:lnTo>
                <a:lnTo>
                  <a:pt x="39460" y="17690"/>
                </a:lnTo>
                <a:lnTo>
                  <a:pt x="39460" y="17700"/>
                </a:lnTo>
                <a:lnTo>
                  <a:pt x="39450" y="17700"/>
                </a:lnTo>
                <a:lnTo>
                  <a:pt x="39460" y="17700"/>
                </a:lnTo>
                <a:lnTo>
                  <a:pt x="39460" y="17690"/>
                </a:lnTo>
                <a:lnTo>
                  <a:pt x="39470" y="17690"/>
                </a:lnTo>
                <a:lnTo>
                  <a:pt x="39480" y="17700"/>
                </a:lnTo>
                <a:lnTo>
                  <a:pt x="39490" y="17700"/>
                </a:lnTo>
                <a:lnTo>
                  <a:pt x="39500" y="17700"/>
                </a:lnTo>
                <a:lnTo>
                  <a:pt x="39510" y="17700"/>
                </a:lnTo>
                <a:lnTo>
                  <a:pt x="39520" y="17700"/>
                </a:lnTo>
                <a:lnTo>
                  <a:pt x="39530" y="17700"/>
                </a:lnTo>
                <a:lnTo>
                  <a:pt x="39520" y="17690"/>
                </a:lnTo>
                <a:lnTo>
                  <a:pt x="39530" y="17690"/>
                </a:lnTo>
                <a:lnTo>
                  <a:pt x="39530" y="17700"/>
                </a:lnTo>
                <a:lnTo>
                  <a:pt x="39530" y="17690"/>
                </a:lnTo>
                <a:lnTo>
                  <a:pt x="39540" y="17690"/>
                </a:lnTo>
                <a:lnTo>
                  <a:pt x="39540" y="17680"/>
                </a:lnTo>
                <a:lnTo>
                  <a:pt x="39530" y="17680"/>
                </a:lnTo>
                <a:lnTo>
                  <a:pt x="39540" y="17680"/>
                </a:lnTo>
                <a:lnTo>
                  <a:pt x="39530" y="17680"/>
                </a:lnTo>
                <a:lnTo>
                  <a:pt x="39530" y="17670"/>
                </a:lnTo>
                <a:lnTo>
                  <a:pt x="39540" y="17670"/>
                </a:lnTo>
                <a:lnTo>
                  <a:pt x="39540" y="17660"/>
                </a:lnTo>
                <a:lnTo>
                  <a:pt x="39540" y="17650"/>
                </a:lnTo>
                <a:lnTo>
                  <a:pt x="39540" y="17640"/>
                </a:lnTo>
                <a:lnTo>
                  <a:pt x="39550" y="17640"/>
                </a:lnTo>
                <a:lnTo>
                  <a:pt x="39550" y="17630"/>
                </a:lnTo>
                <a:lnTo>
                  <a:pt x="39550" y="17640"/>
                </a:lnTo>
                <a:lnTo>
                  <a:pt x="39550" y="17630"/>
                </a:lnTo>
                <a:lnTo>
                  <a:pt x="39550" y="17640"/>
                </a:lnTo>
                <a:lnTo>
                  <a:pt x="39540" y="17640"/>
                </a:lnTo>
                <a:lnTo>
                  <a:pt x="39540" y="17650"/>
                </a:lnTo>
                <a:lnTo>
                  <a:pt x="39540" y="17660"/>
                </a:lnTo>
                <a:lnTo>
                  <a:pt x="39540" y="17670"/>
                </a:lnTo>
                <a:lnTo>
                  <a:pt x="39550" y="17670"/>
                </a:lnTo>
                <a:lnTo>
                  <a:pt x="39550" y="17680"/>
                </a:lnTo>
                <a:lnTo>
                  <a:pt x="39560" y="17680"/>
                </a:lnTo>
                <a:lnTo>
                  <a:pt x="39570" y="17690"/>
                </a:lnTo>
                <a:lnTo>
                  <a:pt x="39580" y="17690"/>
                </a:lnTo>
                <a:lnTo>
                  <a:pt x="39580" y="17700"/>
                </a:lnTo>
                <a:lnTo>
                  <a:pt x="39590" y="17700"/>
                </a:lnTo>
                <a:lnTo>
                  <a:pt x="39600" y="17710"/>
                </a:lnTo>
                <a:lnTo>
                  <a:pt x="39610" y="17710"/>
                </a:lnTo>
                <a:lnTo>
                  <a:pt x="39620" y="17720"/>
                </a:lnTo>
                <a:lnTo>
                  <a:pt x="39630" y="17720"/>
                </a:lnTo>
                <a:lnTo>
                  <a:pt x="39630" y="17730"/>
                </a:lnTo>
                <a:lnTo>
                  <a:pt x="39640" y="17730"/>
                </a:lnTo>
                <a:lnTo>
                  <a:pt x="39650" y="17730"/>
                </a:lnTo>
                <a:lnTo>
                  <a:pt x="39660" y="17730"/>
                </a:lnTo>
                <a:lnTo>
                  <a:pt x="39660" y="17720"/>
                </a:lnTo>
                <a:lnTo>
                  <a:pt x="39670" y="17720"/>
                </a:lnTo>
                <a:lnTo>
                  <a:pt x="39680" y="17720"/>
                </a:lnTo>
                <a:lnTo>
                  <a:pt x="39680" y="17710"/>
                </a:lnTo>
                <a:lnTo>
                  <a:pt x="39680" y="17700"/>
                </a:lnTo>
                <a:lnTo>
                  <a:pt x="39690" y="17700"/>
                </a:lnTo>
                <a:lnTo>
                  <a:pt x="39700" y="17700"/>
                </a:lnTo>
                <a:lnTo>
                  <a:pt x="39700" y="17690"/>
                </a:lnTo>
                <a:lnTo>
                  <a:pt x="39710" y="17690"/>
                </a:lnTo>
                <a:lnTo>
                  <a:pt x="39710" y="17680"/>
                </a:lnTo>
                <a:lnTo>
                  <a:pt x="39720" y="17680"/>
                </a:lnTo>
                <a:lnTo>
                  <a:pt x="39720" y="17670"/>
                </a:lnTo>
                <a:lnTo>
                  <a:pt x="39730" y="17670"/>
                </a:lnTo>
                <a:lnTo>
                  <a:pt x="39730" y="17660"/>
                </a:lnTo>
                <a:lnTo>
                  <a:pt x="39740" y="17660"/>
                </a:lnTo>
                <a:lnTo>
                  <a:pt x="39740" y="17650"/>
                </a:lnTo>
                <a:lnTo>
                  <a:pt x="39750" y="17650"/>
                </a:lnTo>
                <a:lnTo>
                  <a:pt x="39760" y="17650"/>
                </a:lnTo>
                <a:lnTo>
                  <a:pt x="39760" y="17640"/>
                </a:lnTo>
                <a:lnTo>
                  <a:pt x="39760" y="17630"/>
                </a:lnTo>
                <a:lnTo>
                  <a:pt x="39770" y="17630"/>
                </a:lnTo>
                <a:lnTo>
                  <a:pt x="39780" y="17630"/>
                </a:lnTo>
                <a:lnTo>
                  <a:pt x="39790" y="17630"/>
                </a:lnTo>
                <a:lnTo>
                  <a:pt x="39790" y="17640"/>
                </a:lnTo>
                <a:lnTo>
                  <a:pt x="39800" y="17640"/>
                </a:lnTo>
                <a:lnTo>
                  <a:pt x="39810" y="17640"/>
                </a:lnTo>
                <a:lnTo>
                  <a:pt x="39820" y="17640"/>
                </a:lnTo>
                <a:lnTo>
                  <a:pt x="39820" y="17650"/>
                </a:lnTo>
                <a:lnTo>
                  <a:pt x="39830" y="17650"/>
                </a:lnTo>
                <a:lnTo>
                  <a:pt x="39830" y="17640"/>
                </a:lnTo>
                <a:lnTo>
                  <a:pt x="39840" y="17640"/>
                </a:lnTo>
                <a:lnTo>
                  <a:pt x="39840" y="17630"/>
                </a:lnTo>
                <a:lnTo>
                  <a:pt x="39850" y="17630"/>
                </a:lnTo>
                <a:lnTo>
                  <a:pt x="39850" y="17620"/>
                </a:lnTo>
                <a:lnTo>
                  <a:pt x="39850" y="17610"/>
                </a:lnTo>
                <a:lnTo>
                  <a:pt x="39860" y="17610"/>
                </a:lnTo>
                <a:lnTo>
                  <a:pt x="39870" y="17610"/>
                </a:lnTo>
                <a:lnTo>
                  <a:pt x="39880" y="17610"/>
                </a:lnTo>
                <a:lnTo>
                  <a:pt x="39890" y="17610"/>
                </a:lnTo>
                <a:lnTo>
                  <a:pt x="39900" y="17620"/>
                </a:lnTo>
                <a:lnTo>
                  <a:pt x="39910" y="17620"/>
                </a:lnTo>
                <a:lnTo>
                  <a:pt x="39920" y="17620"/>
                </a:lnTo>
                <a:lnTo>
                  <a:pt x="39930" y="17620"/>
                </a:lnTo>
                <a:lnTo>
                  <a:pt x="39930" y="17610"/>
                </a:lnTo>
                <a:lnTo>
                  <a:pt x="39940" y="17610"/>
                </a:lnTo>
                <a:lnTo>
                  <a:pt x="39950" y="17610"/>
                </a:lnTo>
                <a:lnTo>
                  <a:pt x="39960" y="17610"/>
                </a:lnTo>
                <a:lnTo>
                  <a:pt x="39970" y="17610"/>
                </a:lnTo>
                <a:lnTo>
                  <a:pt x="39970" y="17620"/>
                </a:lnTo>
                <a:lnTo>
                  <a:pt x="39980" y="17620"/>
                </a:lnTo>
                <a:lnTo>
                  <a:pt x="39980" y="17630"/>
                </a:lnTo>
                <a:lnTo>
                  <a:pt x="39990" y="17630"/>
                </a:lnTo>
                <a:lnTo>
                  <a:pt x="39990" y="17640"/>
                </a:lnTo>
                <a:lnTo>
                  <a:pt x="40000" y="17640"/>
                </a:lnTo>
                <a:lnTo>
                  <a:pt x="40010" y="17640"/>
                </a:lnTo>
                <a:lnTo>
                  <a:pt x="40010" y="17650"/>
                </a:lnTo>
                <a:lnTo>
                  <a:pt x="40020" y="17650"/>
                </a:lnTo>
                <a:lnTo>
                  <a:pt x="40030" y="17660"/>
                </a:lnTo>
                <a:lnTo>
                  <a:pt x="40040" y="17660"/>
                </a:lnTo>
                <a:lnTo>
                  <a:pt x="40050" y="17660"/>
                </a:lnTo>
                <a:lnTo>
                  <a:pt x="40050" y="17670"/>
                </a:lnTo>
                <a:lnTo>
                  <a:pt x="40060" y="17670"/>
                </a:lnTo>
                <a:lnTo>
                  <a:pt x="40070" y="17680"/>
                </a:lnTo>
                <a:lnTo>
                  <a:pt x="40070" y="17690"/>
                </a:lnTo>
                <a:lnTo>
                  <a:pt x="40080" y="17690"/>
                </a:lnTo>
                <a:lnTo>
                  <a:pt x="40080" y="17700"/>
                </a:lnTo>
                <a:lnTo>
                  <a:pt x="40090" y="17700"/>
                </a:lnTo>
                <a:lnTo>
                  <a:pt x="40090" y="17710"/>
                </a:lnTo>
                <a:lnTo>
                  <a:pt x="40090" y="17700"/>
                </a:lnTo>
                <a:lnTo>
                  <a:pt x="40100" y="17700"/>
                </a:lnTo>
                <a:lnTo>
                  <a:pt x="40110" y="17700"/>
                </a:lnTo>
                <a:lnTo>
                  <a:pt x="40100" y="17700"/>
                </a:lnTo>
                <a:lnTo>
                  <a:pt x="40100" y="17710"/>
                </a:lnTo>
                <a:lnTo>
                  <a:pt x="40110" y="17710"/>
                </a:lnTo>
                <a:lnTo>
                  <a:pt x="40110" y="17720"/>
                </a:lnTo>
                <a:lnTo>
                  <a:pt x="40120" y="17720"/>
                </a:lnTo>
                <a:lnTo>
                  <a:pt x="40120" y="17730"/>
                </a:lnTo>
                <a:lnTo>
                  <a:pt x="40130" y="17730"/>
                </a:lnTo>
                <a:lnTo>
                  <a:pt x="40140" y="17730"/>
                </a:lnTo>
                <a:lnTo>
                  <a:pt x="40140" y="17740"/>
                </a:lnTo>
                <a:lnTo>
                  <a:pt x="40150" y="17740"/>
                </a:lnTo>
                <a:lnTo>
                  <a:pt x="40160" y="17740"/>
                </a:lnTo>
                <a:lnTo>
                  <a:pt x="40160" y="17750"/>
                </a:lnTo>
                <a:lnTo>
                  <a:pt x="40170" y="17750"/>
                </a:lnTo>
                <a:lnTo>
                  <a:pt x="40180" y="17750"/>
                </a:lnTo>
                <a:lnTo>
                  <a:pt x="40180" y="17760"/>
                </a:lnTo>
                <a:lnTo>
                  <a:pt x="40190" y="17760"/>
                </a:lnTo>
                <a:lnTo>
                  <a:pt x="40200" y="17760"/>
                </a:lnTo>
                <a:lnTo>
                  <a:pt x="40210" y="17760"/>
                </a:lnTo>
                <a:lnTo>
                  <a:pt x="40220" y="17770"/>
                </a:lnTo>
                <a:lnTo>
                  <a:pt x="40230" y="17760"/>
                </a:lnTo>
                <a:lnTo>
                  <a:pt x="40240" y="17760"/>
                </a:lnTo>
                <a:lnTo>
                  <a:pt x="40240" y="17770"/>
                </a:lnTo>
                <a:lnTo>
                  <a:pt x="40250" y="17770"/>
                </a:lnTo>
                <a:lnTo>
                  <a:pt x="40260" y="17770"/>
                </a:lnTo>
                <a:lnTo>
                  <a:pt x="40270" y="17770"/>
                </a:lnTo>
                <a:lnTo>
                  <a:pt x="40280" y="17770"/>
                </a:lnTo>
                <a:lnTo>
                  <a:pt x="40280" y="17760"/>
                </a:lnTo>
                <a:lnTo>
                  <a:pt x="40290" y="17760"/>
                </a:lnTo>
                <a:lnTo>
                  <a:pt x="40290" y="17750"/>
                </a:lnTo>
                <a:lnTo>
                  <a:pt x="40280" y="17750"/>
                </a:lnTo>
                <a:lnTo>
                  <a:pt x="40270" y="17750"/>
                </a:lnTo>
                <a:lnTo>
                  <a:pt x="40280" y="17750"/>
                </a:lnTo>
                <a:lnTo>
                  <a:pt x="40280" y="17740"/>
                </a:lnTo>
                <a:lnTo>
                  <a:pt x="40290" y="17740"/>
                </a:lnTo>
                <a:lnTo>
                  <a:pt x="40290" y="17730"/>
                </a:lnTo>
                <a:lnTo>
                  <a:pt x="40290" y="17720"/>
                </a:lnTo>
                <a:lnTo>
                  <a:pt x="40300" y="17720"/>
                </a:lnTo>
                <a:lnTo>
                  <a:pt x="40290" y="17720"/>
                </a:lnTo>
                <a:lnTo>
                  <a:pt x="40300" y="17720"/>
                </a:lnTo>
                <a:lnTo>
                  <a:pt x="40310" y="17720"/>
                </a:lnTo>
                <a:lnTo>
                  <a:pt x="40310" y="17710"/>
                </a:lnTo>
                <a:lnTo>
                  <a:pt x="40330" y="17720"/>
                </a:lnTo>
                <a:lnTo>
                  <a:pt x="40340" y="17720"/>
                </a:lnTo>
                <a:lnTo>
                  <a:pt x="40350" y="17720"/>
                </a:lnTo>
                <a:lnTo>
                  <a:pt x="40360" y="17720"/>
                </a:lnTo>
                <a:lnTo>
                  <a:pt x="40360" y="17730"/>
                </a:lnTo>
                <a:lnTo>
                  <a:pt x="40360" y="17740"/>
                </a:lnTo>
                <a:lnTo>
                  <a:pt x="40350" y="17740"/>
                </a:lnTo>
                <a:lnTo>
                  <a:pt x="40340" y="17740"/>
                </a:lnTo>
                <a:lnTo>
                  <a:pt x="40330" y="17740"/>
                </a:lnTo>
                <a:lnTo>
                  <a:pt x="40330" y="17750"/>
                </a:lnTo>
                <a:lnTo>
                  <a:pt x="40330" y="17760"/>
                </a:lnTo>
                <a:lnTo>
                  <a:pt x="40340" y="17760"/>
                </a:lnTo>
                <a:lnTo>
                  <a:pt x="40350" y="17760"/>
                </a:lnTo>
                <a:lnTo>
                  <a:pt x="40360" y="17760"/>
                </a:lnTo>
                <a:lnTo>
                  <a:pt x="40370" y="17760"/>
                </a:lnTo>
                <a:lnTo>
                  <a:pt x="40370" y="17750"/>
                </a:lnTo>
                <a:lnTo>
                  <a:pt x="40380" y="17760"/>
                </a:lnTo>
                <a:lnTo>
                  <a:pt x="40380" y="17770"/>
                </a:lnTo>
                <a:lnTo>
                  <a:pt x="40370" y="17780"/>
                </a:lnTo>
                <a:lnTo>
                  <a:pt x="40340" y="17790"/>
                </a:lnTo>
                <a:lnTo>
                  <a:pt x="40350" y="17810"/>
                </a:lnTo>
                <a:lnTo>
                  <a:pt x="40360" y="17810"/>
                </a:lnTo>
                <a:lnTo>
                  <a:pt x="40370" y="17800"/>
                </a:lnTo>
                <a:lnTo>
                  <a:pt x="40380" y="17800"/>
                </a:lnTo>
                <a:lnTo>
                  <a:pt x="40390" y="17790"/>
                </a:lnTo>
                <a:lnTo>
                  <a:pt x="40400" y="17770"/>
                </a:lnTo>
                <a:lnTo>
                  <a:pt x="40430" y="17790"/>
                </a:lnTo>
                <a:lnTo>
                  <a:pt x="40440" y="17810"/>
                </a:lnTo>
                <a:lnTo>
                  <a:pt x="40440" y="17820"/>
                </a:lnTo>
                <a:lnTo>
                  <a:pt x="40440" y="17830"/>
                </a:lnTo>
                <a:lnTo>
                  <a:pt x="40450" y="17830"/>
                </a:lnTo>
                <a:lnTo>
                  <a:pt x="40450" y="17820"/>
                </a:lnTo>
                <a:lnTo>
                  <a:pt x="40450" y="17840"/>
                </a:lnTo>
                <a:lnTo>
                  <a:pt x="40460" y="17840"/>
                </a:lnTo>
                <a:lnTo>
                  <a:pt x="40460" y="17830"/>
                </a:lnTo>
                <a:lnTo>
                  <a:pt x="40470" y="17830"/>
                </a:lnTo>
                <a:lnTo>
                  <a:pt x="40470" y="17820"/>
                </a:lnTo>
                <a:lnTo>
                  <a:pt x="40470" y="17810"/>
                </a:lnTo>
                <a:lnTo>
                  <a:pt x="40470" y="17800"/>
                </a:lnTo>
                <a:lnTo>
                  <a:pt x="40460" y="17800"/>
                </a:lnTo>
                <a:lnTo>
                  <a:pt x="40460" y="17790"/>
                </a:lnTo>
                <a:lnTo>
                  <a:pt x="40460" y="17780"/>
                </a:lnTo>
                <a:lnTo>
                  <a:pt x="40450" y="17780"/>
                </a:lnTo>
                <a:lnTo>
                  <a:pt x="40450" y="17770"/>
                </a:lnTo>
                <a:lnTo>
                  <a:pt x="40440" y="17770"/>
                </a:lnTo>
                <a:lnTo>
                  <a:pt x="40440" y="17760"/>
                </a:lnTo>
                <a:lnTo>
                  <a:pt x="40430" y="17760"/>
                </a:lnTo>
                <a:lnTo>
                  <a:pt x="40430" y="17750"/>
                </a:lnTo>
                <a:lnTo>
                  <a:pt x="40420" y="17750"/>
                </a:lnTo>
                <a:lnTo>
                  <a:pt x="40420" y="17740"/>
                </a:lnTo>
                <a:lnTo>
                  <a:pt x="40410" y="17740"/>
                </a:lnTo>
                <a:lnTo>
                  <a:pt x="40420" y="17740"/>
                </a:lnTo>
                <a:lnTo>
                  <a:pt x="40420" y="17730"/>
                </a:lnTo>
                <a:lnTo>
                  <a:pt x="40420" y="17740"/>
                </a:lnTo>
                <a:lnTo>
                  <a:pt x="40410" y="17740"/>
                </a:lnTo>
                <a:lnTo>
                  <a:pt x="40410" y="17730"/>
                </a:lnTo>
                <a:lnTo>
                  <a:pt x="40410" y="17740"/>
                </a:lnTo>
                <a:lnTo>
                  <a:pt x="40410" y="17730"/>
                </a:lnTo>
                <a:lnTo>
                  <a:pt x="40400" y="17730"/>
                </a:lnTo>
                <a:lnTo>
                  <a:pt x="40410" y="17730"/>
                </a:lnTo>
                <a:lnTo>
                  <a:pt x="40410" y="17720"/>
                </a:lnTo>
                <a:lnTo>
                  <a:pt x="40400" y="17720"/>
                </a:lnTo>
                <a:lnTo>
                  <a:pt x="40410" y="17720"/>
                </a:lnTo>
                <a:lnTo>
                  <a:pt x="40410" y="17710"/>
                </a:lnTo>
                <a:lnTo>
                  <a:pt x="40400" y="17710"/>
                </a:lnTo>
                <a:lnTo>
                  <a:pt x="40410" y="17710"/>
                </a:lnTo>
                <a:lnTo>
                  <a:pt x="40410" y="17700"/>
                </a:lnTo>
                <a:lnTo>
                  <a:pt x="40400" y="17700"/>
                </a:lnTo>
                <a:lnTo>
                  <a:pt x="40410" y="17700"/>
                </a:lnTo>
                <a:lnTo>
                  <a:pt x="40410" y="17690"/>
                </a:lnTo>
                <a:lnTo>
                  <a:pt x="40410" y="17680"/>
                </a:lnTo>
                <a:lnTo>
                  <a:pt x="40400" y="17680"/>
                </a:lnTo>
                <a:lnTo>
                  <a:pt x="40400" y="17670"/>
                </a:lnTo>
                <a:lnTo>
                  <a:pt x="40390" y="17670"/>
                </a:lnTo>
                <a:lnTo>
                  <a:pt x="40380" y="17670"/>
                </a:lnTo>
                <a:lnTo>
                  <a:pt x="40390" y="17670"/>
                </a:lnTo>
                <a:lnTo>
                  <a:pt x="40380" y="17670"/>
                </a:lnTo>
                <a:lnTo>
                  <a:pt x="40370" y="17670"/>
                </a:lnTo>
                <a:lnTo>
                  <a:pt x="40380" y="17670"/>
                </a:lnTo>
                <a:lnTo>
                  <a:pt x="40370" y="17670"/>
                </a:lnTo>
                <a:lnTo>
                  <a:pt x="40360" y="17670"/>
                </a:lnTo>
                <a:lnTo>
                  <a:pt x="40360" y="17680"/>
                </a:lnTo>
                <a:lnTo>
                  <a:pt x="40350" y="17690"/>
                </a:lnTo>
                <a:lnTo>
                  <a:pt x="40350" y="17700"/>
                </a:lnTo>
                <a:lnTo>
                  <a:pt x="40340" y="17700"/>
                </a:lnTo>
                <a:lnTo>
                  <a:pt x="40340" y="17690"/>
                </a:lnTo>
                <a:lnTo>
                  <a:pt x="40330" y="17690"/>
                </a:lnTo>
                <a:lnTo>
                  <a:pt x="40330" y="17680"/>
                </a:lnTo>
                <a:lnTo>
                  <a:pt x="40320" y="17680"/>
                </a:lnTo>
                <a:lnTo>
                  <a:pt x="40320" y="17670"/>
                </a:lnTo>
                <a:lnTo>
                  <a:pt x="40310" y="17670"/>
                </a:lnTo>
                <a:lnTo>
                  <a:pt x="40300" y="17670"/>
                </a:lnTo>
                <a:lnTo>
                  <a:pt x="40310" y="17680"/>
                </a:lnTo>
                <a:lnTo>
                  <a:pt x="40300" y="17670"/>
                </a:lnTo>
                <a:lnTo>
                  <a:pt x="40300" y="17680"/>
                </a:lnTo>
                <a:lnTo>
                  <a:pt x="40310" y="17680"/>
                </a:lnTo>
                <a:lnTo>
                  <a:pt x="40310" y="17690"/>
                </a:lnTo>
                <a:lnTo>
                  <a:pt x="40320" y="17690"/>
                </a:lnTo>
                <a:lnTo>
                  <a:pt x="40330" y="17690"/>
                </a:lnTo>
                <a:lnTo>
                  <a:pt x="40330" y="17700"/>
                </a:lnTo>
                <a:lnTo>
                  <a:pt x="40320" y="17700"/>
                </a:lnTo>
                <a:lnTo>
                  <a:pt x="40310" y="17700"/>
                </a:lnTo>
                <a:lnTo>
                  <a:pt x="40310" y="17690"/>
                </a:lnTo>
                <a:lnTo>
                  <a:pt x="40300" y="17690"/>
                </a:lnTo>
                <a:lnTo>
                  <a:pt x="40310" y="17690"/>
                </a:lnTo>
                <a:lnTo>
                  <a:pt x="40300" y="17690"/>
                </a:lnTo>
                <a:lnTo>
                  <a:pt x="40300" y="17700"/>
                </a:lnTo>
                <a:lnTo>
                  <a:pt x="40310" y="17700"/>
                </a:lnTo>
                <a:lnTo>
                  <a:pt x="40310" y="17710"/>
                </a:lnTo>
                <a:lnTo>
                  <a:pt x="40300" y="17710"/>
                </a:lnTo>
                <a:lnTo>
                  <a:pt x="40290" y="17710"/>
                </a:lnTo>
                <a:lnTo>
                  <a:pt x="40290" y="17700"/>
                </a:lnTo>
                <a:lnTo>
                  <a:pt x="40290" y="17690"/>
                </a:lnTo>
                <a:lnTo>
                  <a:pt x="40290" y="17680"/>
                </a:lnTo>
                <a:lnTo>
                  <a:pt x="40300" y="17680"/>
                </a:lnTo>
                <a:lnTo>
                  <a:pt x="40300" y="17670"/>
                </a:lnTo>
                <a:lnTo>
                  <a:pt x="40300" y="17660"/>
                </a:lnTo>
                <a:lnTo>
                  <a:pt x="40310" y="17660"/>
                </a:lnTo>
                <a:lnTo>
                  <a:pt x="40310" y="17650"/>
                </a:lnTo>
                <a:lnTo>
                  <a:pt x="40310" y="17660"/>
                </a:lnTo>
                <a:lnTo>
                  <a:pt x="40320" y="17660"/>
                </a:lnTo>
                <a:lnTo>
                  <a:pt x="40330" y="17660"/>
                </a:lnTo>
                <a:lnTo>
                  <a:pt x="40340" y="17660"/>
                </a:lnTo>
                <a:lnTo>
                  <a:pt x="40350" y="17660"/>
                </a:lnTo>
                <a:lnTo>
                  <a:pt x="40360" y="17660"/>
                </a:lnTo>
                <a:lnTo>
                  <a:pt x="40370" y="17650"/>
                </a:lnTo>
                <a:lnTo>
                  <a:pt x="40380" y="17650"/>
                </a:lnTo>
                <a:lnTo>
                  <a:pt x="40390" y="17650"/>
                </a:lnTo>
                <a:lnTo>
                  <a:pt x="40400" y="17650"/>
                </a:lnTo>
                <a:lnTo>
                  <a:pt x="40400" y="17660"/>
                </a:lnTo>
                <a:lnTo>
                  <a:pt x="40410" y="17660"/>
                </a:lnTo>
                <a:lnTo>
                  <a:pt x="40420" y="17660"/>
                </a:lnTo>
                <a:lnTo>
                  <a:pt x="40420" y="17670"/>
                </a:lnTo>
                <a:lnTo>
                  <a:pt x="40430" y="17670"/>
                </a:lnTo>
                <a:lnTo>
                  <a:pt x="40440" y="17670"/>
                </a:lnTo>
                <a:lnTo>
                  <a:pt x="40440" y="17680"/>
                </a:lnTo>
                <a:lnTo>
                  <a:pt x="40450" y="17680"/>
                </a:lnTo>
                <a:lnTo>
                  <a:pt x="40450" y="17690"/>
                </a:lnTo>
                <a:lnTo>
                  <a:pt x="40460" y="17700"/>
                </a:lnTo>
                <a:lnTo>
                  <a:pt x="40460" y="17690"/>
                </a:lnTo>
                <a:lnTo>
                  <a:pt x="40470" y="17690"/>
                </a:lnTo>
                <a:lnTo>
                  <a:pt x="40480" y="17690"/>
                </a:lnTo>
                <a:lnTo>
                  <a:pt x="40490" y="17690"/>
                </a:lnTo>
                <a:lnTo>
                  <a:pt x="40480" y="17680"/>
                </a:lnTo>
                <a:lnTo>
                  <a:pt x="40470" y="17680"/>
                </a:lnTo>
                <a:lnTo>
                  <a:pt x="40460" y="17670"/>
                </a:lnTo>
                <a:lnTo>
                  <a:pt x="40460" y="17660"/>
                </a:lnTo>
                <a:lnTo>
                  <a:pt x="40470" y="17660"/>
                </a:lnTo>
                <a:lnTo>
                  <a:pt x="40490" y="17670"/>
                </a:lnTo>
                <a:lnTo>
                  <a:pt x="40500" y="17670"/>
                </a:lnTo>
                <a:lnTo>
                  <a:pt x="40510" y="17680"/>
                </a:lnTo>
                <a:lnTo>
                  <a:pt x="40530" y="17680"/>
                </a:lnTo>
                <a:lnTo>
                  <a:pt x="40540" y="17690"/>
                </a:lnTo>
                <a:lnTo>
                  <a:pt x="40540" y="17700"/>
                </a:lnTo>
                <a:lnTo>
                  <a:pt x="40540" y="17710"/>
                </a:lnTo>
                <a:lnTo>
                  <a:pt x="40550" y="17710"/>
                </a:lnTo>
                <a:lnTo>
                  <a:pt x="40560" y="17720"/>
                </a:lnTo>
                <a:lnTo>
                  <a:pt x="40560" y="17730"/>
                </a:lnTo>
                <a:lnTo>
                  <a:pt x="40590" y="17740"/>
                </a:lnTo>
                <a:lnTo>
                  <a:pt x="40600" y="17750"/>
                </a:lnTo>
                <a:lnTo>
                  <a:pt x="40610" y="17770"/>
                </a:lnTo>
                <a:lnTo>
                  <a:pt x="40630" y="17770"/>
                </a:lnTo>
                <a:lnTo>
                  <a:pt x="40640" y="17790"/>
                </a:lnTo>
                <a:lnTo>
                  <a:pt x="40650" y="17800"/>
                </a:lnTo>
                <a:lnTo>
                  <a:pt x="40660" y="17810"/>
                </a:lnTo>
                <a:lnTo>
                  <a:pt x="40670" y="17820"/>
                </a:lnTo>
                <a:lnTo>
                  <a:pt x="40670" y="17830"/>
                </a:lnTo>
                <a:lnTo>
                  <a:pt x="40680" y="17840"/>
                </a:lnTo>
                <a:lnTo>
                  <a:pt x="40690" y="17850"/>
                </a:lnTo>
                <a:lnTo>
                  <a:pt x="40700" y="17860"/>
                </a:lnTo>
                <a:lnTo>
                  <a:pt x="40710" y="17860"/>
                </a:lnTo>
                <a:lnTo>
                  <a:pt x="40720" y="17850"/>
                </a:lnTo>
                <a:lnTo>
                  <a:pt x="40730" y="17840"/>
                </a:lnTo>
                <a:lnTo>
                  <a:pt x="40740" y="17830"/>
                </a:lnTo>
                <a:lnTo>
                  <a:pt x="40750" y="17830"/>
                </a:lnTo>
                <a:lnTo>
                  <a:pt x="40760" y="17820"/>
                </a:lnTo>
                <a:lnTo>
                  <a:pt x="40780" y="17820"/>
                </a:lnTo>
                <a:lnTo>
                  <a:pt x="40790" y="17810"/>
                </a:lnTo>
                <a:lnTo>
                  <a:pt x="40800" y="17800"/>
                </a:lnTo>
                <a:lnTo>
                  <a:pt x="40800" y="17790"/>
                </a:lnTo>
                <a:lnTo>
                  <a:pt x="40810" y="17790"/>
                </a:lnTo>
                <a:lnTo>
                  <a:pt x="40810" y="17780"/>
                </a:lnTo>
                <a:lnTo>
                  <a:pt x="40820" y="17780"/>
                </a:lnTo>
                <a:lnTo>
                  <a:pt x="40820" y="17790"/>
                </a:lnTo>
                <a:lnTo>
                  <a:pt x="40820" y="17810"/>
                </a:lnTo>
                <a:lnTo>
                  <a:pt x="40820" y="17820"/>
                </a:lnTo>
                <a:lnTo>
                  <a:pt x="40820" y="17830"/>
                </a:lnTo>
                <a:lnTo>
                  <a:pt x="40810" y="17840"/>
                </a:lnTo>
                <a:lnTo>
                  <a:pt x="40830" y="17870"/>
                </a:lnTo>
                <a:lnTo>
                  <a:pt x="40840" y="17880"/>
                </a:lnTo>
                <a:lnTo>
                  <a:pt x="40850" y="17890"/>
                </a:lnTo>
                <a:lnTo>
                  <a:pt x="40860" y="17900"/>
                </a:lnTo>
                <a:lnTo>
                  <a:pt x="40870" y="17910"/>
                </a:lnTo>
                <a:lnTo>
                  <a:pt x="40880" y="17910"/>
                </a:lnTo>
                <a:lnTo>
                  <a:pt x="40890" y="17900"/>
                </a:lnTo>
                <a:lnTo>
                  <a:pt x="40900" y="17880"/>
                </a:lnTo>
                <a:lnTo>
                  <a:pt x="40920" y="17860"/>
                </a:lnTo>
                <a:lnTo>
                  <a:pt x="40930" y="17860"/>
                </a:lnTo>
                <a:lnTo>
                  <a:pt x="40940" y="17850"/>
                </a:lnTo>
                <a:lnTo>
                  <a:pt x="40950" y="17840"/>
                </a:lnTo>
                <a:lnTo>
                  <a:pt x="40960" y="17820"/>
                </a:lnTo>
                <a:lnTo>
                  <a:pt x="40970" y="17810"/>
                </a:lnTo>
                <a:lnTo>
                  <a:pt x="40980" y="17800"/>
                </a:lnTo>
                <a:lnTo>
                  <a:pt x="40990" y="17790"/>
                </a:lnTo>
                <a:lnTo>
                  <a:pt x="41000" y="17780"/>
                </a:lnTo>
                <a:lnTo>
                  <a:pt x="41010" y="17770"/>
                </a:lnTo>
                <a:lnTo>
                  <a:pt x="41030" y="17760"/>
                </a:lnTo>
                <a:lnTo>
                  <a:pt x="41030" y="17770"/>
                </a:lnTo>
                <a:lnTo>
                  <a:pt x="41030" y="17780"/>
                </a:lnTo>
                <a:lnTo>
                  <a:pt x="41030" y="17790"/>
                </a:lnTo>
                <a:lnTo>
                  <a:pt x="41020" y="17800"/>
                </a:lnTo>
                <a:lnTo>
                  <a:pt x="41020" y="17810"/>
                </a:lnTo>
                <a:lnTo>
                  <a:pt x="41020" y="17830"/>
                </a:lnTo>
                <a:lnTo>
                  <a:pt x="41040" y="17840"/>
                </a:lnTo>
                <a:lnTo>
                  <a:pt x="41050" y="17830"/>
                </a:lnTo>
                <a:lnTo>
                  <a:pt x="41050" y="17810"/>
                </a:lnTo>
                <a:lnTo>
                  <a:pt x="41040" y="17800"/>
                </a:lnTo>
                <a:lnTo>
                  <a:pt x="41030" y="17790"/>
                </a:lnTo>
                <a:lnTo>
                  <a:pt x="41050" y="17790"/>
                </a:lnTo>
                <a:lnTo>
                  <a:pt x="41060" y="17800"/>
                </a:lnTo>
                <a:lnTo>
                  <a:pt x="41060" y="17810"/>
                </a:lnTo>
                <a:lnTo>
                  <a:pt x="41070" y="17810"/>
                </a:lnTo>
                <a:lnTo>
                  <a:pt x="41090" y="17810"/>
                </a:lnTo>
                <a:lnTo>
                  <a:pt x="41100" y="17800"/>
                </a:lnTo>
                <a:lnTo>
                  <a:pt x="41100" y="17790"/>
                </a:lnTo>
                <a:lnTo>
                  <a:pt x="41110" y="17780"/>
                </a:lnTo>
                <a:lnTo>
                  <a:pt x="41110" y="17770"/>
                </a:lnTo>
                <a:lnTo>
                  <a:pt x="41110" y="17760"/>
                </a:lnTo>
                <a:lnTo>
                  <a:pt x="41120" y="17760"/>
                </a:lnTo>
                <a:lnTo>
                  <a:pt x="41120" y="17770"/>
                </a:lnTo>
                <a:lnTo>
                  <a:pt x="41130" y="17780"/>
                </a:lnTo>
                <a:lnTo>
                  <a:pt x="41130" y="17790"/>
                </a:lnTo>
                <a:lnTo>
                  <a:pt x="41140" y="17790"/>
                </a:lnTo>
                <a:lnTo>
                  <a:pt x="41160" y="17790"/>
                </a:lnTo>
                <a:lnTo>
                  <a:pt x="41170" y="17780"/>
                </a:lnTo>
                <a:lnTo>
                  <a:pt x="41180" y="17770"/>
                </a:lnTo>
                <a:lnTo>
                  <a:pt x="41190" y="17760"/>
                </a:lnTo>
                <a:lnTo>
                  <a:pt x="41190" y="17750"/>
                </a:lnTo>
                <a:lnTo>
                  <a:pt x="41190" y="17740"/>
                </a:lnTo>
                <a:lnTo>
                  <a:pt x="41210" y="17740"/>
                </a:lnTo>
                <a:lnTo>
                  <a:pt x="41220" y="17750"/>
                </a:lnTo>
                <a:lnTo>
                  <a:pt x="41220" y="17760"/>
                </a:lnTo>
                <a:lnTo>
                  <a:pt x="41230" y="17760"/>
                </a:lnTo>
                <a:lnTo>
                  <a:pt x="41240" y="17770"/>
                </a:lnTo>
                <a:lnTo>
                  <a:pt x="41250" y="17760"/>
                </a:lnTo>
                <a:lnTo>
                  <a:pt x="41260" y="17760"/>
                </a:lnTo>
                <a:lnTo>
                  <a:pt x="41270" y="17740"/>
                </a:lnTo>
                <a:lnTo>
                  <a:pt x="41280" y="17740"/>
                </a:lnTo>
                <a:lnTo>
                  <a:pt x="41290" y="17740"/>
                </a:lnTo>
                <a:lnTo>
                  <a:pt x="41310" y="17740"/>
                </a:lnTo>
                <a:lnTo>
                  <a:pt x="41300" y="17750"/>
                </a:lnTo>
                <a:lnTo>
                  <a:pt x="41290" y="17760"/>
                </a:lnTo>
                <a:lnTo>
                  <a:pt x="41290" y="17770"/>
                </a:lnTo>
                <a:lnTo>
                  <a:pt x="41290" y="17780"/>
                </a:lnTo>
                <a:lnTo>
                  <a:pt x="41290" y="17790"/>
                </a:lnTo>
                <a:lnTo>
                  <a:pt x="41290" y="17800"/>
                </a:lnTo>
                <a:lnTo>
                  <a:pt x="41280" y="17810"/>
                </a:lnTo>
                <a:lnTo>
                  <a:pt x="41270" y="17820"/>
                </a:lnTo>
                <a:lnTo>
                  <a:pt x="41260" y="17820"/>
                </a:lnTo>
                <a:lnTo>
                  <a:pt x="41250" y="17820"/>
                </a:lnTo>
                <a:lnTo>
                  <a:pt x="41240" y="17830"/>
                </a:lnTo>
                <a:lnTo>
                  <a:pt x="41230" y="17850"/>
                </a:lnTo>
                <a:lnTo>
                  <a:pt x="41220" y="17860"/>
                </a:lnTo>
                <a:lnTo>
                  <a:pt x="41210" y="17870"/>
                </a:lnTo>
                <a:lnTo>
                  <a:pt x="41210" y="17880"/>
                </a:lnTo>
                <a:lnTo>
                  <a:pt x="41210" y="17890"/>
                </a:lnTo>
                <a:lnTo>
                  <a:pt x="41210" y="17900"/>
                </a:lnTo>
                <a:lnTo>
                  <a:pt x="41200" y="17920"/>
                </a:lnTo>
                <a:lnTo>
                  <a:pt x="41190" y="17940"/>
                </a:lnTo>
                <a:lnTo>
                  <a:pt x="41190" y="17950"/>
                </a:lnTo>
                <a:lnTo>
                  <a:pt x="41180" y="17950"/>
                </a:lnTo>
                <a:lnTo>
                  <a:pt x="41170" y="17950"/>
                </a:lnTo>
                <a:lnTo>
                  <a:pt x="41170" y="17960"/>
                </a:lnTo>
                <a:lnTo>
                  <a:pt x="41170" y="17970"/>
                </a:lnTo>
                <a:lnTo>
                  <a:pt x="41170" y="17980"/>
                </a:lnTo>
                <a:lnTo>
                  <a:pt x="41170" y="17990"/>
                </a:lnTo>
                <a:lnTo>
                  <a:pt x="41170" y="18000"/>
                </a:lnTo>
                <a:lnTo>
                  <a:pt x="41180" y="18010"/>
                </a:lnTo>
                <a:lnTo>
                  <a:pt x="41180" y="18020"/>
                </a:lnTo>
                <a:lnTo>
                  <a:pt x="41180" y="18030"/>
                </a:lnTo>
                <a:lnTo>
                  <a:pt x="41170" y="18050"/>
                </a:lnTo>
                <a:lnTo>
                  <a:pt x="41170" y="18060"/>
                </a:lnTo>
                <a:lnTo>
                  <a:pt x="41170" y="18070"/>
                </a:lnTo>
                <a:lnTo>
                  <a:pt x="41170" y="18090"/>
                </a:lnTo>
                <a:lnTo>
                  <a:pt x="41170" y="18110"/>
                </a:lnTo>
                <a:lnTo>
                  <a:pt x="41170" y="18130"/>
                </a:lnTo>
                <a:lnTo>
                  <a:pt x="41170" y="18140"/>
                </a:lnTo>
                <a:lnTo>
                  <a:pt x="41170" y="18160"/>
                </a:lnTo>
                <a:lnTo>
                  <a:pt x="41170" y="18170"/>
                </a:lnTo>
                <a:lnTo>
                  <a:pt x="41170" y="18180"/>
                </a:lnTo>
                <a:lnTo>
                  <a:pt x="41180" y="18190"/>
                </a:lnTo>
                <a:lnTo>
                  <a:pt x="41180" y="18220"/>
                </a:lnTo>
                <a:lnTo>
                  <a:pt x="41180" y="18230"/>
                </a:lnTo>
                <a:lnTo>
                  <a:pt x="41180" y="18240"/>
                </a:lnTo>
                <a:lnTo>
                  <a:pt x="41180" y="18260"/>
                </a:lnTo>
                <a:lnTo>
                  <a:pt x="41180" y="18290"/>
                </a:lnTo>
                <a:lnTo>
                  <a:pt x="41180" y="18320"/>
                </a:lnTo>
                <a:lnTo>
                  <a:pt x="41180" y="18350"/>
                </a:lnTo>
                <a:lnTo>
                  <a:pt x="41170" y="18370"/>
                </a:lnTo>
                <a:lnTo>
                  <a:pt x="41160" y="18400"/>
                </a:lnTo>
                <a:lnTo>
                  <a:pt x="41160" y="18420"/>
                </a:lnTo>
                <a:lnTo>
                  <a:pt x="41150" y="18430"/>
                </a:lnTo>
                <a:lnTo>
                  <a:pt x="41150" y="18450"/>
                </a:lnTo>
                <a:lnTo>
                  <a:pt x="41150" y="18460"/>
                </a:lnTo>
                <a:lnTo>
                  <a:pt x="41170" y="18470"/>
                </a:lnTo>
                <a:lnTo>
                  <a:pt x="41180" y="18470"/>
                </a:lnTo>
                <a:lnTo>
                  <a:pt x="41200" y="18480"/>
                </a:lnTo>
                <a:lnTo>
                  <a:pt x="41230" y="18480"/>
                </a:lnTo>
                <a:lnTo>
                  <a:pt x="41240" y="18490"/>
                </a:lnTo>
                <a:lnTo>
                  <a:pt x="41250" y="18500"/>
                </a:lnTo>
                <a:lnTo>
                  <a:pt x="41270" y="18520"/>
                </a:lnTo>
                <a:lnTo>
                  <a:pt x="41290" y="18540"/>
                </a:lnTo>
                <a:lnTo>
                  <a:pt x="41310" y="18540"/>
                </a:lnTo>
                <a:lnTo>
                  <a:pt x="41330" y="18560"/>
                </a:lnTo>
                <a:lnTo>
                  <a:pt x="41340" y="18560"/>
                </a:lnTo>
                <a:lnTo>
                  <a:pt x="41340" y="18570"/>
                </a:lnTo>
                <a:lnTo>
                  <a:pt x="41350" y="18580"/>
                </a:lnTo>
                <a:lnTo>
                  <a:pt x="41370" y="18590"/>
                </a:lnTo>
                <a:lnTo>
                  <a:pt x="41390" y="18600"/>
                </a:lnTo>
                <a:lnTo>
                  <a:pt x="41410" y="18610"/>
                </a:lnTo>
                <a:lnTo>
                  <a:pt x="41420" y="18620"/>
                </a:lnTo>
                <a:lnTo>
                  <a:pt x="41430" y="18630"/>
                </a:lnTo>
                <a:lnTo>
                  <a:pt x="41450" y="18640"/>
                </a:lnTo>
                <a:lnTo>
                  <a:pt x="41460" y="18660"/>
                </a:lnTo>
                <a:lnTo>
                  <a:pt x="41460" y="18680"/>
                </a:lnTo>
                <a:lnTo>
                  <a:pt x="41470" y="18690"/>
                </a:lnTo>
                <a:lnTo>
                  <a:pt x="41480" y="18700"/>
                </a:lnTo>
                <a:lnTo>
                  <a:pt x="41510" y="18710"/>
                </a:lnTo>
                <a:lnTo>
                  <a:pt x="41530" y="18710"/>
                </a:lnTo>
                <a:lnTo>
                  <a:pt x="41550" y="18720"/>
                </a:lnTo>
                <a:lnTo>
                  <a:pt x="41560" y="18730"/>
                </a:lnTo>
                <a:lnTo>
                  <a:pt x="41570" y="18730"/>
                </a:lnTo>
                <a:lnTo>
                  <a:pt x="41600" y="18740"/>
                </a:lnTo>
                <a:lnTo>
                  <a:pt x="41610" y="18750"/>
                </a:lnTo>
                <a:lnTo>
                  <a:pt x="41630" y="18750"/>
                </a:lnTo>
                <a:lnTo>
                  <a:pt x="41640" y="18750"/>
                </a:lnTo>
                <a:lnTo>
                  <a:pt x="41650" y="18750"/>
                </a:lnTo>
                <a:lnTo>
                  <a:pt x="41660" y="18750"/>
                </a:lnTo>
                <a:lnTo>
                  <a:pt x="41680" y="18750"/>
                </a:lnTo>
                <a:lnTo>
                  <a:pt x="41690" y="18760"/>
                </a:lnTo>
                <a:lnTo>
                  <a:pt x="41700" y="18760"/>
                </a:lnTo>
                <a:lnTo>
                  <a:pt x="41710" y="18760"/>
                </a:lnTo>
                <a:lnTo>
                  <a:pt x="41720" y="18750"/>
                </a:lnTo>
                <a:lnTo>
                  <a:pt x="41740" y="18730"/>
                </a:lnTo>
                <a:lnTo>
                  <a:pt x="41750" y="18730"/>
                </a:lnTo>
                <a:lnTo>
                  <a:pt x="41750" y="18720"/>
                </a:lnTo>
                <a:lnTo>
                  <a:pt x="41760" y="18710"/>
                </a:lnTo>
                <a:lnTo>
                  <a:pt x="41760" y="18700"/>
                </a:lnTo>
                <a:lnTo>
                  <a:pt x="41780" y="18690"/>
                </a:lnTo>
                <a:lnTo>
                  <a:pt x="41800" y="18690"/>
                </a:lnTo>
                <a:lnTo>
                  <a:pt x="41810" y="18690"/>
                </a:lnTo>
                <a:lnTo>
                  <a:pt x="41810" y="18680"/>
                </a:lnTo>
                <a:lnTo>
                  <a:pt x="41820" y="18670"/>
                </a:lnTo>
                <a:lnTo>
                  <a:pt x="41830" y="18660"/>
                </a:lnTo>
                <a:lnTo>
                  <a:pt x="41850" y="18650"/>
                </a:lnTo>
                <a:lnTo>
                  <a:pt x="41870" y="18640"/>
                </a:lnTo>
                <a:lnTo>
                  <a:pt x="41880" y="18630"/>
                </a:lnTo>
                <a:lnTo>
                  <a:pt x="41890" y="18620"/>
                </a:lnTo>
                <a:lnTo>
                  <a:pt x="41910" y="18610"/>
                </a:lnTo>
                <a:lnTo>
                  <a:pt x="41920" y="18610"/>
                </a:lnTo>
                <a:lnTo>
                  <a:pt x="41970" y="18630"/>
                </a:lnTo>
                <a:lnTo>
                  <a:pt x="41980" y="18640"/>
                </a:lnTo>
                <a:lnTo>
                  <a:pt x="41990" y="18640"/>
                </a:lnTo>
                <a:lnTo>
                  <a:pt x="42000" y="18630"/>
                </a:lnTo>
                <a:lnTo>
                  <a:pt x="42010" y="18620"/>
                </a:lnTo>
                <a:lnTo>
                  <a:pt x="42030" y="18620"/>
                </a:lnTo>
                <a:lnTo>
                  <a:pt x="42060" y="18630"/>
                </a:lnTo>
                <a:lnTo>
                  <a:pt x="42080" y="18650"/>
                </a:lnTo>
                <a:lnTo>
                  <a:pt x="42090" y="18660"/>
                </a:lnTo>
                <a:lnTo>
                  <a:pt x="42100" y="18660"/>
                </a:lnTo>
                <a:lnTo>
                  <a:pt x="42110" y="18660"/>
                </a:lnTo>
                <a:lnTo>
                  <a:pt x="42140" y="18660"/>
                </a:lnTo>
                <a:lnTo>
                  <a:pt x="42160" y="18670"/>
                </a:lnTo>
                <a:lnTo>
                  <a:pt x="42170" y="18690"/>
                </a:lnTo>
                <a:lnTo>
                  <a:pt x="42190" y="18690"/>
                </a:lnTo>
                <a:lnTo>
                  <a:pt x="42210" y="18700"/>
                </a:lnTo>
                <a:lnTo>
                  <a:pt x="42240" y="18720"/>
                </a:lnTo>
                <a:lnTo>
                  <a:pt x="42280" y="18740"/>
                </a:lnTo>
                <a:lnTo>
                  <a:pt x="42300" y="18740"/>
                </a:lnTo>
                <a:lnTo>
                  <a:pt x="42310" y="18730"/>
                </a:lnTo>
                <a:lnTo>
                  <a:pt x="42320" y="18730"/>
                </a:lnTo>
                <a:lnTo>
                  <a:pt x="42330" y="18720"/>
                </a:lnTo>
                <a:lnTo>
                  <a:pt x="42340" y="18710"/>
                </a:lnTo>
                <a:lnTo>
                  <a:pt x="42350" y="18700"/>
                </a:lnTo>
                <a:lnTo>
                  <a:pt x="42360" y="18690"/>
                </a:lnTo>
                <a:lnTo>
                  <a:pt x="42370" y="18690"/>
                </a:lnTo>
                <a:lnTo>
                  <a:pt x="42380" y="18680"/>
                </a:lnTo>
                <a:lnTo>
                  <a:pt x="42400" y="18670"/>
                </a:lnTo>
                <a:lnTo>
                  <a:pt x="42410" y="18670"/>
                </a:lnTo>
                <a:lnTo>
                  <a:pt x="42420" y="18670"/>
                </a:lnTo>
                <a:lnTo>
                  <a:pt x="42440" y="18670"/>
                </a:lnTo>
                <a:lnTo>
                  <a:pt x="42450" y="18670"/>
                </a:lnTo>
                <a:lnTo>
                  <a:pt x="42460" y="18670"/>
                </a:lnTo>
                <a:lnTo>
                  <a:pt x="42480" y="18680"/>
                </a:lnTo>
                <a:lnTo>
                  <a:pt x="42490" y="18690"/>
                </a:lnTo>
                <a:lnTo>
                  <a:pt x="42500" y="18700"/>
                </a:lnTo>
                <a:lnTo>
                  <a:pt x="42520" y="18710"/>
                </a:lnTo>
                <a:lnTo>
                  <a:pt x="42530" y="18710"/>
                </a:lnTo>
                <a:lnTo>
                  <a:pt x="42550" y="18730"/>
                </a:lnTo>
                <a:lnTo>
                  <a:pt x="42560" y="18740"/>
                </a:lnTo>
                <a:lnTo>
                  <a:pt x="42560" y="18750"/>
                </a:lnTo>
                <a:lnTo>
                  <a:pt x="42560" y="18760"/>
                </a:lnTo>
                <a:lnTo>
                  <a:pt x="42570" y="18770"/>
                </a:lnTo>
                <a:lnTo>
                  <a:pt x="42580" y="18780"/>
                </a:lnTo>
                <a:lnTo>
                  <a:pt x="42590" y="18790"/>
                </a:lnTo>
                <a:lnTo>
                  <a:pt x="42590" y="18800"/>
                </a:lnTo>
                <a:lnTo>
                  <a:pt x="42600" y="18830"/>
                </a:lnTo>
                <a:lnTo>
                  <a:pt x="42610" y="18850"/>
                </a:lnTo>
                <a:lnTo>
                  <a:pt x="42620" y="18860"/>
                </a:lnTo>
                <a:lnTo>
                  <a:pt x="42630" y="18870"/>
                </a:lnTo>
                <a:lnTo>
                  <a:pt x="42650" y="18880"/>
                </a:lnTo>
                <a:lnTo>
                  <a:pt x="42650" y="18900"/>
                </a:lnTo>
                <a:lnTo>
                  <a:pt x="42660" y="18910"/>
                </a:lnTo>
                <a:lnTo>
                  <a:pt x="42680" y="18920"/>
                </a:lnTo>
                <a:lnTo>
                  <a:pt x="42680" y="18930"/>
                </a:lnTo>
                <a:lnTo>
                  <a:pt x="42680" y="18940"/>
                </a:lnTo>
                <a:lnTo>
                  <a:pt x="42680" y="18950"/>
                </a:lnTo>
                <a:lnTo>
                  <a:pt x="42690" y="18960"/>
                </a:lnTo>
                <a:lnTo>
                  <a:pt x="42690" y="18970"/>
                </a:lnTo>
                <a:lnTo>
                  <a:pt x="42690" y="18980"/>
                </a:lnTo>
                <a:lnTo>
                  <a:pt x="42690" y="18990"/>
                </a:lnTo>
                <a:lnTo>
                  <a:pt x="42690" y="19010"/>
                </a:lnTo>
                <a:lnTo>
                  <a:pt x="42690" y="19020"/>
                </a:lnTo>
                <a:lnTo>
                  <a:pt x="42690" y="19040"/>
                </a:lnTo>
                <a:lnTo>
                  <a:pt x="42690" y="19050"/>
                </a:lnTo>
                <a:lnTo>
                  <a:pt x="42690" y="19070"/>
                </a:lnTo>
                <a:lnTo>
                  <a:pt x="42680" y="19080"/>
                </a:lnTo>
                <a:lnTo>
                  <a:pt x="42650" y="19080"/>
                </a:lnTo>
                <a:lnTo>
                  <a:pt x="42630" y="19080"/>
                </a:lnTo>
                <a:lnTo>
                  <a:pt x="42620" y="19080"/>
                </a:lnTo>
                <a:lnTo>
                  <a:pt x="42620" y="19090"/>
                </a:lnTo>
                <a:lnTo>
                  <a:pt x="42610" y="19090"/>
                </a:lnTo>
                <a:lnTo>
                  <a:pt x="42600" y="19110"/>
                </a:lnTo>
                <a:lnTo>
                  <a:pt x="42600" y="19120"/>
                </a:lnTo>
                <a:lnTo>
                  <a:pt x="42590" y="19120"/>
                </a:lnTo>
                <a:lnTo>
                  <a:pt x="42590" y="19130"/>
                </a:lnTo>
                <a:lnTo>
                  <a:pt x="42590" y="19150"/>
                </a:lnTo>
                <a:lnTo>
                  <a:pt x="42590" y="19160"/>
                </a:lnTo>
                <a:lnTo>
                  <a:pt x="42590" y="19180"/>
                </a:lnTo>
                <a:lnTo>
                  <a:pt x="42590" y="19190"/>
                </a:lnTo>
                <a:lnTo>
                  <a:pt x="42590" y="19200"/>
                </a:lnTo>
                <a:lnTo>
                  <a:pt x="42580" y="19200"/>
                </a:lnTo>
                <a:lnTo>
                  <a:pt x="42580" y="19210"/>
                </a:lnTo>
                <a:lnTo>
                  <a:pt x="42560" y="19220"/>
                </a:lnTo>
                <a:lnTo>
                  <a:pt x="42550" y="19220"/>
                </a:lnTo>
                <a:lnTo>
                  <a:pt x="42550" y="19230"/>
                </a:lnTo>
                <a:lnTo>
                  <a:pt x="42540" y="19230"/>
                </a:lnTo>
                <a:lnTo>
                  <a:pt x="42530" y="19240"/>
                </a:lnTo>
                <a:lnTo>
                  <a:pt x="42520" y="19250"/>
                </a:lnTo>
                <a:lnTo>
                  <a:pt x="42520" y="19260"/>
                </a:lnTo>
                <a:lnTo>
                  <a:pt x="42510" y="19260"/>
                </a:lnTo>
                <a:lnTo>
                  <a:pt x="42500" y="19270"/>
                </a:lnTo>
                <a:lnTo>
                  <a:pt x="42500" y="19280"/>
                </a:lnTo>
                <a:lnTo>
                  <a:pt x="42500" y="19290"/>
                </a:lnTo>
                <a:lnTo>
                  <a:pt x="42540" y="19320"/>
                </a:lnTo>
                <a:lnTo>
                  <a:pt x="42550" y="19330"/>
                </a:lnTo>
                <a:lnTo>
                  <a:pt x="42540" y="19330"/>
                </a:lnTo>
                <a:lnTo>
                  <a:pt x="42520" y="19320"/>
                </a:lnTo>
                <a:lnTo>
                  <a:pt x="42510" y="19320"/>
                </a:lnTo>
                <a:lnTo>
                  <a:pt x="42500" y="19320"/>
                </a:lnTo>
                <a:lnTo>
                  <a:pt x="42490" y="19330"/>
                </a:lnTo>
                <a:lnTo>
                  <a:pt x="42490" y="19340"/>
                </a:lnTo>
                <a:lnTo>
                  <a:pt x="42500" y="19350"/>
                </a:lnTo>
                <a:lnTo>
                  <a:pt x="42490" y="19360"/>
                </a:lnTo>
                <a:lnTo>
                  <a:pt x="42480" y="19350"/>
                </a:lnTo>
                <a:lnTo>
                  <a:pt x="42470" y="19350"/>
                </a:lnTo>
                <a:lnTo>
                  <a:pt x="42460" y="19330"/>
                </a:lnTo>
                <a:lnTo>
                  <a:pt x="42440" y="19330"/>
                </a:lnTo>
                <a:lnTo>
                  <a:pt x="42430" y="19330"/>
                </a:lnTo>
                <a:lnTo>
                  <a:pt x="42420" y="19350"/>
                </a:lnTo>
                <a:lnTo>
                  <a:pt x="42430" y="19360"/>
                </a:lnTo>
                <a:lnTo>
                  <a:pt x="42430" y="19370"/>
                </a:lnTo>
                <a:lnTo>
                  <a:pt x="42420" y="19380"/>
                </a:lnTo>
                <a:lnTo>
                  <a:pt x="42410" y="19370"/>
                </a:lnTo>
                <a:lnTo>
                  <a:pt x="42410" y="19350"/>
                </a:lnTo>
                <a:lnTo>
                  <a:pt x="42410" y="19340"/>
                </a:lnTo>
                <a:lnTo>
                  <a:pt x="42400" y="19330"/>
                </a:lnTo>
                <a:lnTo>
                  <a:pt x="42390" y="19330"/>
                </a:lnTo>
                <a:lnTo>
                  <a:pt x="42370" y="19330"/>
                </a:lnTo>
                <a:lnTo>
                  <a:pt x="42360" y="19320"/>
                </a:lnTo>
                <a:lnTo>
                  <a:pt x="42350" y="19310"/>
                </a:lnTo>
                <a:lnTo>
                  <a:pt x="42340" y="19310"/>
                </a:lnTo>
                <a:lnTo>
                  <a:pt x="42320" y="19300"/>
                </a:lnTo>
                <a:lnTo>
                  <a:pt x="42310" y="19290"/>
                </a:lnTo>
                <a:lnTo>
                  <a:pt x="42290" y="19290"/>
                </a:lnTo>
                <a:lnTo>
                  <a:pt x="42280" y="19290"/>
                </a:lnTo>
                <a:lnTo>
                  <a:pt x="42270" y="19290"/>
                </a:lnTo>
                <a:lnTo>
                  <a:pt x="42250" y="19290"/>
                </a:lnTo>
                <a:lnTo>
                  <a:pt x="42260" y="19280"/>
                </a:lnTo>
                <a:lnTo>
                  <a:pt x="42270" y="19280"/>
                </a:lnTo>
                <a:lnTo>
                  <a:pt x="42290" y="19280"/>
                </a:lnTo>
                <a:lnTo>
                  <a:pt x="42310" y="19270"/>
                </a:lnTo>
                <a:lnTo>
                  <a:pt x="42320" y="19280"/>
                </a:lnTo>
                <a:lnTo>
                  <a:pt x="42340" y="19280"/>
                </a:lnTo>
                <a:lnTo>
                  <a:pt x="42350" y="19280"/>
                </a:lnTo>
                <a:lnTo>
                  <a:pt x="42370" y="19280"/>
                </a:lnTo>
                <a:lnTo>
                  <a:pt x="42380" y="19280"/>
                </a:lnTo>
                <a:lnTo>
                  <a:pt x="42390" y="19260"/>
                </a:lnTo>
                <a:lnTo>
                  <a:pt x="42400" y="19250"/>
                </a:lnTo>
                <a:lnTo>
                  <a:pt x="42410" y="19240"/>
                </a:lnTo>
                <a:lnTo>
                  <a:pt x="42430" y="19230"/>
                </a:lnTo>
                <a:lnTo>
                  <a:pt x="42440" y="19230"/>
                </a:lnTo>
                <a:lnTo>
                  <a:pt x="42450" y="19230"/>
                </a:lnTo>
                <a:lnTo>
                  <a:pt x="42440" y="19220"/>
                </a:lnTo>
                <a:lnTo>
                  <a:pt x="42410" y="19210"/>
                </a:lnTo>
                <a:lnTo>
                  <a:pt x="42400" y="19210"/>
                </a:lnTo>
                <a:lnTo>
                  <a:pt x="42400" y="19220"/>
                </a:lnTo>
                <a:lnTo>
                  <a:pt x="42390" y="19220"/>
                </a:lnTo>
                <a:lnTo>
                  <a:pt x="42300" y="19210"/>
                </a:lnTo>
                <a:lnTo>
                  <a:pt x="42150" y="19220"/>
                </a:lnTo>
                <a:lnTo>
                  <a:pt x="42130" y="19220"/>
                </a:lnTo>
                <a:lnTo>
                  <a:pt x="42120" y="19240"/>
                </a:lnTo>
                <a:lnTo>
                  <a:pt x="42110" y="19240"/>
                </a:lnTo>
                <a:lnTo>
                  <a:pt x="42100" y="19250"/>
                </a:lnTo>
                <a:lnTo>
                  <a:pt x="42080" y="19270"/>
                </a:lnTo>
                <a:lnTo>
                  <a:pt x="42070" y="19280"/>
                </a:lnTo>
                <a:lnTo>
                  <a:pt x="42060" y="19290"/>
                </a:lnTo>
                <a:lnTo>
                  <a:pt x="42040" y="19300"/>
                </a:lnTo>
                <a:lnTo>
                  <a:pt x="42030" y="19310"/>
                </a:lnTo>
                <a:lnTo>
                  <a:pt x="42030" y="19320"/>
                </a:lnTo>
                <a:lnTo>
                  <a:pt x="42030" y="19340"/>
                </a:lnTo>
                <a:lnTo>
                  <a:pt x="42010" y="19350"/>
                </a:lnTo>
                <a:lnTo>
                  <a:pt x="42000" y="19340"/>
                </a:lnTo>
                <a:lnTo>
                  <a:pt x="41990" y="19340"/>
                </a:lnTo>
                <a:lnTo>
                  <a:pt x="41990" y="19330"/>
                </a:lnTo>
                <a:lnTo>
                  <a:pt x="41970" y="19330"/>
                </a:lnTo>
                <a:lnTo>
                  <a:pt x="41960" y="19330"/>
                </a:lnTo>
                <a:lnTo>
                  <a:pt x="41950" y="19340"/>
                </a:lnTo>
                <a:lnTo>
                  <a:pt x="41940" y="19340"/>
                </a:lnTo>
                <a:lnTo>
                  <a:pt x="41930" y="19330"/>
                </a:lnTo>
                <a:lnTo>
                  <a:pt x="41920" y="19320"/>
                </a:lnTo>
                <a:lnTo>
                  <a:pt x="41910" y="19320"/>
                </a:lnTo>
                <a:lnTo>
                  <a:pt x="41880" y="19330"/>
                </a:lnTo>
                <a:lnTo>
                  <a:pt x="41860" y="19350"/>
                </a:lnTo>
                <a:lnTo>
                  <a:pt x="41850" y="19360"/>
                </a:lnTo>
                <a:lnTo>
                  <a:pt x="41820" y="19380"/>
                </a:lnTo>
                <a:lnTo>
                  <a:pt x="41820" y="19390"/>
                </a:lnTo>
                <a:lnTo>
                  <a:pt x="41810" y="19410"/>
                </a:lnTo>
                <a:lnTo>
                  <a:pt x="41810" y="19420"/>
                </a:lnTo>
                <a:lnTo>
                  <a:pt x="41810" y="19440"/>
                </a:lnTo>
                <a:lnTo>
                  <a:pt x="41810" y="19450"/>
                </a:lnTo>
                <a:lnTo>
                  <a:pt x="41790" y="19460"/>
                </a:lnTo>
                <a:lnTo>
                  <a:pt x="41780" y="19470"/>
                </a:lnTo>
                <a:lnTo>
                  <a:pt x="41760" y="19470"/>
                </a:lnTo>
                <a:lnTo>
                  <a:pt x="41750" y="19460"/>
                </a:lnTo>
                <a:lnTo>
                  <a:pt x="41760" y="19440"/>
                </a:lnTo>
                <a:lnTo>
                  <a:pt x="41760" y="19430"/>
                </a:lnTo>
                <a:lnTo>
                  <a:pt x="41740" y="19420"/>
                </a:lnTo>
                <a:lnTo>
                  <a:pt x="41730" y="19430"/>
                </a:lnTo>
                <a:lnTo>
                  <a:pt x="41710" y="19440"/>
                </a:lnTo>
                <a:lnTo>
                  <a:pt x="41680" y="19440"/>
                </a:lnTo>
                <a:lnTo>
                  <a:pt x="41660" y="19450"/>
                </a:lnTo>
                <a:lnTo>
                  <a:pt x="41640" y="19450"/>
                </a:lnTo>
                <a:lnTo>
                  <a:pt x="41610" y="19460"/>
                </a:lnTo>
                <a:lnTo>
                  <a:pt x="41590" y="19460"/>
                </a:lnTo>
                <a:lnTo>
                  <a:pt x="41570" y="19460"/>
                </a:lnTo>
                <a:lnTo>
                  <a:pt x="41560" y="19480"/>
                </a:lnTo>
                <a:lnTo>
                  <a:pt x="41540" y="19500"/>
                </a:lnTo>
                <a:lnTo>
                  <a:pt x="41530" y="19520"/>
                </a:lnTo>
                <a:lnTo>
                  <a:pt x="41520" y="19530"/>
                </a:lnTo>
                <a:lnTo>
                  <a:pt x="41500" y="19560"/>
                </a:lnTo>
                <a:lnTo>
                  <a:pt x="41490" y="19580"/>
                </a:lnTo>
                <a:lnTo>
                  <a:pt x="41490" y="19590"/>
                </a:lnTo>
                <a:lnTo>
                  <a:pt x="41480" y="19600"/>
                </a:lnTo>
                <a:lnTo>
                  <a:pt x="41470" y="19610"/>
                </a:lnTo>
                <a:lnTo>
                  <a:pt x="41460" y="19620"/>
                </a:lnTo>
                <a:lnTo>
                  <a:pt x="41450" y="19630"/>
                </a:lnTo>
                <a:lnTo>
                  <a:pt x="41430" y="19650"/>
                </a:lnTo>
                <a:lnTo>
                  <a:pt x="41420" y="19670"/>
                </a:lnTo>
                <a:lnTo>
                  <a:pt x="41420" y="19680"/>
                </a:lnTo>
                <a:lnTo>
                  <a:pt x="41420" y="19700"/>
                </a:lnTo>
                <a:lnTo>
                  <a:pt x="41420" y="19710"/>
                </a:lnTo>
                <a:lnTo>
                  <a:pt x="41410" y="19720"/>
                </a:lnTo>
                <a:lnTo>
                  <a:pt x="41390" y="19720"/>
                </a:lnTo>
                <a:lnTo>
                  <a:pt x="41380" y="19740"/>
                </a:lnTo>
                <a:lnTo>
                  <a:pt x="41360" y="19740"/>
                </a:lnTo>
                <a:lnTo>
                  <a:pt x="41350" y="19750"/>
                </a:lnTo>
                <a:lnTo>
                  <a:pt x="41330" y="19760"/>
                </a:lnTo>
                <a:lnTo>
                  <a:pt x="41330" y="19780"/>
                </a:lnTo>
                <a:lnTo>
                  <a:pt x="41320" y="19810"/>
                </a:lnTo>
                <a:lnTo>
                  <a:pt x="41320" y="19830"/>
                </a:lnTo>
                <a:lnTo>
                  <a:pt x="41310" y="19840"/>
                </a:lnTo>
                <a:lnTo>
                  <a:pt x="41290" y="19850"/>
                </a:lnTo>
                <a:lnTo>
                  <a:pt x="41280" y="19870"/>
                </a:lnTo>
                <a:lnTo>
                  <a:pt x="41270" y="19880"/>
                </a:lnTo>
                <a:lnTo>
                  <a:pt x="41250" y="19880"/>
                </a:lnTo>
                <a:lnTo>
                  <a:pt x="41240" y="19900"/>
                </a:lnTo>
                <a:lnTo>
                  <a:pt x="41230" y="19910"/>
                </a:lnTo>
                <a:lnTo>
                  <a:pt x="41230" y="19920"/>
                </a:lnTo>
                <a:lnTo>
                  <a:pt x="41240" y="19940"/>
                </a:lnTo>
                <a:lnTo>
                  <a:pt x="41250" y="19940"/>
                </a:lnTo>
                <a:lnTo>
                  <a:pt x="41260" y="19950"/>
                </a:lnTo>
                <a:lnTo>
                  <a:pt x="41260" y="19960"/>
                </a:lnTo>
                <a:lnTo>
                  <a:pt x="41240" y="19960"/>
                </a:lnTo>
                <a:lnTo>
                  <a:pt x="41220" y="19970"/>
                </a:lnTo>
                <a:lnTo>
                  <a:pt x="41220" y="19980"/>
                </a:lnTo>
                <a:lnTo>
                  <a:pt x="41220" y="19990"/>
                </a:lnTo>
                <a:lnTo>
                  <a:pt x="41220" y="20010"/>
                </a:lnTo>
                <a:lnTo>
                  <a:pt x="41220" y="20030"/>
                </a:lnTo>
                <a:lnTo>
                  <a:pt x="41230" y="20030"/>
                </a:lnTo>
                <a:lnTo>
                  <a:pt x="41240" y="20040"/>
                </a:lnTo>
                <a:lnTo>
                  <a:pt x="41250" y="20050"/>
                </a:lnTo>
                <a:lnTo>
                  <a:pt x="41270" y="20050"/>
                </a:lnTo>
                <a:lnTo>
                  <a:pt x="41270" y="20060"/>
                </a:lnTo>
                <a:lnTo>
                  <a:pt x="41280" y="20060"/>
                </a:lnTo>
                <a:lnTo>
                  <a:pt x="41270" y="20080"/>
                </a:lnTo>
                <a:lnTo>
                  <a:pt x="41260" y="20090"/>
                </a:lnTo>
                <a:lnTo>
                  <a:pt x="41230" y="20090"/>
                </a:lnTo>
                <a:lnTo>
                  <a:pt x="41230" y="20100"/>
                </a:lnTo>
                <a:lnTo>
                  <a:pt x="41230" y="20120"/>
                </a:lnTo>
                <a:lnTo>
                  <a:pt x="41230" y="20150"/>
                </a:lnTo>
                <a:lnTo>
                  <a:pt x="41250" y="20170"/>
                </a:lnTo>
                <a:lnTo>
                  <a:pt x="41270" y="20180"/>
                </a:lnTo>
                <a:lnTo>
                  <a:pt x="41280" y="20200"/>
                </a:lnTo>
                <a:lnTo>
                  <a:pt x="41290" y="20210"/>
                </a:lnTo>
                <a:lnTo>
                  <a:pt x="41300" y="20210"/>
                </a:lnTo>
                <a:lnTo>
                  <a:pt x="41310" y="20220"/>
                </a:lnTo>
                <a:lnTo>
                  <a:pt x="41320" y="20220"/>
                </a:lnTo>
                <a:lnTo>
                  <a:pt x="41330" y="20210"/>
                </a:lnTo>
                <a:lnTo>
                  <a:pt x="41330" y="20230"/>
                </a:lnTo>
                <a:lnTo>
                  <a:pt x="41330" y="20240"/>
                </a:lnTo>
                <a:lnTo>
                  <a:pt x="41360" y="20260"/>
                </a:lnTo>
                <a:lnTo>
                  <a:pt x="41390" y="20260"/>
                </a:lnTo>
                <a:lnTo>
                  <a:pt x="41420" y="20270"/>
                </a:lnTo>
                <a:lnTo>
                  <a:pt x="41430" y="20270"/>
                </a:lnTo>
                <a:lnTo>
                  <a:pt x="41460" y="20270"/>
                </a:lnTo>
                <a:lnTo>
                  <a:pt x="41480" y="20270"/>
                </a:lnTo>
                <a:lnTo>
                  <a:pt x="41490" y="20260"/>
                </a:lnTo>
                <a:lnTo>
                  <a:pt x="41500" y="20260"/>
                </a:lnTo>
                <a:lnTo>
                  <a:pt x="41510" y="20260"/>
                </a:lnTo>
                <a:lnTo>
                  <a:pt x="41520" y="20260"/>
                </a:lnTo>
                <a:lnTo>
                  <a:pt x="41550" y="20250"/>
                </a:lnTo>
                <a:lnTo>
                  <a:pt x="41570" y="20240"/>
                </a:lnTo>
                <a:lnTo>
                  <a:pt x="41590" y="20220"/>
                </a:lnTo>
                <a:lnTo>
                  <a:pt x="41610" y="20210"/>
                </a:lnTo>
                <a:lnTo>
                  <a:pt x="41630" y="20190"/>
                </a:lnTo>
                <a:lnTo>
                  <a:pt x="41650" y="20180"/>
                </a:lnTo>
                <a:lnTo>
                  <a:pt x="41670" y="20170"/>
                </a:lnTo>
                <a:lnTo>
                  <a:pt x="41690" y="20160"/>
                </a:lnTo>
                <a:lnTo>
                  <a:pt x="41720" y="20150"/>
                </a:lnTo>
                <a:lnTo>
                  <a:pt x="41740" y="20150"/>
                </a:lnTo>
                <a:lnTo>
                  <a:pt x="41750" y="20150"/>
                </a:lnTo>
                <a:lnTo>
                  <a:pt x="41770" y="20150"/>
                </a:lnTo>
                <a:lnTo>
                  <a:pt x="41800" y="20150"/>
                </a:lnTo>
                <a:lnTo>
                  <a:pt x="41820" y="20150"/>
                </a:lnTo>
                <a:lnTo>
                  <a:pt x="41850" y="20150"/>
                </a:lnTo>
                <a:lnTo>
                  <a:pt x="41860" y="20150"/>
                </a:lnTo>
                <a:lnTo>
                  <a:pt x="41880" y="20150"/>
                </a:lnTo>
                <a:lnTo>
                  <a:pt x="41900" y="20150"/>
                </a:lnTo>
                <a:lnTo>
                  <a:pt x="41920" y="20150"/>
                </a:lnTo>
                <a:lnTo>
                  <a:pt x="41930" y="20150"/>
                </a:lnTo>
                <a:lnTo>
                  <a:pt x="41940" y="20150"/>
                </a:lnTo>
                <a:lnTo>
                  <a:pt x="41950" y="20150"/>
                </a:lnTo>
                <a:lnTo>
                  <a:pt x="41960" y="20170"/>
                </a:lnTo>
                <a:lnTo>
                  <a:pt x="41960" y="20190"/>
                </a:lnTo>
                <a:lnTo>
                  <a:pt x="41980" y="20210"/>
                </a:lnTo>
                <a:lnTo>
                  <a:pt x="42000" y="20220"/>
                </a:lnTo>
                <a:lnTo>
                  <a:pt x="42020" y="20240"/>
                </a:lnTo>
                <a:lnTo>
                  <a:pt x="42030" y="20240"/>
                </a:lnTo>
                <a:lnTo>
                  <a:pt x="42040" y="20260"/>
                </a:lnTo>
                <a:lnTo>
                  <a:pt x="42060" y="20270"/>
                </a:lnTo>
                <a:lnTo>
                  <a:pt x="42070" y="20270"/>
                </a:lnTo>
                <a:lnTo>
                  <a:pt x="42080" y="20280"/>
                </a:lnTo>
                <a:lnTo>
                  <a:pt x="42110" y="20290"/>
                </a:lnTo>
                <a:lnTo>
                  <a:pt x="42130" y="20290"/>
                </a:lnTo>
                <a:lnTo>
                  <a:pt x="42150" y="20300"/>
                </a:lnTo>
                <a:lnTo>
                  <a:pt x="42170" y="20300"/>
                </a:lnTo>
                <a:lnTo>
                  <a:pt x="42190" y="20290"/>
                </a:lnTo>
                <a:lnTo>
                  <a:pt x="42200" y="20270"/>
                </a:lnTo>
                <a:lnTo>
                  <a:pt x="42210" y="20240"/>
                </a:lnTo>
                <a:lnTo>
                  <a:pt x="42220" y="20230"/>
                </a:lnTo>
                <a:lnTo>
                  <a:pt x="42220" y="20220"/>
                </a:lnTo>
                <a:lnTo>
                  <a:pt x="42240" y="20200"/>
                </a:lnTo>
                <a:lnTo>
                  <a:pt x="42260" y="20200"/>
                </a:lnTo>
                <a:lnTo>
                  <a:pt x="42290" y="20190"/>
                </a:lnTo>
                <a:lnTo>
                  <a:pt x="42310" y="20200"/>
                </a:lnTo>
                <a:lnTo>
                  <a:pt x="42330" y="20190"/>
                </a:lnTo>
                <a:lnTo>
                  <a:pt x="42350" y="20180"/>
                </a:lnTo>
                <a:lnTo>
                  <a:pt x="42350" y="20160"/>
                </a:lnTo>
                <a:lnTo>
                  <a:pt x="42340" y="20150"/>
                </a:lnTo>
                <a:lnTo>
                  <a:pt x="42320" y="20150"/>
                </a:lnTo>
                <a:lnTo>
                  <a:pt x="42310" y="20140"/>
                </a:lnTo>
                <a:lnTo>
                  <a:pt x="42280" y="20140"/>
                </a:lnTo>
                <a:lnTo>
                  <a:pt x="42260" y="20140"/>
                </a:lnTo>
                <a:lnTo>
                  <a:pt x="42240" y="20140"/>
                </a:lnTo>
                <a:lnTo>
                  <a:pt x="42220" y="20130"/>
                </a:lnTo>
                <a:lnTo>
                  <a:pt x="42200" y="20130"/>
                </a:lnTo>
                <a:lnTo>
                  <a:pt x="42180" y="20120"/>
                </a:lnTo>
                <a:lnTo>
                  <a:pt x="42200" y="20120"/>
                </a:lnTo>
                <a:lnTo>
                  <a:pt x="42220" y="20100"/>
                </a:lnTo>
                <a:lnTo>
                  <a:pt x="42230" y="20090"/>
                </a:lnTo>
                <a:lnTo>
                  <a:pt x="42240" y="20060"/>
                </a:lnTo>
                <a:lnTo>
                  <a:pt x="42250" y="20040"/>
                </a:lnTo>
                <a:lnTo>
                  <a:pt x="42270" y="20040"/>
                </a:lnTo>
                <a:lnTo>
                  <a:pt x="42300" y="20020"/>
                </a:lnTo>
                <a:lnTo>
                  <a:pt x="42320" y="20030"/>
                </a:lnTo>
                <a:lnTo>
                  <a:pt x="42320" y="20050"/>
                </a:lnTo>
                <a:lnTo>
                  <a:pt x="42340" y="20060"/>
                </a:lnTo>
                <a:lnTo>
                  <a:pt x="42370" y="20050"/>
                </a:lnTo>
                <a:lnTo>
                  <a:pt x="42390" y="20050"/>
                </a:lnTo>
                <a:lnTo>
                  <a:pt x="42410" y="20060"/>
                </a:lnTo>
                <a:lnTo>
                  <a:pt x="42420" y="20070"/>
                </a:lnTo>
                <a:lnTo>
                  <a:pt x="42430" y="20080"/>
                </a:lnTo>
                <a:lnTo>
                  <a:pt x="42450" y="20080"/>
                </a:lnTo>
                <a:lnTo>
                  <a:pt x="42470" y="20100"/>
                </a:lnTo>
                <a:lnTo>
                  <a:pt x="42480" y="20120"/>
                </a:lnTo>
                <a:lnTo>
                  <a:pt x="42480" y="20130"/>
                </a:lnTo>
                <a:lnTo>
                  <a:pt x="42500" y="20150"/>
                </a:lnTo>
                <a:lnTo>
                  <a:pt x="42510" y="20150"/>
                </a:lnTo>
                <a:lnTo>
                  <a:pt x="42520" y="20150"/>
                </a:lnTo>
                <a:lnTo>
                  <a:pt x="42540" y="20140"/>
                </a:lnTo>
                <a:lnTo>
                  <a:pt x="42560" y="20120"/>
                </a:lnTo>
                <a:lnTo>
                  <a:pt x="42570" y="20120"/>
                </a:lnTo>
                <a:lnTo>
                  <a:pt x="42580" y="20100"/>
                </a:lnTo>
                <a:lnTo>
                  <a:pt x="42590" y="20100"/>
                </a:lnTo>
                <a:lnTo>
                  <a:pt x="42610" y="20090"/>
                </a:lnTo>
                <a:lnTo>
                  <a:pt x="42620" y="2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