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Bolívar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Bolívar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2700" y="59900"/>
                </a:moveTo>
                <a:lnTo>
                  <a:pt x="62730" y="59890"/>
                </a:lnTo>
                <a:lnTo>
                  <a:pt x="62750" y="59860"/>
                </a:lnTo>
                <a:lnTo>
                  <a:pt x="62730" y="59830"/>
                </a:lnTo>
                <a:lnTo>
                  <a:pt x="62730" y="59800"/>
                </a:lnTo>
                <a:lnTo>
                  <a:pt x="62730" y="59760"/>
                </a:lnTo>
                <a:lnTo>
                  <a:pt x="62750" y="59710"/>
                </a:lnTo>
                <a:lnTo>
                  <a:pt x="62780" y="59670"/>
                </a:lnTo>
                <a:lnTo>
                  <a:pt x="62810" y="59630"/>
                </a:lnTo>
                <a:lnTo>
                  <a:pt x="62820" y="59620"/>
                </a:lnTo>
                <a:lnTo>
                  <a:pt x="62900" y="59380"/>
                </a:lnTo>
                <a:lnTo>
                  <a:pt x="62810" y="59070"/>
                </a:lnTo>
                <a:lnTo>
                  <a:pt x="62650" y="58920"/>
                </a:lnTo>
                <a:lnTo>
                  <a:pt x="62400" y="58540"/>
                </a:lnTo>
                <a:lnTo>
                  <a:pt x="62520" y="58310"/>
                </a:lnTo>
                <a:lnTo>
                  <a:pt x="62680" y="58300"/>
                </a:lnTo>
                <a:lnTo>
                  <a:pt x="62980" y="58270"/>
                </a:lnTo>
                <a:lnTo>
                  <a:pt x="63000" y="58270"/>
                </a:lnTo>
                <a:lnTo>
                  <a:pt x="63010" y="58200"/>
                </a:lnTo>
                <a:lnTo>
                  <a:pt x="63080" y="57810"/>
                </a:lnTo>
                <a:lnTo>
                  <a:pt x="63070" y="57780"/>
                </a:lnTo>
                <a:lnTo>
                  <a:pt x="63030" y="57550"/>
                </a:lnTo>
                <a:lnTo>
                  <a:pt x="63270" y="57220"/>
                </a:lnTo>
                <a:lnTo>
                  <a:pt x="63380" y="57070"/>
                </a:lnTo>
                <a:lnTo>
                  <a:pt x="63290" y="56790"/>
                </a:lnTo>
                <a:lnTo>
                  <a:pt x="63030" y="56720"/>
                </a:lnTo>
                <a:lnTo>
                  <a:pt x="62860" y="56840"/>
                </a:lnTo>
                <a:lnTo>
                  <a:pt x="62750" y="56910"/>
                </a:lnTo>
                <a:lnTo>
                  <a:pt x="62400" y="56970"/>
                </a:lnTo>
                <a:lnTo>
                  <a:pt x="62250" y="56830"/>
                </a:lnTo>
                <a:lnTo>
                  <a:pt x="62080" y="56860"/>
                </a:lnTo>
                <a:lnTo>
                  <a:pt x="61990" y="56960"/>
                </a:lnTo>
                <a:lnTo>
                  <a:pt x="61930" y="57030"/>
                </a:lnTo>
                <a:lnTo>
                  <a:pt x="61890" y="57070"/>
                </a:lnTo>
                <a:lnTo>
                  <a:pt x="61780" y="57340"/>
                </a:lnTo>
                <a:lnTo>
                  <a:pt x="61380" y="57510"/>
                </a:lnTo>
                <a:lnTo>
                  <a:pt x="61020" y="57410"/>
                </a:lnTo>
                <a:lnTo>
                  <a:pt x="60810" y="57070"/>
                </a:lnTo>
                <a:lnTo>
                  <a:pt x="60620" y="56800"/>
                </a:lnTo>
                <a:lnTo>
                  <a:pt x="60270" y="56610"/>
                </a:lnTo>
                <a:lnTo>
                  <a:pt x="60250" y="56570"/>
                </a:lnTo>
                <a:lnTo>
                  <a:pt x="59970" y="56160"/>
                </a:lnTo>
                <a:lnTo>
                  <a:pt x="59680" y="55830"/>
                </a:lnTo>
                <a:lnTo>
                  <a:pt x="59540" y="55530"/>
                </a:lnTo>
                <a:lnTo>
                  <a:pt x="59540" y="55110"/>
                </a:lnTo>
                <a:lnTo>
                  <a:pt x="59530" y="54890"/>
                </a:lnTo>
                <a:lnTo>
                  <a:pt x="59690" y="54620"/>
                </a:lnTo>
                <a:lnTo>
                  <a:pt x="59790" y="54430"/>
                </a:lnTo>
                <a:lnTo>
                  <a:pt x="59720" y="54430"/>
                </a:lnTo>
                <a:lnTo>
                  <a:pt x="59610" y="54450"/>
                </a:lnTo>
                <a:lnTo>
                  <a:pt x="59530" y="54430"/>
                </a:lnTo>
                <a:lnTo>
                  <a:pt x="59520" y="54390"/>
                </a:lnTo>
                <a:lnTo>
                  <a:pt x="59480" y="54340"/>
                </a:lnTo>
                <a:lnTo>
                  <a:pt x="59470" y="54260"/>
                </a:lnTo>
                <a:lnTo>
                  <a:pt x="59440" y="54190"/>
                </a:lnTo>
                <a:lnTo>
                  <a:pt x="59440" y="54150"/>
                </a:lnTo>
                <a:lnTo>
                  <a:pt x="59430" y="54120"/>
                </a:lnTo>
                <a:lnTo>
                  <a:pt x="59450" y="54080"/>
                </a:lnTo>
                <a:lnTo>
                  <a:pt x="59450" y="54020"/>
                </a:lnTo>
                <a:lnTo>
                  <a:pt x="59470" y="53960"/>
                </a:lnTo>
                <a:lnTo>
                  <a:pt x="59490" y="53900"/>
                </a:lnTo>
                <a:lnTo>
                  <a:pt x="59480" y="53740"/>
                </a:lnTo>
                <a:lnTo>
                  <a:pt x="59350" y="53450"/>
                </a:lnTo>
                <a:lnTo>
                  <a:pt x="59250" y="53400"/>
                </a:lnTo>
                <a:lnTo>
                  <a:pt x="59140" y="53490"/>
                </a:lnTo>
                <a:lnTo>
                  <a:pt x="59120" y="53500"/>
                </a:lnTo>
                <a:lnTo>
                  <a:pt x="59080" y="53530"/>
                </a:lnTo>
                <a:lnTo>
                  <a:pt x="59040" y="53570"/>
                </a:lnTo>
                <a:lnTo>
                  <a:pt x="59000" y="53600"/>
                </a:lnTo>
                <a:lnTo>
                  <a:pt x="58980" y="53640"/>
                </a:lnTo>
                <a:lnTo>
                  <a:pt x="58940" y="53670"/>
                </a:lnTo>
                <a:lnTo>
                  <a:pt x="58890" y="53680"/>
                </a:lnTo>
                <a:lnTo>
                  <a:pt x="58860" y="53640"/>
                </a:lnTo>
                <a:lnTo>
                  <a:pt x="58840" y="53600"/>
                </a:lnTo>
                <a:lnTo>
                  <a:pt x="58810" y="53560"/>
                </a:lnTo>
                <a:lnTo>
                  <a:pt x="58810" y="53530"/>
                </a:lnTo>
                <a:lnTo>
                  <a:pt x="58680" y="53230"/>
                </a:lnTo>
                <a:lnTo>
                  <a:pt x="58490" y="52840"/>
                </a:lnTo>
                <a:lnTo>
                  <a:pt x="58580" y="52670"/>
                </a:lnTo>
                <a:lnTo>
                  <a:pt x="58900" y="52630"/>
                </a:lnTo>
                <a:lnTo>
                  <a:pt x="59190" y="52420"/>
                </a:lnTo>
                <a:lnTo>
                  <a:pt x="59530" y="52310"/>
                </a:lnTo>
                <a:lnTo>
                  <a:pt x="59610" y="52230"/>
                </a:lnTo>
                <a:lnTo>
                  <a:pt x="59650" y="52190"/>
                </a:lnTo>
                <a:lnTo>
                  <a:pt x="59660" y="52130"/>
                </a:lnTo>
                <a:lnTo>
                  <a:pt x="59670" y="52090"/>
                </a:lnTo>
                <a:lnTo>
                  <a:pt x="59660" y="52070"/>
                </a:lnTo>
                <a:lnTo>
                  <a:pt x="59570" y="51990"/>
                </a:lnTo>
                <a:lnTo>
                  <a:pt x="59430" y="51910"/>
                </a:lnTo>
                <a:lnTo>
                  <a:pt x="59340" y="51660"/>
                </a:lnTo>
                <a:lnTo>
                  <a:pt x="59410" y="51320"/>
                </a:lnTo>
                <a:lnTo>
                  <a:pt x="59380" y="51030"/>
                </a:lnTo>
                <a:lnTo>
                  <a:pt x="59080" y="50810"/>
                </a:lnTo>
                <a:lnTo>
                  <a:pt x="58880" y="50440"/>
                </a:lnTo>
                <a:lnTo>
                  <a:pt x="58760" y="50350"/>
                </a:lnTo>
                <a:lnTo>
                  <a:pt x="58690" y="50200"/>
                </a:lnTo>
                <a:lnTo>
                  <a:pt x="58790" y="50060"/>
                </a:lnTo>
                <a:lnTo>
                  <a:pt x="58980" y="49800"/>
                </a:lnTo>
                <a:lnTo>
                  <a:pt x="59000" y="49600"/>
                </a:lnTo>
                <a:lnTo>
                  <a:pt x="58890" y="49520"/>
                </a:lnTo>
                <a:lnTo>
                  <a:pt x="58630" y="49500"/>
                </a:lnTo>
                <a:lnTo>
                  <a:pt x="58580" y="49480"/>
                </a:lnTo>
                <a:lnTo>
                  <a:pt x="58480" y="49490"/>
                </a:lnTo>
                <a:lnTo>
                  <a:pt x="58350" y="49530"/>
                </a:lnTo>
                <a:lnTo>
                  <a:pt x="58210" y="49600"/>
                </a:lnTo>
                <a:lnTo>
                  <a:pt x="58080" y="49680"/>
                </a:lnTo>
                <a:lnTo>
                  <a:pt x="58000" y="49860"/>
                </a:lnTo>
                <a:lnTo>
                  <a:pt x="57950" y="49880"/>
                </a:lnTo>
                <a:lnTo>
                  <a:pt x="57840" y="49910"/>
                </a:lnTo>
                <a:lnTo>
                  <a:pt x="57800" y="49880"/>
                </a:lnTo>
                <a:lnTo>
                  <a:pt x="57780" y="49770"/>
                </a:lnTo>
                <a:lnTo>
                  <a:pt x="57760" y="49730"/>
                </a:lnTo>
                <a:lnTo>
                  <a:pt x="57860" y="49700"/>
                </a:lnTo>
                <a:lnTo>
                  <a:pt x="57730" y="49680"/>
                </a:lnTo>
                <a:lnTo>
                  <a:pt x="57490" y="49720"/>
                </a:lnTo>
                <a:lnTo>
                  <a:pt x="57440" y="49730"/>
                </a:lnTo>
                <a:lnTo>
                  <a:pt x="57240" y="49860"/>
                </a:lnTo>
                <a:lnTo>
                  <a:pt x="57220" y="49880"/>
                </a:lnTo>
                <a:lnTo>
                  <a:pt x="57200" y="49890"/>
                </a:lnTo>
                <a:lnTo>
                  <a:pt x="57180" y="49910"/>
                </a:lnTo>
                <a:lnTo>
                  <a:pt x="57150" y="49940"/>
                </a:lnTo>
                <a:lnTo>
                  <a:pt x="57060" y="50080"/>
                </a:lnTo>
                <a:lnTo>
                  <a:pt x="57010" y="50070"/>
                </a:lnTo>
                <a:lnTo>
                  <a:pt x="56980" y="50030"/>
                </a:lnTo>
                <a:lnTo>
                  <a:pt x="56950" y="49970"/>
                </a:lnTo>
                <a:lnTo>
                  <a:pt x="56900" y="49980"/>
                </a:lnTo>
                <a:lnTo>
                  <a:pt x="56830" y="50090"/>
                </a:lnTo>
                <a:lnTo>
                  <a:pt x="56770" y="50080"/>
                </a:lnTo>
                <a:lnTo>
                  <a:pt x="56750" y="50030"/>
                </a:lnTo>
                <a:lnTo>
                  <a:pt x="56710" y="50030"/>
                </a:lnTo>
                <a:lnTo>
                  <a:pt x="56620" y="49840"/>
                </a:lnTo>
                <a:lnTo>
                  <a:pt x="56630" y="49820"/>
                </a:lnTo>
                <a:lnTo>
                  <a:pt x="56610" y="49740"/>
                </a:lnTo>
                <a:lnTo>
                  <a:pt x="56600" y="49720"/>
                </a:lnTo>
                <a:lnTo>
                  <a:pt x="56580" y="49670"/>
                </a:lnTo>
                <a:lnTo>
                  <a:pt x="56540" y="49590"/>
                </a:lnTo>
                <a:lnTo>
                  <a:pt x="56430" y="49440"/>
                </a:lnTo>
                <a:lnTo>
                  <a:pt x="56440" y="49380"/>
                </a:lnTo>
                <a:lnTo>
                  <a:pt x="56360" y="49190"/>
                </a:lnTo>
                <a:lnTo>
                  <a:pt x="56350" y="49150"/>
                </a:lnTo>
                <a:lnTo>
                  <a:pt x="56350" y="49100"/>
                </a:lnTo>
                <a:lnTo>
                  <a:pt x="56370" y="49050"/>
                </a:lnTo>
                <a:lnTo>
                  <a:pt x="56400" y="48980"/>
                </a:lnTo>
                <a:lnTo>
                  <a:pt x="56410" y="48910"/>
                </a:lnTo>
                <a:lnTo>
                  <a:pt x="56350" y="48850"/>
                </a:lnTo>
                <a:lnTo>
                  <a:pt x="56310" y="48820"/>
                </a:lnTo>
                <a:lnTo>
                  <a:pt x="56250" y="48780"/>
                </a:lnTo>
                <a:lnTo>
                  <a:pt x="56200" y="48740"/>
                </a:lnTo>
                <a:lnTo>
                  <a:pt x="56160" y="48700"/>
                </a:lnTo>
                <a:lnTo>
                  <a:pt x="56150" y="48660"/>
                </a:lnTo>
                <a:lnTo>
                  <a:pt x="56200" y="48590"/>
                </a:lnTo>
                <a:lnTo>
                  <a:pt x="56260" y="48530"/>
                </a:lnTo>
                <a:lnTo>
                  <a:pt x="56280" y="48490"/>
                </a:lnTo>
                <a:lnTo>
                  <a:pt x="56300" y="48440"/>
                </a:lnTo>
                <a:lnTo>
                  <a:pt x="56320" y="48370"/>
                </a:lnTo>
                <a:lnTo>
                  <a:pt x="56320" y="48300"/>
                </a:lnTo>
                <a:lnTo>
                  <a:pt x="56350" y="48250"/>
                </a:lnTo>
                <a:lnTo>
                  <a:pt x="56380" y="48190"/>
                </a:lnTo>
                <a:lnTo>
                  <a:pt x="56380" y="48130"/>
                </a:lnTo>
                <a:lnTo>
                  <a:pt x="56380" y="48080"/>
                </a:lnTo>
                <a:lnTo>
                  <a:pt x="56370" y="48020"/>
                </a:lnTo>
                <a:lnTo>
                  <a:pt x="56360" y="47950"/>
                </a:lnTo>
                <a:lnTo>
                  <a:pt x="56350" y="47920"/>
                </a:lnTo>
                <a:lnTo>
                  <a:pt x="56360" y="47910"/>
                </a:lnTo>
                <a:lnTo>
                  <a:pt x="56360" y="47880"/>
                </a:lnTo>
                <a:lnTo>
                  <a:pt x="56400" y="47810"/>
                </a:lnTo>
                <a:lnTo>
                  <a:pt x="56460" y="47710"/>
                </a:lnTo>
                <a:lnTo>
                  <a:pt x="56480" y="47640"/>
                </a:lnTo>
                <a:lnTo>
                  <a:pt x="56510" y="47560"/>
                </a:lnTo>
                <a:lnTo>
                  <a:pt x="56570" y="47470"/>
                </a:lnTo>
                <a:lnTo>
                  <a:pt x="56600" y="47410"/>
                </a:lnTo>
                <a:lnTo>
                  <a:pt x="56630" y="47330"/>
                </a:lnTo>
                <a:lnTo>
                  <a:pt x="56620" y="47240"/>
                </a:lnTo>
                <a:lnTo>
                  <a:pt x="56600" y="47170"/>
                </a:lnTo>
                <a:lnTo>
                  <a:pt x="56570" y="47090"/>
                </a:lnTo>
                <a:lnTo>
                  <a:pt x="56530" y="47000"/>
                </a:lnTo>
                <a:lnTo>
                  <a:pt x="56460" y="46960"/>
                </a:lnTo>
                <a:lnTo>
                  <a:pt x="56400" y="46930"/>
                </a:lnTo>
                <a:lnTo>
                  <a:pt x="56320" y="46900"/>
                </a:lnTo>
                <a:lnTo>
                  <a:pt x="56230" y="46900"/>
                </a:lnTo>
                <a:lnTo>
                  <a:pt x="56170" y="46910"/>
                </a:lnTo>
                <a:lnTo>
                  <a:pt x="56120" y="46960"/>
                </a:lnTo>
                <a:lnTo>
                  <a:pt x="56050" y="47040"/>
                </a:lnTo>
                <a:lnTo>
                  <a:pt x="55870" y="47100"/>
                </a:lnTo>
                <a:lnTo>
                  <a:pt x="55800" y="47100"/>
                </a:lnTo>
                <a:lnTo>
                  <a:pt x="55740" y="47130"/>
                </a:lnTo>
                <a:lnTo>
                  <a:pt x="55720" y="47130"/>
                </a:lnTo>
                <a:lnTo>
                  <a:pt x="55660" y="47150"/>
                </a:lnTo>
                <a:lnTo>
                  <a:pt x="55600" y="47180"/>
                </a:lnTo>
                <a:lnTo>
                  <a:pt x="55570" y="47190"/>
                </a:lnTo>
                <a:lnTo>
                  <a:pt x="55490" y="47180"/>
                </a:lnTo>
                <a:lnTo>
                  <a:pt x="55410" y="47170"/>
                </a:lnTo>
                <a:lnTo>
                  <a:pt x="55340" y="47170"/>
                </a:lnTo>
                <a:lnTo>
                  <a:pt x="55270" y="47170"/>
                </a:lnTo>
                <a:lnTo>
                  <a:pt x="55200" y="47150"/>
                </a:lnTo>
                <a:lnTo>
                  <a:pt x="55120" y="47170"/>
                </a:lnTo>
                <a:lnTo>
                  <a:pt x="55050" y="47200"/>
                </a:lnTo>
                <a:lnTo>
                  <a:pt x="54950" y="47230"/>
                </a:lnTo>
                <a:lnTo>
                  <a:pt x="54870" y="47230"/>
                </a:lnTo>
                <a:lnTo>
                  <a:pt x="54810" y="47280"/>
                </a:lnTo>
                <a:lnTo>
                  <a:pt x="54770" y="47330"/>
                </a:lnTo>
                <a:lnTo>
                  <a:pt x="54730" y="47440"/>
                </a:lnTo>
                <a:lnTo>
                  <a:pt x="54730" y="47520"/>
                </a:lnTo>
                <a:lnTo>
                  <a:pt x="54710" y="47590"/>
                </a:lnTo>
                <a:lnTo>
                  <a:pt x="54690" y="47670"/>
                </a:lnTo>
                <a:lnTo>
                  <a:pt x="54690" y="47760"/>
                </a:lnTo>
                <a:lnTo>
                  <a:pt x="54680" y="47830"/>
                </a:lnTo>
                <a:lnTo>
                  <a:pt x="54670" y="47840"/>
                </a:lnTo>
                <a:lnTo>
                  <a:pt x="54670" y="47870"/>
                </a:lnTo>
                <a:lnTo>
                  <a:pt x="54660" y="47910"/>
                </a:lnTo>
                <a:lnTo>
                  <a:pt x="54660" y="47930"/>
                </a:lnTo>
                <a:lnTo>
                  <a:pt x="54650" y="47950"/>
                </a:lnTo>
                <a:lnTo>
                  <a:pt x="54550" y="48090"/>
                </a:lnTo>
                <a:lnTo>
                  <a:pt x="54380" y="48280"/>
                </a:lnTo>
                <a:lnTo>
                  <a:pt x="54350" y="48350"/>
                </a:lnTo>
                <a:lnTo>
                  <a:pt x="54330" y="48420"/>
                </a:lnTo>
                <a:lnTo>
                  <a:pt x="54310" y="48490"/>
                </a:lnTo>
                <a:lnTo>
                  <a:pt x="54280" y="48550"/>
                </a:lnTo>
                <a:lnTo>
                  <a:pt x="54240" y="48600"/>
                </a:lnTo>
                <a:lnTo>
                  <a:pt x="54140" y="48670"/>
                </a:lnTo>
                <a:lnTo>
                  <a:pt x="54100" y="48720"/>
                </a:lnTo>
                <a:lnTo>
                  <a:pt x="54080" y="48760"/>
                </a:lnTo>
                <a:lnTo>
                  <a:pt x="54060" y="48830"/>
                </a:lnTo>
                <a:lnTo>
                  <a:pt x="54040" y="48890"/>
                </a:lnTo>
                <a:lnTo>
                  <a:pt x="53990" y="48920"/>
                </a:lnTo>
                <a:lnTo>
                  <a:pt x="53930" y="48940"/>
                </a:lnTo>
                <a:lnTo>
                  <a:pt x="53850" y="48970"/>
                </a:lnTo>
                <a:lnTo>
                  <a:pt x="53800" y="49020"/>
                </a:lnTo>
                <a:lnTo>
                  <a:pt x="53790" y="49090"/>
                </a:lnTo>
                <a:lnTo>
                  <a:pt x="53810" y="49150"/>
                </a:lnTo>
                <a:lnTo>
                  <a:pt x="53810" y="49190"/>
                </a:lnTo>
                <a:lnTo>
                  <a:pt x="53790" y="49240"/>
                </a:lnTo>
                <a:lnTo>
                  <a:pt x="53750" y="49270"/>
                </a:lnTo>
                <a:lnTo>
                  <a:pt x="53650" y="49290"/>
                </a:lnTo>
                <a:lnTo>
                  <a:pt x="53560" y="49360"/>
                </a:lnTo>
                <a:lnTo>
                  <a:pt x="53510" y="49420"/>
                </a:lnTo>
                <a:lnTo>
                  <a:pt x="53510" y="49510"/>
                </a:lnTo>
                <a:lnTo>
                  <a:pt x="53510" y="49580"/>
                </a:lnTo>
                <a:lnTo>
                  <a:pt x="53500" y="49660"/>
                </a:lnTo>
                <a:lnTo>
                  <a:pt x="53490" y="49720"/>
                </a:lnTo>
                <a:lnTo>
                  <a:pt x="53490" y="49750"/>
                </a:lnTo>
                <a:lnTo>
                  <a:pt x="53470" y="49810"/>
                </a:lnTo>
                <a:lnTo>
                  <a:pt x="53440" y="49820"/>
                </a:lnTo>
                <a:lnTo>
                  <a:pt x="53390" y="49840"/>
                </a:lnTo>
                <a:lnTo>
                  <a:pt x="53280" y="49830"/>
                </a:lnTo>
                <a:lnTo>
                  <a:pt x="53000" y="49740"/>
                </a:lnTo>
                <a:lnTo>
                  <a:pt x="52540" y="49630"/>
                </a:lnTo>
                <a:lnTo>
                  <a:pt x="52210" y="49550"/>
                </a:lnTo>
                <a:lnTo>
                  <a:pt x="52170" y="49540"/>
                </a:lnTo>
                <a:lnTo>
                  <a:pt x="52120" y="49530"/>
                </a:lnTo>
                <a:lnTo>
                  <a:pt x="51770" y="49440"/>
                </a:lnTo>
                <a:lnTo>
                  <a:pt x="51630" y="49380"/>
                </a:lnTo>
                <a:lnTo>
                  <a:pt x="51590" y="49330"/>
                </a:lnTo>
                <a:lnTo>
                  <a:pt x="51580" y="49300"/>
                </a:lnTo>
                <a:lnTo>
                  <a:pt x="51520" y="49220"/>
                </a:lnTo>
                <a:lnTo>
                  <a:pt x="51420" y="49120"/>
                </a:lnTo>
                <a:lnTo>
                  <a:pt x="51370" y="49130"/>
                </a:lnTo>
                <a:lnTo>
                  <a:pt x="51320" y="49190"/>
                </a:lnTo>
                <a:lnTo>
                  <a:pt x="51250" y="49280"/>
                </a:lnTo>
                <a:lnTo>
                  <a:pt x="51170" y="49370"/>
                </a:lnTo>
                <a:lnTo>
                  <a:pt x="51000" y="49480"/>
                </a:lnTo>
                <a:lnTo>
                  <a:pt x="50970" y="49480"/>
                </a:lnTo>
                <a:lnTo>
                  <a:pt x="50880" y="49420"/>
                </a:lnTo>
                <a:lnTo>
                  <a:pt x="50780" y="49380"/>
                </a:lnTo>
                <a:lnTo>
                  <a:pt x="50690" y="49360"/>
                </a:lnTo>
                <a:lnTo>
                  <a:pt x="50610" y="49350"/>
                </a:lnTo>
                <a:lnTo>
                  <a:pt x="50560" y="49350"/>
                </a:lnTo>
                <a:lnTo>
                  <a:pt x="50480" y="49360"/>
                </a:lnTo>
                <a:lnTo>
                  <a:pt x="50480" y="49420"/>
                </a:lnTo>
                <a:lnTo>
                  <a:pt x="50380" y="49450"/>
                </a:lnTo>
                <a:lnTo>
                  <a:pt x="50360" y="49460"/>
                </a:lnTo>
                <a:lnTo>
                  <a:pt x="50150" y="49520"/>
                </a:lnTo>
                <a:lnTo>
                  <a:pt x="49800" y="49710"/>
                </a:lnTo>
                <a:lnTo>
                  <a:pt x="49710" y="49690"/>
                </a:lnTo>
                <a:lnTo>
                  <a:pt x="49670" y="49680"/>
                </a:lnTo>
                <a:lnTo>
                  <a:pt x="49650" y="49670"/>
                </a:lnTo>
                <a:lnTo>
                  <a:pt x="49650" y="49680"/>
                </a:lnTo>
                <a:lnTo>
                  <a:pt x="49460" y="49650"/>
                </a:lnTo>
                <a:lnTo>
                  <a:pt x="49020" y="49820"/>
                </a:lnTo>
                <a:lnTo>
                  <a:pt x="49000" y="49830"/>
                </a:lnTo>
                <a:lnTo>
                  <a:pt x="48910" y="49850"/>
                </a:lnTo>
                <a:lnTo>
                  <a:pt x="48780" y="49880"/>
                </a:lnTo>
                <a:lnTo>
                  <a:pt x="47990" y="50050"/>
                </a:lnTo>
                <a:lnTo>
                  <a:pt x="47890" y="50100"/>
                </a:lnTo>
                <a:lnTo>
                  <a:pt x="47610" y="50230"/>
                </a:lnTo>
                <a:lnTo>
                  <a:pt x="47600" y="50230"/>
                </a:lnTo>
                <a:lnTo>
                  <a:pt x="47580" y="50230"/>
                </a:lnTo>
                <a:lnTo>
                  <a:pt x="47580" y="50210"/>
                </a:lnTo>
                <a:lnTo>
                  <a:pt x="47580" y="50200"/>
                </a:lnTo>
                <a:lnTo>
                  <a:pt x="47600" y="50190"/>
                </a:lnTo>
                <a:lnTo>
                  <a:pt x="47600" y="50180"/>
                </a:lnTo>
                <a:lnTo>
                  <a:pt x="47600" y="50170"/>
                </a:lnTo>
                <a:lnTo>
                  <a:pt x="47590" y="50160"/>
                </a:lnTo>
                <a:lnTo>
                  <a:pt x="47580" y="50160"/>
                </a:lnTo>
                <a:lnTo>
                  <a:pt x="47560" y="50150"/>
                </a:lnTo>
                <a:lnTo>
                  <a:pt x="47540" y="50140"/>
                </a:lnTo>
                <a:lnTo>
                  <a:pt x="47530" y="50140"/>
                </a:lnTo>
                <a:lnTo>
                  <a:pt x="47530" y="50120"/>
                </a:lnTo>
                <a:lnTo>
                  <a:pt x="47530" y="50110"/>
                </a:lnTo>
                <a:lnTo>
                  <a:pt x="47530" y="50100"/>
                </a:lnTo>
                <a:lnTo>
                  <a:pt x="47530" y="50090"/>
                </a:lnTo>
                <a:lnTo>
                  <a:pt x="47520" y="50080"/>
                </a:lnTo>
                <a:lnTo>
                  <a:pt x="47510" y="50080"/>
                </a:lnTo>
                <a:lnTo>
                  <a:pt x="47490" y="50080"/>
                </a:lnTo>
                <a:lnTo>
                  <a:pt x="47480" y="50070"/>
                </a:lnTo>
                <a:lnTo>
                  <a:pt x="47490" y="50060"/>
                </a:lnTo>
                <a:lnTo>
                  <a:pt x="47490" y="50040"/>
                </a:lnTo>
                <a:lnTo>
                  <a:pt x="47490" y="50030"/>
                </a:lnTo>
                <a:lnTo>
                  <a:pt x="47490" y="50020"/>
                </a:lnTo>
                <a:lnTo>
                  <a:pt x="47480" y="50010"/>
                </a:lnTo>
                <a:lnTo>
                  <a:pt x="47480" y="50000"/>
                </a:lnTo>
                <a:lnTo>
                  <a:pt x="47470" y="50000"/>
                </a:lnTo>
                <a:lnTo>
                  <a:pt x="47450" y="50000"/>
                </a:lnTo>
                <a:lnTo>
                  <a:pt x="47440" y="50010"/>
                </a:lnTo>
                <a:lnTo>
                  <a:pt x="47420" y="50020"/>
                </a:lnTo>
                <a:lnTo>
                  <a:pt x="47410" y="50020"/>
                </a:lnTo>
                <a:lnTo>
                  <a:pt x="47400" y="50030"/>
                </a:lnTo>
                <a:lnTo>
                  <a:pt x="47380" y="50050"/>
                </a:lnTo>
                <a:lnTo>
                  <a:pt x="47380" y="50070"/>
                </a:lnTo>
                <a:lnTo>
                  <a:pt x="47380" y="50090"/>
                </a:lnTo>
                <a:lnTo>
                  <a:pt x="47370" y="50100"/>
                </a:lnTo>
                <a:lnTo>
                  <a:pt x="47370" y="50110"/>
                </a:lnTo>
                <a:lnTo>
                  <a:pt x="47350" y="50120"/>
                </a:lnTo>
                <a:lnTo>
                  <a:pt x="47340" y="50130"/>
                </a:lnTo>
                <a:lnTo>
                  <a:pt x="47320" y="50140"/>
                </a:lnTo>
                <a:lnTo>
                  <a:pt x="47310" y="50150"/>
                </a:lnTo>
                <a:lnTo>
                  <a:pt x="47320" y="50170"/>
                </a:lnTo>
                <a:lnTo>
                  <a:pt x="47320" y="50180"/>
                </a:lnTo>
                <a:lnTo>
                  <a:pt x="47320" y="50190"/>
                </a:lnTo>
                <a:lnTo>
                  <a:pt x="47320" y="50200"/>
                </a:lnTo>
                <a:lnTo>
                  <a:pt x="47320" y="50210"/>
                </a:lnTo>
                <a:lnTo>
                  <a:pt x="47330" y="50220"/>
                </a:lnTo>
                <a:lnTo>
                  <a:pt x="47340" y="50220"/>
                </a:lnTo>
                <a:lnTo>
                  <a:pt x="47350" y="50220"/>
                </a:lnTo>
                <a:lnTo>
                  <a:pt x="47360" y="50230"/>
                </a:lnTo>
                <a:lnTo>
                  <a:pt x="47380" y="50250"/>
                </a:lnTo>
                <a:lnTo>
                  <a:pt x="47400" y="50290"/>
                </a:lnTo>
                <a:lnTo>
                  <a:pt x="47410" y="50310"/>
                </a:lnTo>
                <a:lnTo>
                  <a:pt x="47340" y="50330"/>
                </a:lnTo>
                <a:lnTo>
                  <a:pt x="47040" y="50380"/>
                </a:lnTo>
                <a:lnTo>
                  <a:pt x="46970" y="50310"/>
                </a:lnTo>
                <a:lnTo>
                  <a:pt x="46760" y="50090"/>
                </a:lnTo>
                <a:lnTo>
                  <a:pt x="46630" y="49830"/>
                </a:lnTo>
                <a:lnTo>
                  <a:pt x="46390" y="49720"/>
                </a:lnTo>
                <a:lnTo>
                  <a:pt x="46390" y="49700"/>
                </a:lnTo>
                <a:lnTo>
                  <a:pt x="46380" y="49670"/>
                </a:lnTo>
                <a:lnTo>
                  <a:pt x="46370" y="49650"/>
                </a:lnTo>
                <a:lnTo>
                  <a:pt x="46350" y="49620"/>
                </a:lnTo>
                <a:lnTo>
                  <a:pt x="46340" y="49610"/>
                </a:lnTo>
                <a:lnTo>
                  <a:pt x="46320" y="49610"/>
                </a:lnTo>
                <a:lnTo>
                  <a:pt x="46300" y="49600"/>
                </a:lnTo>
                <a:lnTo>
                  <a:pt x="46290" y="49590"/>
                </a:lnTo>
                <a:lnTo>
                  <a:pt x="46260" y="49590"/>
                </a:lnTo>
                <a:lnTo>
                  <a:pt x="46240" y="49590"/>
                </a:lnTo>
                <a:lnTo>
                  <a:pt x="46220" y="49610"/>
                </a:lnTo>
                <a:lnTo>
                  <a:pt x="46190" y="49620"/>
                </a:lnTo>
                <a:lnTo>
                  <a:pt x="46170" y="49610"/>
                </a:lnTo>
                <a:lnTo>
                  <a:pt x="46160" y="49620"/>
                </a:lnTo>
                <a:lnTo>
                  <a:pt x="46170" y="49640"/>
                </a:lnTo>
                <a:lnTo>
                  <a:pt x="46170" y="49680"/>
                </a:lnTo>
                <a:lnTo>
                  <a:pt x="46190" y="49720"/>
                </a:lnTo>
                <a:lnTo>
                  <a:pt x="46190" y="49750"/>
                </a:lnTo>
                <a:lnTo>
                  <a:pt x="46180" y="49770"/>
                </a:lnTo>
                <a:lnTo>
                  <a:pt x="46170" y="49790"/>
                </a:lnTo>
                <a:lnTo>
                  <a:pt x="46150" y="49790"/>
                </a:lnTo>
                <a:lnTo>
                  <a:pt x="46140" y="49780"/>
                </a:lnTo>
                <a:lnTo>
                  <a:pt x="46120" y="49770"/>
                </a:lnTo>
                <a:lnTo>
                  <a:pt x="46100" y="49780"/>
                </a:lnTo>
                <a:lnTo>
                  <a:pt x="46080" y="49810"/>
                </a:lnTo>
                <a:lnTo>
                  <a:pt x="46070" y="49810"/>
                </a:lnTo>
                <a:lnTo>
                  <a:pt x="46050" y="49810"/>
                </a:lnTo>
                <a:lnTo>
                  <a:pt x="46030" y="49810"/>
                </a:lnTo>
                <a:lnTo>
                  <a:pt x="46010" y="49800"/>
                </a:lnTo>
                <a:lnTo>
                  <a:pt x="45980" y="49820"/>
                </a:lnTo>
                <a:lnTo>
                  <a:pt x="45950" y="49850"/>
                </a:lnTo>
                <a:lnTo>
                  <a:pt x="45910" y="49850"/>
                </a:lnTo>
                <a:lnTo>
                  <a:pt x="45880" y="49840"/>
                </a:lnTo>
                <a:lnTo>
                  <a:pt x="45860" y="49840"/>
                </a:lnTo>
                <a:lnTo>
                  <a:pt x="45850" y="49860"/>
                </a:lnTo>
                <a:lnTo>
                  <a:pt x="45850" y="49880"/>
                </a:lnTo>
                <a:lnTo>
                  <a:pt x="45750" y="49910"/>
                </a:lnTo>
                <a:lnTo>
                  <a:pt x="45720" y="49920"/>
                </a:lnTo>
                <a:lnTo>
                  <a:pt x="45690" y="49900"/>
                </a:lnTo>
                <a:lnTo>
                  <a:pt x="45650" y="49900"/>
                </a:lnTo>
                <a:lnTo>
                  <a:pt x="45590" y="49770"/>
                </a:lnTo>
                <a:lnTo>
                  <a:pt x="45640" y="49350"/>
                </a:lnTo>
                <a:lnTo>
                  <a:pt x="45650" y="49340"/>
                </a:lnTo>
                <a:lnTo>
                  <a:pt x="45650" y="49310"/>
                </a:lnTo>
                <a:lnTo>
                  <a:pt x="45650" y="49300"/>
                </a:lnTo>
                <a:lnTo>
                  <a:pt x="45660" y="49270"/>
                </a:lnTo>
                <a:lnTo>
                  <a:pt x="45670" y="49270"/>
                </a:lnTo>
                <a:lnTo>
                  <a:pt x="45670" y="49250"/>
                </a:lnTo>
                <a:lnTo>
                  <a:pt x="45690" y="49220"/>
                </a:lnTo>
                <a:lnTo>
                  <a:pt x="45680" y="49210"/>
                </a:lnTo>
                <a:lnTo>
                  <a:pt x="45670" y="49210"/>
                </a:lnTo>
                <a:lnTo>
                  <a:pt x="45750" y="48950"/>
                </a:lnTo>
                <a:lnTo>
                  <a:pt x="45760" y="48920"/>
                </a:lnTo>
                <a:lnTo>
                  <a:pt x="45780" y="48910"/>
                </a:lnTo>
                <a:lnTo>
                  <a:pt x="45790" y="48880"/>
                </a:lnTo>
                <a:lnTo>
                  <a:pt x="45800" y="48870"/>
                </a:lnTo>
                <a:lnTo>
                  <a:pt x="45790" y="48850"/>
                </a:lnTo>
                <a:lnTo>
                  <a:pt x="45780" y="48840"/>
                </a:lnTo>
                <a:lnTo>
                  <a:pt x="45770" y="48830"/>
                </a:lnTo>
                <a:lnTo>
                  <a:pt x="45770" y="48820"/>
                </a:lnTo>
                <a:lnTo>
                  <a:pt x="45780" y="48760"/>
                </a:lnTo>
                <a:lnTo>
                  <a:pt x="45790" y="48710"/>
                </a:lnTo>
                <a:lnTo>
                  <a:pt x="45790" y="48700"/>
                </a:lnTo>
                <a:lnTo>
                  <a:pt x="45800" y="48690"/>
                </a:lnTo>
                <a:lnTo>
                  <a:pt x="45830" y="48660"/>
                </a:lnTo>
                <a:lnTo>
                  <a:pt x="45840" y="48660"/>
                </a:lnTo>
                <a:lnTo>
                  <a:pt x="45840" y="48650"/>
                </a:lnTo>
                <a:lnTo>
                  <a:pt x="45970" y="48620"/>
                </a:lnTo>
                <a:lnTo>
                  <a:pt x="46020" y="48440"/>
                </a:lnTo>
                <a:lnTo>
                  <a:pt x="46030" y="48410"/>
                </a:lnTo>
                <a:lnTo>
                  <a:pt x="46040" y="48390"/>
                </a:lnTo>
                <a:lnTo>
                  <a:pt x="46040" y="48370"/>
                </a:lnTo>
                <a:lnTo>
                  <a:pt x="46040" y="48360"/>
                </a:lnTo>
                <a:lnTo>
                  <a:pt x="46130" y="48060"/>
                </a:lnTo>
                <a:lnTo>
                  <a:pt x="46140" y="48050"/>
                </a:lnTo>
                <a:lnTo>
                  <a:pt x="46160" y="47830"/>
                </a:lnTo>
                <a:lnTo>
                  <a:pt x="46230" y="47730"/>
                </a:lnTo>
                <a:lnTo>
                  <a:pt x="46190" y="47600"/>
                </a:lnTo>
                <a:lnTo>
                  <a:pt x="46080" y="47490"/>
                </a:lnTo>
                <a:lnTo>
                  <a:pt x="46070" y="47480"/>
                </a:lnTo>
                <a:lnTo>
                  <a:pt x="46060" y="47480"/>
                </a:lnTo>
                <a:lnTo>
                  <a:pt x="46050" y="47470"/>
                </a:lnTo>
                <a:lnTo>
                  <a:pt x="45910" y="47260"/>
                </a:lnTo>
                <a:lnTo>
                  <a:pt x="45870" y="47210"/>
                </a:lnTo>
                <a:lnTo>
                  <a:pt x="45850" y="47200"/>
                </a:lnTo>
                <a:lnTo>
                  <a:pt x="45840" y="47180"/>
                </a:lnTo>
                <a:lnTo>
                  <a:pt x="45810" y="47170"/>
                </a:lnTo>
                <a:lnTo>
                  <a:pt x="45810" y="47150"/>
                </a:lnTo>
                <a:lnTo>
                  <a:pt x="45790" y="47140"/>
                </a:lnTo>
                <a:lnTo>
                  <a:pt x="45770" y="47140"/>
                </a:lnTo>
                <a:lnTo>
                  <a:pt x="45740" y="47140"/>
                </a:lnTo>
                <a:lnTo>
                  <a:pt x="45710" y="47130"/>
                </a:lnTo>
                <a:lnTo>
                  <a:pt x="45690" y="47120"/>
                </a:lnTo>
                <a:lnTo>
                  <a:pt x="45670" y="47140"/>
                </a:lnTo>
                <a:lnTo>
                  <a:pt x="45640" y="47140"/>
                </a:lnTo>
                <a:lnTo>
                  <a:pt x="45610" y="47140"/>
                </a:lnTo>
                <a:lnTo>
                  <a:pt x="45590" y="47140"/>
                </a:lnTo>
                <a:lnTo>
                  <a:pt x="45560" y="47130"/>
                </a:lnTo>
                <a:lnTo>
                  <a:pt x="45530" y="47110"/>
                </a:lnTo>
                <a:lnTo>
                  <a:pt x="45490" y="47160"/>
                </a:lnTo>
                <a:lnTo>
                  <a:pt x="45480" y="47160"/>
                </a:lnTo>
                <a:lnTo>
                  <a:pt x="45470" y="47170"/>
                </a:lnTo>
                <a:lnTo>
                  <a:pt x="45460" y="47170"/>
                </a:lnTo>
                <a:lnTo>
                  <a:pt x="45450" y="47170"/>
                </a:lnTo>
                <a:lnTo>
                  <a:pt x="45440" y="47180"/>
                </a:lnTo>
                <a:lnTo>
                  <a:pt x="45430" y="47180"/>
                </a:lnTo>
                <a:lnTo>
                  <a:pt x="45410" y="47180"/>
                </a:lnTo>
                <a:lnTo>
                  <a:pt x="45410" y="47190"/>
                </a:lnTo>
                <a:lnTo>
                  <a:pt x="45400" y="47190"/>
                </a:lnTo>
                <a:lnTo>
                  <a:pt x="45390" y="47190"/>
                </a:lnTo>
                <a:lnTo>
                  <a:pt x="45380" y="47190"/>
                </a:lnTo>
                <a:lnTo>
                  <a:pt x="45370" y="47190"/>
                </a:lnTo>
                <a:lnTo>
                  <a:pt x="45360" y="47200"/>
                </a:lnTo>
                <a:lnTo>
                  <a:pt x="45350" y="47210"/>
                </a:lnTo>
                <a:lnTo>
                  <a:pt x="45340" y="47210"/>
                </a:lnTo>
                <a:lnTo>
                  <a:pt x="45330" y="47210"/>
                </a:lnTo>
                <a:lnTo>
                  <a:pt x="45320" y="47200"/>
                </a:lnTo>
                <a:lnTo>
                  <a:pt x="45310" y="47200"/>
                </a:lnTo>
                <a:lnTo>
                  <a:pt x="45300" y="47200"/>
                </a:lnTo>
                <a:lnTo>
                  <a:pt x="45290" y="47200"/>
                </a:lnTo>
                <a:lnTo>
                  <a:pt x="45280" y="47200"/>
                </a:lnTo>
                <a:lnTo>
                  <a:pt x="45270" y="47200"/>
                </a:lnTo>
                <a:lnTo>
                  <a:pt x="45260" y="47210"/>
                </a:lnTo>
                <a:lnTo>
                  <a:pt x="45250" y="47210"/>
                </a:lnTo>
                <a:lnTo>
                  <a:pt x="45240" y="47210"/>
                </a:lnTo>
                <a:lnTo>
                  <a:pt x="45230" y="47200"/>
                </a:lnTo>
                <a:lnTo>
                  <a:pt x="45210" y="47200"/>
                </a:lnTo>
                <a:lnTo>
                  <a:pt x="45210" y="47190"/>
                </a:lnTo>
                <a:lnTo>
                  <a:pt x="45210" y="47180"/>
                </a:lnTo>
                <a:lnTo>
                  <a:pt x="45200" y="47180"/>
                </a:lnTo>
                <a:lnTo>
                  <a:pt x="45210" y="47170"/>
                </a:lnTo>
                <a:lnTo>
                  <a:pt x="45200" y="47170"/>
                </a:lnTo>
                <a:lnTo>
                  <a:pt x="45190" y="47160"/>
                </a:lnTo>
                <a:lnTo>
                  <a:pt x="45180" y="47160"/>
                </a:lnTo>
                <a:lnTo>
                  <a:pt x="45170" y="47160"/>
                </a:lnTo>
                <a:lnTo>
                  <a:pt x="45160" y="47170"/>
                </a:lnTo>
                <a:lnTo>
                  <a:pt x="45150" y="47170"/>
                </a:lnTo>
                <a:lnTo>
                  <a:pt x="45140" y="47170"/>
                </a:lnTo>
                <a:lnTo>
                  <a:pt x="45140" y="47160"/>
                </a:lnTo>
                <a:lnTo>
                  <a:pt x="45140" y="47150"/>
                </a:lnTo>
                <a:lnTo>
                  <a:pt x="45140" y="47140"/>
                </a:lnTo>
                <a:lnTo>
                  <a:pt x="45140" y="47130"/>
                </a:lnTo>
                <a:lnTo>
                  <a:pt x="45130" y="47120"/>
                </a:lnTo>
                <a:lnTo>
                  <a:pt x="45130" y="47110"/>
                </a:lnTo>
                <a:lnTo>
                  <a:pt x="45120" y="47110"/>
                </a:lnTo>
                <a:lnTo>
                  <a:pt x="45120" y="47100"/>
                </a:lnTo>
                <a:lnTo>
                  <a:pt x="45110" y="47100"/>
                </a:lnTo>
                <a:lnTo>
                  <a:pt x="45100" y="47090"/>
                </a:lnTo>
                <a:lnTo>
                  <a:pt x="45090" y="47090"/>
                </a:lnTo>
                <a:lnTo>
                  <a:pt x="45090" y="47080"/>
                </a:lnTo>
                <a:lnTo>
                  <a:pt x="45080" y="47070"/>
                </a:lnTo>
                <a:lnTo>
                  <a:pt x="45070" y="47060"/>
                </a:lnTo>
                <a:lnTo>
                  <a:pt x="45070" y="47050"/>
                </a:lnTo>
                <a:lnTo>
                  <a:pt x="45070" y="47040"/>
                </a:lnTo>
                <a:lnTo>
                  <a:pt x="45070" y="47030"/>
                </a:lnTo>
                <a:lnTo>
                  <a:pt x="45070" y="47020"/>
                </a:lnTo>
                <a:lnTo>
                  <a:pt x="45060" y="47020"/>
                </a:lnTo>
                <a:lnTo>
                  <a:pt x="45060" y="47010"/>
                </a:lnTo>
                <a:lnTo>
                  <a:pt x="45050" y="47010"/>
                </a:lnTo>
                <a:lnTo>
                  <a:pt x="45050" y="47000"/>
                </a:lnTo>
                <a:lnTo>
                  <a:pt x="45050" y="46990"/>
                </a:lnTo>
                <a:lnTo>
                  <a:pt x="45040" y="46990"/>
                </a:lnTo>
                <a:lnTo>
                  <a:pt x="45040" y="46980"/>
                </a:lnTo>
                <a:lnTo>
                  <a:pt x="45030" y="46980"/>
                </a:lnTo>
                <a:lnTo>
                  <a:pt x="45020" y="46990"/>
                </a:lnTo>
                <a:lnTo>
                  <a:pt x="45010" y="46980"/>
                </a:lnTo>
                <a:lnTo>
                  <a:pt x="45010" y="46970"/>
                </a:lnTo>
                <a:lnTo>
                  <a:pt x="45000" y="46970"/>
                </a:lnTo>
                <a:lnTo>
                  <a:pt x="45000" y="46960"/>
                </a:lnTo>
                <a:lnTo>
                  <a:pt x="45000" y="46950"/>
                </a:lnTo>
                <a:lnTo>
                  <a:pt x="44990" y="46940"/>
                </a:lnTo>
                <a:lnTo>
                  <a:pt x="44980" y="46940"/>
                </a:lnTo>
                <a:lnTo>
                  <a:pt x="44970" y="46940"/>
                </a:lnTo>
                <a:lnTo>
                  <a:pt x="44950" y="46940"/>
                </a:lnTo>
                <a:lnTo>
                  <a:pt x="44940" y="46940"/>
                </a:lnTo>
                <a:lnTo>
                  <a:pt x="44930" y="46940"/>
                </a:lnTo>
                <a:lnTo>
                  <a:pt x="44920" y="46940"/>
                </a:lnTo>
                <a:lnTo>
                  <a:pt x="44910" y="46930"/>
                </a:lnTo>
                <a:lnTo>
                  <a:pt x="44900" y="46930"/>
                </a:lnTo>
                <a:lnTo>
                  <a:pt x="44890" y="46930"/>
                </a:lnTo>
                <a:lnTo>
                  <a:pt x="44880" y="46930"/>
                </a:lnTo>
                <a:lnTo>
                  <a:pt x="44870" y="46930"/>
                </a:lnTo>
                <a:lnTo>
                  <a:pt x="44860" y="46930"/>
                </a:lnTo>
                <a:lnTo>
                  <a:pt x="44850" y="46930"/>
                </a:lnTo>
                <a:lnTo>
                  <a:pt x="44840" y="46930"/>
                </a:lnTo>
                <a:lnTo>
                  <a:pt x="44820" y="46930"/>
                </a:lnTo>
                <a:lnTo>
                  <a:pt x="44810" y="46930"/>
                </a:lnTo>
                <a:lnTo>
                  <a:pt x="44800" y="46930"/>
                </a:lnTo>
                <a:lnTo>
                  <a:pt x="44790" y="46930"/>
                </a:lnTo>
                <a:lnTo>
                  <a:pt x="44780" y="46930"/>
                </a:lnTo>
                <a:lnTo>
                  <a:pt x="44760" y="46930"/>
                </a:lnTo>
                <a:lnTo>
                  <a:pt x="44750" y="46930"/>
                </a:lnTo>
                <a:lnTo>
                  <a:pt x="44740" y="46930"/>
                </a:lnTo>
                <a:lnTo>
                  <a:pt x="44730" y="46940"/>
                </a:lnTo>
                <a:lnTo>
                  <a:pt x="44730" y="46950"/>
                </a:lnTo>
                <a:lnTo>
                  <a:pt x="44720" y="46950"/>
                </a:lnTo>
                <a:lnTo>
                  <a:pt x="44710" y="46960"/>
                </a:lnTo>
                <a:lnTo>
                  <a:pt x="44700" y="46960"/>
                </a:lnTo>
                <a:lnTo>
                  <a:pt x="44690" y="46960"/>
                </a:lnTo>
                <a:lnTo>
                  <a:pt x="44670" y="46970"/>
                </a:lnTo>
                <a:lnTo>
                  <a:pt x="44670" y="46980"/>
                </a:lnTo>
                <a:lnTo>
                  <a:pt x="44660" y="46990"/>
                </a:lnTo>
                <a:lnTo>
                  <a:pt x="44660" y="47000"/>
                </a:lnTo>
                <a:lnTo>
                  <a:pt x="44650" y="47010"/>
                </a:lnTo>
                <a:lnTo>
                  <a:pt x="44640" y="47010"/>
                </a:lnTo>
                <a:lnTo>
                  <a:pt x="44640" y="47020"/>
                </a:lnTo>
                <a:lnTo>
                  <a:pt x="44650" y="47020"/>
                </a:lnTo>
                <a:lnTo>
                  <a:pt x="44650" y="47030"/>
                </a:lnTo>
                <a:lnTo>
                  <a:pt x="44650" y="47040"/>
                </a:lnTo>
                <a:lnTo>
                  <a:pt x="44630" y="47040"/>
                </a:lnTo>
                <a:lnTo>
                  <a:pt x="44630" y="47050"/>
                </a:lnTo>
                <a:lnTo>
                  <a:pt x="44620" y="47050"/>
                </a:lnTo>
                <a:lnTo>
                  <a:pt x="44610" y="47060"/>
                </a:lnTo>
                <a:lnTo>
                  <a:pt x="44610" y="47070"/>
                </a:lnTo>
                <a:lnTo>
                  <a:pt x="44600" y="47070"/>
                </a:lnTo>
                <a:lnTo>
                  <a:pt x="44600" y="47080"/>
                </a:lnTo>
                <a:lnTo>
                  <a:pt x="44590" y="47080"/>
                </a:lnTo>
                <a:lnTo>
                  <a:pt x="44580" y="47080"/>
                </a:lnTo>
                <a:lnTo>
                  <a:pt x="44570" y="47090"/>
                </a:lnTo>
                <a:lnTo>
                  <a:pt x="44560" y="47090"/>
                </a:lnTo>
                <a:lnTo>
                  <a:pt x="44560" y="47100"/>
                </a:lnTo>
                <a:lnTo>
                  <a:pt x="44540" y="47090"/>
                </a:lnTo>
                <a:lnTo>
                  <a:pt x="44530" y="47100"/>
                </a:lnTo>
                <a:lnTo>
                  <a:pt x="44520" y="47100"/>
                </a:lnTo>
                <a:lnTo>
                  <a:pt x="44510" y="47100"/>
                </a:lnTo>
                <a:lnTo>
                  <a:pt x="44500" y="47100"/>
                </a:lnTo>
                <a:lnTo>
                  <a:pt x="44490" y="47100"/>
                </a:lnTo>
                <a:lnTo>
                  <a:pt x="44480" y="47090"/>
                </a:lnTo>
                <a:lnTo>
                  <a:pt x="44470" y="47090"/>
                </a:lnTo>
                <a:lnTo>
                  <a:pt x="44460" y="47090"/>
                </a:lnTo>
                <a:lnTo>
                  <a:pt x="44450" y="47080"/>
                </a:lnTo>
                <a:lnTo>
                  <a:pt x="44450" y="47070"/>
                </a:lnTo>
                <a:lnTo>
                  <a:pt x="44440" y="47070"/>
                </a:lnTo>
                <a:lnTo>
                  <a:pt x="44430" y="47070"/>
                </a:lnTo>
                <a:lnTo>
                  <a:pt x="44420" y="47060"/>
                </a:lnTo>
                <a:lnTo>
                  <a:pt x="44410" y="47060"/>
                </a:lnTo>
                <a:lnTo>
                  <a:pt x="44400" y="47070"/>
                </a:lnTo>
                <a:lnTo>
                  <a:pt x="44380" y="47070"/>
                </a:lnTo>
                <a:lnTo>
                  <a:pt x="44370" y="47070"/>
                </a:lnTo>
                <a:lnTo>
                  <a:pt x="44370" y="47060"/>
                </a:lnTo>
                <a:lnTo>
                  <a:pt x="44360" y="47060"/>
                </a:lnTo>
                <a:lnTo>
                  <a:pt x="44360" y="47050"/>
                </a:lnTo>
                <a:lnTo>
                  <a:pt x="44350" y="47050"/>
                </a:lnTo>
                <a:lnTo>
                  <a:pt x="44350" y="47040"/>
                </a:lnTo>
                <a:lnTo>
                  <a:pt x="44340" y="47040"/>
                </a:lnTo>
                <a:lnTo>
                  <a:pt x="44340" y="47030"/>
                </a:lnTo>
                <a:lnTo>
                  <a:pt x="44330" y="47030"/>
                </a:lnTo>
                <a:lnTo>
                  <a:pt x="44330" y="47040"/>
                </a:lnTo>
                <a:lnTo>
                  <a:pt x="44330" y="47030"/>
                </a:lnTo>
                <a:lnTo>
                  <a:pt x="44320" y="47030"/>
                </a:lnTo>
                <a:lnTo>
                  <a:pt x="44320" y="47020"/>
                </a:lnTo>
                <a:lnTo>
                  <a:pt x="44310" y="47010"/>
                </a:lnTo>
                <a:lnTo>
                  <a:pt x="44310" y="47000"/>
                </a:lnTo>
                <a:lnTo>
                  <a:pt x="44310" y="46990"/>
                </a:lnTo>
                <a:lnTo>
                  <a:pt x="44320" y="46990"/>
                </a:lnTo>
                <a:lnTo>
                  <a:pt x="44320" y="46970"/>
                </a:lnTo>
                <a:lnTo>
                  <a:pt x="44330" y="46960"/>
                </a:lnTo>
                <a:lnTo>
                  <a:pt x="44320" y="46950"/>
                </a:lnTo>
                <a:lnTo>
                  <a:pt x="44330" y="46940"/>
                </a:lnTo>
                <a:lnTo>
                  <a:pt x="44320" y="46930"/>
                </a:lnTo>
                <a:lnTo>
                  <a:pt x="44330" y="46930"/>
                </a:lnTo>
                <a:lnTo>
                  <a:pt x="44330" y="46920"/>
                </a:lnTo>
                <a:lnTo>
                  <a:pt x="44320" y="46920"/>
                </a:lnTo>
                <a:lnTo>
                  <a:pt x="44320" y="46910"/>
                </a:lnTo>
                <a:lnTo>
                  <a:pt x="44320" y="46900"/>
                </a:lnTo>
                <a:lnTo>
                  <a:pt x="44310" y="46890"/>
                </a:lnTo>
                <a:lnTo>
                  <a:pt x="44310" y="46880"/>
                </a:lnTo>
                <a:lnTo>
                  <a:pt x="44300" y="46880"/>
                </a:lnTo>
                <a:lnTo>
                  <a:pt x="44300" y="46870"/>
                </a:lnTo>
                <a:lnTo>
                  <a:pt x="44290" y="46860"/>
                </a:lnTo>
                <a:lnTo>
                  <a:pt x="44280" y="46860"/>
                </a:lnTo>
                <a:lnTo>
                  <a:pt x="44270" y="46850"/>
                </a:lnTo>
                <a:lnTo>
                  <a:pt x="44260" y="46840"/>
                </a:lnTo>
                <a:lnTo>
                  <a:pt x="44260" y="46830"/>
                </a:lnTo>
                <a:lnTo>
                  <a:pt x="44260" y="46820"/>
                </a:lnTo>
                <a:lnTo>
                  <a:pt x="44260" y="46810"/>
                </a:lnTo>
                <a:lnTo>
                  <a:pt x="44250" y="46800"/>
                </a:lnTo>
                <a:lnTo>
                  <a:pt x="44240" y="46800"/>
                </a:lnTo>
                <a:lnTo>
                  <a:pt x="44230" y="46790"/>
                </a:lnTo>
                <a:lnTo>
                  <a:pt x="44230" y="46780"/>
                </a:lnTo>
                <a:lnTo>
                  <a:pt x="44220" y="46780"/>
                </a:lnTo>
                <a:lnTo>
                  <a:pt x="44210" y="46790"/>
                </a:lnTo>
                <a:lnTo>
                  <a:pt x="44200" y="46790"/>
                </a:lnTo>
                <a:lnTo>
                  <a:pt x="44190" y="46780"/>
                </a:lnTo>
                <a:lnTo>
                  <a:pt x="44170" y="46780"/>
                </a:lnTo>
                <a:lnTo>
                  <a:pt x="44170" y="46770"/>
                </a:lnTo>
                <a:lnTo>
                  <a:pt x="44170" y="46760"/>
                </a:lnTo>
                <a:lnTo>
                  <a:pt x="44160" y="46760"/>
                </a:lnTo>
                <a:lnTo>
                  <a:pt x="44160" y="46750"/>
                </a:lnTo>
                <a:lnTo>
                  <a:pt x="44160" y="46740"/>
                </a:lnTo>
                <a:lnTo>
                  <a:pt x="44160" y="46730"/>
                </a:lnTo>
                <a:lnTo>
                  <a:pt x="44150" y="46720"/>
                </a:lnTo>
                <a:lnTo>
                  <a:pt x="44140" y="46710"/>
                </a:lnTo>
                <a:lnTo>
                  <a:pt x="44140" y="46700"/>
                </a:lnTo>
                <a:lnTo>
                  <a:pt x="44150" y="46690"/>
                </a:lnTo>
                <a:lnTo>
                  <a:pt x="44150" y="46680"/>
                </a:lnTo>
                <a:lnTo>
                  <a:pt x="44140" y="46680"/>
                </a:lnTo>
                <a:lnTo>
                  <a:pt x="44130" y="46680"/>
                </a:lnTo>
                <a:lnTo>
                  <a:pt x="44140" y="46670"/>
                </a:lnTo>
                <a:lnTo>
                  <a:pt x="44130" y="46660"/>
                </a:lnTo>
                <a:lnTo>
                  <a:pt x="44130" y="46650"/>
                </a:lnTo>
                <a:lnTo>
                  <a:pt x="44110" y="46630"/>
                </a:lnTo>
                <a:lnTo>
                  <a:pt x="44100" y="46610"/>
                </a:lnTo>
                <a:lnTo>
                  <a:pt x="44120" y="46590"/>
                </a:lnTo>
                <a:lnTo>
                  <a:pt x="44130" y="46580"/>
                </a:lnTo>
                <a:lnTo>
                  <a:pt x="44150" y="46560"/>
                </a:lnTo>
                <a:lnTo>
                  <a:pt x="44150" y="46540"/>
                </a:lnTo>
                <a:lnTo>
                  <a:pt x="44170" y="46490"/>
                </a:lnTo>
                <a:lnTo>
                  <a:pt x="44180" y="46460"/>
                </a:lnTo>
                <a:lnTo>
                  <a:pt x="44180" y="46450"/>
                </a:lnTo>
                <a:lnTo>
                  <a:pt x="44190" y="46450"/>
                </a:lnTo>
                <a:lnTo>
                  <a:pt x="44200" y="46410"/>
                </a:lnTo>
                <a:lnTo>
                  <a:pt x="44210" y="46370"/>
                </a:lnTo>
                <a:lnTo>
                  <a:pt x="44240" y="46320"/>
                </a:lnTo>
                <a:lnTo>
                  <a:pt x="44270" y="46290"/>
                </a:lnTo>
                <a:lnTo>
                  <a:pt x="44320" y="46260"/>
                </a:lnTo>
                <a:lnTo>
                  <a:pt x="44370" y="46230"/>
                </a:lnTo>
                <a:lnTo>
                  <a:pt x="44420" y="46220"/>
                </a:lnTo>
                <a:lnTo>
                  <a:pt x="44490" y="46210"/>
                </a:lnTo>
                <a:lnTo>
                  <a:pt x="44550" y="46180"/>
                </a:lnTo>
                <a:lnTo>
                  <a:pt x="44590" y="46170"/>
                </a:lnTo>
                <a:lnTo>
                  <a:pt x="44660" y="46150"/>
                </a:lnTo>
                <a:lnTo>
                  <a:pt x="44730" y="46130"/>
                </a:lnTo>
                <a:lnTo>
                  <a:pt x="44840" y="46090"/>
                </a:lnTo>
                <a:lnTo>
                  <a:pt x="44870" y="46070"/>
                </a:lnTo>
                <a:lnTo>
                  <a:pt x="44890" y="46050"/>
                </a:lnTo>
                <a:lnTo>
                  <a:pt x="44910" y="46010"/>
                </a:lnTo>
                <a:lnTo>
                  <a:pt x="44940" y="45970"/>
                </a:lnTo>
                <a:lnTo>
                  <a:pt x="44960" y="45920"/>
                </a:lnTo>
                <a:lnTo>
                  <a:pt x="44990" y="45860"/>
                </a:lnTo>
                <a:lnTo>
                  <a:pt x="45020" y="45810"/>
                </a:lnTo>
                <a:lnTo>
                  <a:pt x="45040" y="45780"/>
                </a:lnTo>
                <a:lnTo>
                  <a:pt x="45070" y="45760"/>
                </a:lnTo>
                <a:lnTo>
                  <a:pt x="45090" y="45730"/>
                </a:lnTo>
                <a:lnTo>
                  <a:pt x="45100" y="45720"/>
                </a:lnTo>
                <a:lnTo>
                  <a:pt x="45110" y="45700"/>
                </a:lnTo>
                <a:lnTo>
                  <a:pt x="45130" y="45670"/>
                </a:lnTo>
                <a:lnTo>
                  <a:pt x="45140" y="45650"/>
                </a:lnTo>
                <a:lnTo>
                  <a:pt x="45150" y="45610"/>
                </a:lnTo>
                <a:lnTo>
                  <a:pt x="45170" y="45590"/>
                </a:lnTo>
                <a:lnTo>
                  <a:pt x="45200" y="45560"/>
                </a:lnTo>
                <a:lnTo>
                  <a:pt x="45250" y="45530"/>
                </a:lnTo>
                <a:lnTo>
                  <a:pt x="45310" y="45500"/>
                </a:lnTo>
                <a:lnTo>
                  <a:pt x="45380" y="45430"/>
                </a:lnTo>
                <a:lnTo>
                  <a:pt x="45440" y="45360"/>
                </a:lnTo>
                <a:lnTo>
                  <a:pt x="45490" y="45310"/>
                </a:lnTo>
                <a:lnTo>
                  <a:pt x="45570" y="45230"/>
                </a:lnTo>
                <a:lnTo>
                  <a:pt x="45620" y="45160"/>
                </a:lnTo>
                <a:lnTo>
                  <a:pt x="45640" y="45140"/>
                </a:lnTo>
                <a:lnTo>
                  <a:pt x="45690" y="45110"/>
                </a:lnTo>
                <a:lnTo>
                  <a:pt x="45760" y="45070"/>
                </a:lnTo>
                <a:lnTo>
                  <a:pt x="45830" y="45020"/>
                </a:lnTo>
                <a:lnTo>
                  <a:pt x="45880" y="44980"/>
                </a:lnTo>
                <a:lnTo>
                  <a:pt x="45930" y="44920"/>
                </a:lnTo>
                <a:lnTo>
                  <a:pt x="45970" y="44860"/>
                </a:lnTo>
                <a:lnTo>
                  <a:pt x="46000" y="44800"/>
                </a:lnTo>
                <a:lnTo>
                  <a:pt x="46030" y="44700"/>
                </a:lnTo>
                <a:lnTo>
                  <a:pt x="46060" y="44580"/>
                </a:lnTo>
                <a:lnTo>
                  <a:pt x="46100" y="44460"/>
                </a:lnTo>
                <a:lnTo>
                  <a:pt x="46120" y="44350"/>
                </a:lnTo>
                <a:lnTo>
                  <a:pt x="46130" y="44250"/>
                </a:lnTo>
                <a:lnTo>
                  <a:pt x="46130" y="44220"/>
                </a:lnTo>
                <a:lnTo>
                  <a:pt x="46140" y="44200"/>
                </a:lnTo>
                <a:lnTo>
                  <a:pt x="46150" y="44140"/>
                </a:lnTo>
                <a:lnTo>
                  <a:pt x="46180" y="44080"/>
                </a:lnTo>
                <a:lnTo>
                  <a:pt x="46210" y="43990"/>
                </a:lnTo>
                <a:lnTo>
                  <a:pt x="46230" y="43930"/>
                </a:lnTo>
                <a:lnTo>
                  <a:pt x="46250" y="43840"/>
                </a:lnTo>
                <a:lnTo>
                  <a:pt x="46250" y="43760"/>
                </a:lnTo>
                <a:lnTo>
                  <a:pt x="46250" y="43670"/>
                </a:lnTo>
                <a:lnTo>
                  <a:pt x="46310" y="43590"/>
                </a:lnTo>
                <a:lnTo>
                  <a:pt x="46340" y="43510"/>
                </a:lnTo>
                <a:lnTo>
                  <a:pt x="46380" y="43420"/>
                </a:lnTo>
                <a:lnTo>
                  <a:pt x="46390" y="43360"/>
                </a:lnTo>
                <a:lnTo>
                  <a:pt x="46390" y="43250"/>
                </a:lnTo>
                <a:lnTo>
                  <a:pt x="46390" y="43190"/>
                </a:lnTo>
                <a:lnTo>
                  <a:pt x="46400" y="43180"/>
                </a:lnTo>
                <a:lnTo>
                  <a:pt x="46470" y="43090"/>
                </a:lnTo>
                <a:lnTo>
                  <a:pt x="46520" y="43020"/>
                </a:lnTo>
                <a:lnTo>
                  <a:pt x="46570" y="43000"/>
                </a:lnTo>
                <a:lnTo>
                  <a:pt x="46630" y="42970"/>
                </a:lnTo>
                <a:lnTo>
                  <a:pt x="46670" y="42950"/>
                </a:lnTo>
                <a:lnTo>
                  <a:pt x="46720" y="42920"/>
                </a:lnTo>
                <a:lnTo>
                  <a:pt x="46760" y="42840"/>
                </a:lnTo>
                <a:lnTo>
                  <a:pt x="46810" y="42790"/>
                </a:lnTo>
                <a:lnTo>
                  <a:pt x="46800" y="42670"/>
                </a:lnTo>
                <a:lnTo>
                  <a:pt x="46810" y="42610"/>
                </a:lnTo>
                <a:lnTo>
                  <a:pt x="46810" y="42590"/>
                </a:lnTo>
                <a:lnTo>
                  <a:pt x="46810" y="42520"/>
                </a:lnTo>
                <a:lnTo>
                  <a:pt x="46800" y="42420"/>
                </a:lnTo>
                <a:lnTo>
                  <a:pt x="46810" y="42350"/>
                </a:lnTo>
                <a:lnTo>
                  <a:pt x="46830" y="42300"/>
                </a:lnTo>
                <a:lnTo>
                  <a:pt x="46860" y="42220"/>
                </a:lnTo>
                <a:lnTo>
                  <a:pt x="46880" y="42130"/>
                </a:lnTo>
                <a:lnTo>
                  <a:pt x="46900" y="42070"/>
                </a:lnTo>
                <a:lnTo>
                  <a:pt x="46920" y="42000"/>
                </a:lnTo>
                <a:lnTo>
                  <a:pt x="46930" y="41950"/>
                </a:lnTo>
                <a:lnTo>
                  <a:pt x="46930" y="41890"/>
                </a:lnTo>
                <a:lnTo>
                  <a:pt x="46920" y="41870"/>
                </a:lnTo>
                <a:lnTo>
                  <a:pt x="46920" y="41830"/>
                </a:lnTo>
                <a:lnTo>
                  <a:pt x="46890" y="41780"/>
                </a:lnTo>
                <a:lnTo>
                  <a:pt x="46870" y="41730"/>
                </a:lnTo>
                <a:lnTo>
                  <a:pt x="46840" y="41660"/>
                </a:lnTo>
                <a:lnTo>
                  <a:pt x="46810" y="41600"/>
                </a:lnTo>
                <a:lnTo>
                  <a:pt x="46780" y="41540"/>
                </a:lnTo>
                <a:lnTo>
                  <a:pt x="46770" y="41520"/>
                </a:lnTo>
                <a:lnTo>
                  <a:pt x="46750" y="41480"/>
                </a:lnTo>
                <a:lnTo>
                  <a:pt x="46720" y="41450"/>
                </a:lnTo>
                <a:lnTo>
                  <a:pt x="46660" y="41360"/>
                </a:lnTo>
                <a:lnTo>
                  <a:pt x="46630" y="41300"/>
                </a:lnTo>
                <a:lnTo>
                  <a:pt x="46590" y="41240"/>
                </a:lnTo>
                <a:lnTo>
                  <a:pt x="46560" y="41080"/>
                </a:lnTo>
                <a:lnTo>
                  <a:pt x="46540" y="41040"/>
                </a:lnTo>
                <a:lnTo>
                  <a:pt x="46540" y="41000"/>
                </a:lnTo>
                <a:lnTo>
                  <a:pt x="46540" y="40930"/>
                </a:lnTo>
                <a:lnTo>
                  <a:pt x="46560" y="40870"/>
                </a:lnTo>
                <a:lnTo>
                  <a:pt x="46560" y="40790"/>
                </a:lnTo>
                <a:lnTo>
                  <a:pt x="46560" y="40740"/>
                </a:lnTo>
                <a:lnTo>
                  <a:pt x="46560" y="40700"/>
                </a:lnTo>
                <a:lnTo>
                  <a:pt x="46560" y="40660"/>
                </a:lnTo>
                <a:lnTo>
                  <a:pt x="46560" y="40640"/>
                </a:lnTo>
                <a:lnTo>
                  <a:pt x="46600" y="40580"/>
                </a:lnTo>
                <a:lnTo>
                  <a:pt x="46620" y="40570"/>
                </a:lnTo>
                <a:lnTo>
                  <a:pt x="46660" y="40530"/>
                </a:lnTo>
                <a:lnTo>
                  <a:pt x="46670" y="40470"/>
                </a:lnTo>
                <a:lnTo>
                  <a:pt x="46720" y="40410"/>
                </a:lnTo>
                <a:lnTo>
                  <a:pt x="46730" y="40400"/>
                </a:lnTo>
                <a:lnTo>
                  <a:pt x="46850" y="40270"/>
                </a:lnTo>
                <a:lnTo>
                  <a:pt x="46880" y="40230"/>
                </a:lnTo>
                <a:lnTo>
                  <a:pt x="46910" y="40200"/>
                </a:lnTo>
                <a:lnTo>
                  <a:pt x="46940" y="40150"/>
                </a:lnTo>
                <a:lnTo>
                  <a:pt x="46960" y="40120"/>
                </a:lnTo>
                <a:lnTo>
                  <a:pt x="46970" y="40110"/>
                </a:lnTo>
                <a:lnTo>
                  <a:pt x="46980" y="40090"/>
                </a:lnTo>
                <a:lnTo>
                  <a:pt x="46990" y="40070"/>
                </a:lnTo>
                <a:lnTo>
                  <a:pt x="47010" y="40060"/>
                </a:lnTo>
                <a:lnTo>
                  <a:pt x="47020" y="40050"/>
                </a:lnTo>
                <a:lnTo>
                  <a:pt x="47080" y="40010"/>
                </a:lnTo>
                <a:lnTo>
                  <a:pt x="47080" y="40000"/>
                </a:lnTo>
                <a:lnTo>
                  <a:pt x="47220" y="39950"/>
                </a:lnTo>
                <a:lnTo>
                  <a:pt x="47440" y="39950"/>
                </a:lnTo>
                <a:lnTo>
                  <a:pt x="47610" y="40050"/>
                </a:lnTo>
                <a:lnTo>
                  <a:pt x="47770" y="40070"/>
                </a:lnTo>
                <a:lnTo>
                  <a:pt x="48000" y="39860"/>
                </a:lnTo>
                <a:lnTo>
                  <a:pt x="48140" y="39670"/>
                </a:lnTo>
                <a:lnTo>
                  <a:pt x="48230" y="39520"/>
                </a:lnTo>
                <a:lnTo>
                  <a:pt x="48360" y="39420"/>
                </a:lnTo>
                <a:lnTo>
                  <a:pt x="48600" y="39390"/>
                </a:lnTo>
                <a:lnTo>
                  <a:pt x="49000" y="39280"/>
                </a:lnTo>
                <a:lnTo>
                  <a:pt x="49310" y="39170"/>
                </a:lnTo>
                <a:lnTo>
                  <a:pt x="49550" y="39160"/>
                </a:lnTo>
                <a:lnTo>
                  <a:pt x="49640" y="39120"/>
                </a:lnTo>
                <a:lnTo>
                  <a:pt x="49700" y="39090"/>
                </a:lnTo>
                <a:lnTo>
                  <a:pt x="49780" y="39050"/>
                </a:lnTo>
                <a:lnTo>
                  <a:pt x="49910" y="38960"/>
                </a:lnTo>
                <a:lnTo>
                  <a:pt x="49980" y="38850"/>
                </a:lnTo>
                <a:lnTo>
                  <a:pt x="50050" y="38690"/>
                </a:lnTo>
                <a:lnTo>
                  <a:pt x="50030" y="38620"/>
                </a:lnTo>
                <a:lnTo>
                  <a:pt x="50140" y="38480"/>
                </a:lnTo>
                <a:lnTo>
                  <a:pt x="50230" y="38370"/>
                </a:lnTo>
                <a:lnTo>
                  <a:pt x="50340" y="38280"/>
                </a:lnTo>
                <a:lnTo>
                  <a:pt x="50330" y="38250"/>
                </a:lnTo>
                <a:lnTo>
                  <a:pt x="50330" y="38200"/>
                </a:lnTo>
                <a:lnTo>
                  <a:pt x="50330" y="38160"/>
                </a:lnTo>
                <a:lnTo>
                  <a:pt x="50340" y="38090"/>
                </a:lnTo>
                <a:lnTo>
                  <a:pt x="50310" y="38040"/>
                </a:lnTo>
                <a:lnTo>
                  <a:pt x="50380" y="37970"/>
                </a:lnTo>
                <a:lnTo>
                  <a:pt x="50480" y="37850"/>
                </a:lnTo>
                <a:lnTo>
                  <a:pt x="50560" y="37710"/>
                </a:lnTo>
                <a:lnTo>
                  <a:pt x="50580" y="37590"/>
                </a:lnTo>
                <a:lnTo>
                  <a:pt x="50600" y="37540"/>
                </a:lnTo>
                <a:lnTo>
                  <a:pt x="50640" y="37440"/>
                </a:lnTo>
                <a:lnTo>
                  <a:pt x="50660" y="37400"/>
                </a:lnTo>
                <a:lnTo>
                  <a:pt x="50820" y="37310"/>
                </a:lnTo>
                <a:lnTo>
                  <a:pt x="50980" y="37160"/>
                </a:lnTo>
                <a:lnTo>
                  <a:pt x="51210" y="37080"/>
                </a:lnTo>
                <a:lnTo>
                  <a:pt x="51230" y="37080"/>
                </a:lnTo>
                <a:lnTo>
                  <a:pt x="51280" y="37040"/>
                </a:lnTo>
                <a:lnTo>
                  <a:pt x="51390" y="36970"/>
                </a:lnTo>
                <a:lnTo>
                  <a:pt x="51440" y="36920"/>
                </a:lnTo>
                <a:lnTo>
                  <a:pt x="51450" y="36910"/>
                </a:lnTo>
                <a:lnTo>
                  <a:pt x="51470" y="36900"/>
                </a:lnTo>
                <a:lnTo>
                  <a:pt x="51500" y="36870"/>
                </a:lnTo>
                <a:lnTo>
                  <a:pt x="51510" y="36870"/>
                </a:lnTo>
                <a:lnTo>
                  <a:pt x="51520" y="36870"/>
                </a:lnTo>
                <a:lnTo>
                  <a:pt x="51530" y="36870"/>
                </a:lnTo>
                <a:lnTo>
                  <a:pt x="51540" y="36870"/>
                </a:lnTo>
                <a:lnTo>
                  <a:pt x="51540" y="36860"/>
                </a:lnTo>
                <a:lnTo>
                  <a:pt x="51550" y="36860"/>
                </a:lnTo>
                <a:lnTo>
                  <a:pt x="51560" y="36860"/>
                </a:lnTo>
                <a:lnTo>
                  <a:pt x="51580" y="36860"/>
                </a:lnTo>
                <a:lnTo>
                  <a:pt x="51590" y="36850"/>
                </a:lnTo>
                <a:lnTo>
                  <a:pt x="51600" y="36850"/>
                </a:lnTo>
                <a:lnTo>
                  <a:pt x="51610" y="36850"/>
                </a:lnTo>
                <a:lnTo>
                  <a:pt x="51690" y="36820"/>
                </a:lnTo>
                <a:lnTo>
                  <a:pt x="51750" y="36850"/>
                </a:lnTo>
                <a:lnTo>
                  <a:pt x="51760" y="36850"/>
                </a:lnTo>
                <a:lnTo>
                  <a:pt x="51760" y="36860"/>
                </a:lnTo>
                <a:lnTo>
                  <a:pt x="51770" y="36860"/>
                </a:lnTo>
                <a:lnTo>
                  <a:pt x="51780" y="36860"/>
                </a:lnTo>
                <a:lnTo>
                  <a:pt x="51780" y="36870"/>
                </a:lnTo>
                <a:lnTo>
                  <a:pt x="51790" y="36870"/>
                </a:lnTo>
                <a:lnTo>
                  <a:pt x="51800" y="36870"/>
                </a:lnTo>
                <a:lnTo>
                  <a:pt x="51810" y="36870"/>
                </a:lnTo>
                <a:lnTo>
                  <a:pt x="51820" y="36870"/>
                </a:lnTo>
                <a:lnTo>
                  <a:pt x="51830" y="36880"/>
                </a:lnTo>
                <a:lnTo>
                  <a:pt x="51840" y="36880"/>
                </a:lnTo>
                <a:lnTo>
                  <a:pt x="51850" y="36880"/>
                </a:lnTo>
                <a:lnTo>
                  <a:pt x="51860" y="36890"/>
                </a:lnTo>
                <a:lnTo>
                  <a:pt x="51870" y="36890"/>
                </a:lnTo>
                <a:lnTo>
                  <a:pt x="51880" y="36900"/>
                </a:lnTo>
                <a:lnTo>
                  <a:pt x="51890" y="36900"/>
                </a:lnTo>
                <a:lnTo>
                  <a:pt x="51890" y="36910"/>
                </a:lnTo>
                <a:lnTo>
                  <a:pt x="51890" y="36920"/>
                </a:lnTo>
                <a:lnTo>
                  <a:pt x="51910" y="36930"/>
                </a:lnTo>
                <a:lnTo>
                  <a:pt x="51910" y="36940"/>
                </a:lnTo>
                <a:lnTo>
                  <a:pt x="51920" y="36940"/>
                </a:lnTo>
                <a:lnTo>
                  <a:pt x="51920" y="36950"/>
                </a:lnTo>
                <a:lnTo>
                  <a:pt x="51930" y="36960"/>
                </a:lnTo>
                <a:lnTo>
                  <a:pt x="51930" y="36970"/>
                </a:lnTo>
                <a:lnTo>
                  <a:pt x="51940" y="36980"/>
                </a:lnTo>
                <a:lnTo>
                  <a:pt x="51960" y="36990"/>
                </a:lnTo>
                <a:lnTo>
                  <a:pt x="51960" y="37000"/>
                </a:lnTo>
                <a:lnTo>
                  <a:pt x="51970" y="37010"/>
                </a:lnTo>
                <a:lnTo>
                  <a:pt x="51980" y="37010"/>
                </a:lnTo>
                <a:lnTo>
                  <a:pt x="51990" y="37010"/>
                </a:lnTo>
                <a:lnTo>
                  <a:pt x="52000" y="37020"/>
                </a:lnTo>
                <a:lnTo>
                  <a:pt x="52000" y="37030"/>
                </a:lnTo>
                <a:lnTo>
                  <a:pt x="52010" y="37030"/>
                </a:lnTo>
                <a:lnTo>
                  <a:pt x="52020" y="37030"/>
                </a:lnTo>
                <a:lnTo>
                  <a:pt x="52030" y="37020"/>
                </a:lnTo>
                <a:lnTo>
                  <a:pt x="52040" y="37020"/>
                </a:lnTo>
                <a:lnTo>
                  <a:pt x="52060" y="37030"/>
                </a:lnTo>
                <a:lnTo>
                  <a:pt x="52080" y="37030"/>
                </a:lnTo>
                <a:lnTo>
                  <a:pt x="52100" y="37030"/>
                </a:lnTo>
                <a:lnTo>
                  <a:pt x="52110" y="37020"/>
                </a:lnTo>
                <a:lnTo>
                  <a:pt x="52120" y="37020"/>
                </a:lnTo>
                <a:lnTo>
                  <a:pt x="52130" y="37020"/>
                </a:lnTo>
                <a:lnTo>
                  <a:pt x="52140" y="37010"/>
                </a:lnTo>
                <a:lnTo>
                  <a:pt x="52150" y="37010"/>
                </a:lnTo>
                <a:lnTo>
                  <a:pt x="52160" y="37000"/>
                </a:lnTo>
                <a:lnTo>
                  <a:pt x="52170" y="37000"/>
                </a:lnTo>
                <a:lnTo>
                  <a:pt x="52190" y="36990"/>
                </a:lnTo>
                <a:lnTo>
                  <a:pt x="52200" y="36990"/>
                </a:lnTo>
                <a:lnTo>
                  <a:pt x="52210" y="36980"/>
                </a:lnTo>
                <a:lnTo>
                  <a:pt x="52230" y="36980"/>
                </a:lnTo>
                <a:lnTo>
                  <a:pt x="52230" y="36970"/>
                </a:lnTo>
                <a:lnTo>
                  <a:pt x="52240" y="36970"/>
                </a:lnTo>
                <a:lnTo>
                  <a:pt x="52240" y="36960"/>
                </a:lnTo>
                <a:lnTo>
                  <a:pt x="52250" y="36950"/>
                </a:lnTo>
                <a:lnTo>
                  <a:pt x="52260" y="36950"/>
                </a:lnTo>
                <a:lnTo>
                  <a:pt x="52270" y="36940"/>
                </a:lnTo>
                <a:lnTo>
                  <a:pt x="52280" y="36930"/>
                </a:lnTo>
                <a:lnTo>
                  <a:pt x="52290" y="36920"/>
                </a:lnTo>
                <a:lnTo>
                  <a:pt x="52290" y="36910"/>
                </a:lnTo>
                <a:lnTo>
                  <a:pt x="52300" y="36900"/>
                </a:lnTo>
                <a:lnTo>
                  <a:pt x="52310" y="36900"/>
                </a:lnTo>
                <a:lnTo>
                  <a:pt x="52320" y="36890"/>
                </a:lnTo>
                <a:lnTo>
                  <a:pt x="52320" y="36880"/>
                </a:lnTo>
                <a:lnTo>
                  <a:pt x="52330" y="36870"/>
                </a:lnTo>
                <a:lnTo>
                  <a:pt x="52340" y="36870"/>
                </a:lnTo>
                <a:lnTo>
                  <a:pt x="52340" y="36860"/>
                </a:lnTo>
                <a:lnTo>
                  <a:pt x="52350" y="36860"/>
                </a:lnTo>
                <a:lnTo>
                  <a:pt x="52350" y="36850"/>
                </a:lnTo>
                <a:lnTo>
                  <a:pt x="52360" y="36850"/>
                </a:lnTo>
                <a:lnTo>
                  <a:pt x="52370" y="36840"/>
                </a:lnTo>
                <a:lnTo>
                  <a:pt x="52370" y="36830"/>
                </a:lnTo>
                <a:lnTo>
                  <a:pt x="52380" y="36830"/>
                </a:lnTo>
                <a:lnTo>
                  <a:pt x="52390" y="36830"/>
                </a:lnTo>
                <a:lnTo>
                  <a:pt x="52400" y="36820"/>
                </a:lnTo>
                <a:lnTo>
                  <a:pt x="52410" y="36820"/>
                </a:lnTo>
                <a:lnTo>
                  <a:pt x="52410" y="36810"/>
                </a:lnTo>
                <a:lnTo>
                  <a:pt x="52420" y="36810"/>
                </a:lnTo>
                <a:lnTo>
                  <a:pt x="52430" y="36800"/>
                </a:lnTo>
                <a:lnTo>
                  <a:pt x="52450" y="36790"/>
                </a:lnTo>
                <a:lnTo>
                  <a:pt x="52460" y="36780"/>
                </a:lnTo>
                <a:lnTo>
                  <a:pt x="52470" y="36770"/>
                </a:lnTo>
                <a:lnTo>
                  <a:pt x="52480" y="36770"/>
                </a:lnTo>
                <a:lnTo>
                  <a:pt x="52490" y="36760"/>
                </a:lnTo>
                <a:lnTo>
                  <a:pt x="52500" y="36750"/>
                </a:lnTo>
                <a:lnTo>
                  <a:pt x="52510" y="36750"/>
                </a:lnTo>
                <a:lnTo>
                  <a:pt x="52520" y="36750"/>
                </a:lnTo>
                <a:lnTo>
                  <a:pt x="52540" y="36750"/>
                </a:lnTo>
                <a:lnTo>
                  <a:pt x="52550" y="36750"/>
                </a:lnTo>
                <a:lnTo>
                  <a:pt x="52560" y="36740"/>
                </a:lnTo>
                <a:lnTo>
                  <a:pt x="52580" y="36730"/>
                </a:lnTo>
                <a:lnTo>
                  <a:pt x="52590" y="36730"/>
                </a:lnTo>
                <a:lnTo>
                  <a:pt x="52600" y="36720"/>
                </a:lnTo>
                <a:lnTo>
                  <a:pt x="52610" y="36720"/>
                </a:lnTo>
                <a:lnTo>
                  <a:pt x="52620" y="36720"/>
                </a:lnTo>
                <a:lnTo>
                  <a:pt x="52630" y="36720"/>
                </a:lnTo>
                <a:lnTo>
                  <a:pt x="52640" y="36720"/>
                </a:lnTo>
                <a:lnTo>
                  <a:pt x="52650" y="36710"/>
                </a:lnTo>
                <a:lnTo>
                  <a:pt x="52660" y="36700"/>
                </a:lnTo>
                <a:lnTo>
                  <a:pt x="52670" y="36700"/>
                </a:lnTo>
                <a:lnTo>
                  <a:pt x="52680" y="36700"/>
                </a:lnTo>
                <a:lnTo>
                  <a:pt x="52690" y="36700"/>
                </a:lnTo>
                <a:lnTo>
                  <a:pt x="52710" y="36690"/>
                </a:lnTo>
                <a:lnTo>
                  <a:pt x="52720" y="36690"/>
                </a:lnTo>
                <a:lnTo>
                  <a:pt x="52730" y="36680"/>
                </a:lnTo>
                <a:lnTo>
                  <a:pt x="52740" y="36670"/>
                </a:lnTo>
                <a:lnTo>
                  <a:pt x="52750" y="36660"/>
                </a:lnTo>
                <a:lnTo>
                  <a:pt x="52760" y="36660"/>
                </a:lnTo>
                <a:lnTo>
                  <a:pt x="52770" y="36650"/>
                </a:lnTo>
                <a:lnTo>
                  <a:pt x="52770" y="36640"/>
                </a:lnTo>
                <a:lnTo>
                  <a:pt x="52790" y="36630"/>
                </a:lnTo>
                <a:lnTo>
                  <a:pt x="52810" y="36620"/>
                </a:lnTo>
                <a:lnTo>
                  <a:pt x="52820" y="36610"/>
                </a:lnTo>
                <a:lnTo>
                  <a:pt x="52830" y="36600"/>
                </a:lnTo>
                <a:lnTo>
                  <a:pt x="52840" y="36600"/>
                </a:lnTo>
                <a:lnTo>
                  <a:pt x="52850" y="36590"/>
                </a:lnTo>
                <a:lnTo>
                  <a:pt x="52860" y="36590"/>
                </a:lnTo>
                <a:lnTo>
                  <a:pt x="52880" y="36580"/>
                </a:lnTo>
                <a:lnTo>
                  <a:pt x="52890" y="36580"/>
                </a:lnTo>
                <a:lnTo>
                  <a:pt x="53260" y="36610"/>
                </a:lnTo>
                <a:lnTo>
                  <a:pt x="53590" y="36600"/>
                </a:lnTo>
                <a:lnTo>
                  <a:pt x="53600" y="36600"/>
                </a:lnTo>
                <a:lnTo>
                  <a:pt x="53840" y="36640"/>
                </a:lnTo>
                <a:lnTo>
                  <a:pt x="54030" y="36660"/>
                </a:lnTo>
                <a:lnTo>
                  <a:pt x="54060" y="36670"/>
                </a:lnTo>
                <a:lnTo>
                  <a:pt x="54080" y="36670"/>
                </a:lnTo>
                <a:lnTo>
                  <a:pt x="54220" y="36690"/>
                </a:lnTo>
                <a:lnTo>
                  <a:pt x="54270" y="36690"/>
                </a:lnTo>
                <a:lnTo>
                  <a:pt x="54370" y="36690"/>
                </a:lnTo>
                <a:lnTo>
                  <a:pt x="54620" y="36600"/>
                </a:lnTo>
                <a:lnTo>
                  <a:pt x="54780" y="36470"/>
                </a:lnTo>
                <a:lnTo>
                  <a:pt x="54960" y="36260"/>
                </a:lnTo>
                <a:lnTo>
                  <a:pt x="55090" y="36130"/>
                </a:lnTo>
                <a:lnTo>
                  <a:pt x="55300" y="35910"/>
                </a:lnTo>
                <a:lnTo>
                  <a:pt x="55420" y="35730"/>
                </a:lnTo>
                <a:lnTo>
                  <a:pt x="55580" y="35520"/>
                </a:lnTo>
                <a:lnTo>
                  <a:pt x="55760" y="35380"/>
                </a:lnTo>
                <a:lnTo>
                  <a:pt x="55980" y="35220"/>
                </a:lnTo>
                <a:lnTo>
                  <a:pt x="56110" y="35170"/>
                </a:lnTo>
                <a:lnTo>
                  <a:pt x="56120" y="35160"/>
                </a:lnTo>
                <a:lnTo>
                  <a:pt x="56300" y="35190"/>
                </a:lnTo>
                <a:lnTo>
                  <a:pt x="56450" y="35210"/>
                </a:lnTo>
                <a:lnTo>
                  <a:pt x="56520" y="35220"/>
                </a:lnTo>
                <a:lnTo>
                  <a:pt x="56560" y="35220"/>
                </a:lnTo>
                <a:lnTo>
                  <a:pt x="56850" y="35240"/>
                </a:lnTo>
                <a:lnTo>
                  <a:pt x="57590" y="35460"/>
                </a:lnTo>
                <a:lnTo>
                  <a:pt x="57930" y="35460"/>
                </a:lnTo>
                <a:lnTo>
                  <a:pt x="58000" y="35440"/>
                </a:lnTo>
                <a:lnTo>
                  <a:pt x="58030" y="35450"/>
                </a:lnTo>
                <a:lnTo>
                  <a:pt x="58100" y="35470"/>
                </a:lnTo>
                <a:lnTo>
                  <a:pt x="58110" y="35480"/>
                </a:lnTo>
                <a:lnTo>
                  <a:pt x="58130" y="35480"/>
                </a:lnTo>
                <a:lnTo>
                  <a:pt x="58140" y="35490"/>
                </a:lnTo>
                <a:lnTo>
                  <a:pt x="58200" y="35480"/>
                </a:lnTo>
                <a:lnTo>
                  <a:pt x="58210" y="35470"/>
                </a:lnTo>
                <a:lnTo>
                  <a:pt x="58300" y="35490"/>
                </a:lnTo>
                <a:lnTo>
                  <a:pt x="58370" y="35530"/>
                </a:lnTo>
                <a:lnTo>
                  <a:pt x="58490" y="35620"/>
                </a:lnTo>
                <a:lnTo>
                  <a:pt x="58730" y="35620"/>
                </a:lnTo>
                <a:lnTo>
                  <a:pt x="58800" y="35650"/>
                </a:lnTo>
                <a:lnTo>
                  <a:pt x="58850" y="35670"/>
                </a:lnTo>
                <a:lnTo>
                  <a:pt x="58960" y="35690"/>
                </a:lnTo>
                <a:lnTo>
                  <a:pt x="59110" y="35700"/>
                </a:lnTo>
                <a:lnTo>
                  <a:pt x="59310" y="35770"/>
                </a:lnTo>
                <a:lnTo>
                  <a:pt x="59560" y="35860"/>
                </a:lnTo>
                <a:lnTo>
                  <a:pt x="59640" y="35890"/>
                </a:lnTo>
                <a:lnTo>
                  <a:pt x="59690" y="35910"/>
                </a:lnTo>
                <a:lnTo>
                  <a:pt x="59760" y="35950"/>
                </a:lnTo>
                <a:lnTo>
                  <a:pt x="59860" y="35970"/>
                </a:lnTo>
                <a:lnTo>
                  <a:pt x="59960" y="35990"/>
                </a:lnTo>
                <a:lnTo>
                  <a:pt x="60000" y="36000"/>
                </a:lnTo>
                <a:lnTo>
                  <a:pt x="60060" y="36010"/>
                </a:lnTo>
                <a:lnTo>
                  <a:pt x="60070" y="36020"/>
                </a:lnTo>
                <a:lnTo>
                  <a:pt x="60250" y="36050"/>
                </a:lnTo>
                <a:lnTo>
                  <a:pt x="60370" y="36130"/>
                </a:lnTo>
                <a:lnTo>
                  <a:pt x="60380" y="36230"/>
                </a:lnTo>
                <a:lnTo>
                  <a:pt x="60410" y="36290"/>
                </a:lnTo>
                <a:lnTo>
                  <a:pt x="60610" y="36470"/>
                </a:lnTo>
                <a:lnTo>
                  <a:pt x="60680" y="36510"/>
                </a:lnTo>
                <a:lnTo>
                  <a:pt x="60740" y="36530"/>
                </a:lnTo>
                <a:lnTo>
                  <a:pt x="60810" y="36600"/>
                </a:lnTo>
                <a:lnTo>
                  <a:pt x="60980" y="36690"/>
                </a:lnTo>
                <a:lnTo>
                  <a:pt x="61070" y="36720"/>
                </a:lnTo>
                <a:lnTo>
                  <a:pt x="61200" y="36770"/>
                </a:lnTo>
                <a:lnTo>
                  <a:pt x="61210" y="36770"/>
                </a:lnTo>
                <a:lnTo>
                  <a:pt x="61280" y="36790"/>
                </a:lnTo>
                <a:lnTo>
                  <a:pt x="61310" y="36770"/>
                </a:lnTo>
                <a:lnTo>
                  <a:pt x="61310" y="36760"/>
                </a:lnTo>
                <a:lnTo>
                  <a:pt x="61390" y="36750"/>
                </a:lnTo>
                <a:lnTo>
                  <a:pt x="61430" y="36750"/>
                </a:lnTo>
                <a:lnTo>
                  <a:pt x="61470" y="36740"/>
                </a:lnTo>
                <a:lnTo>
                  <a:pt x="61530" y="36720"/>
                </a:lnTo>
                <a:lnTo>
                  <a:pt x="61570" y="36720"/>
                </a:lnTo>
                <a:lnTo>
                  <a:pt x="61640" y="36710"/>
                </a:lnTo>
                <a:lnTo>
                  <a:pt x="61680" y="36710"/>
                </a:lnTo>
                <a:lnTo>
                  <a:pt x="61760" y="36700"/>
                </a:lnTo>
                <a:lnTo>
                  <a:pt x="61810" y="36690"/>
                </a:lnTo>
                <a:lnTo>
                  <a:pt x="61870" y="36660"/>
                </a:lnTo>
                <a:lnTo>
                  <a:pt x="62050" y="36580"/>
                </a:lnTo>
                <a:lnTo>
                  <a:pt x="62170" y="36500"/>
                </a:lnTo>
                <a:lnTo>
                  <a:pt x="62240" y="36450"/>
                </a:lnTo>
                <a:lnTo>
                  <a:pt x="62310" y="36390"/>
                </a:lnTo>
                <a:lnTo>
                  <a:pt x="62350" y="36360"/>
                </a:lnTo>
                <a:lnTo>
                  <a:pt x="62540" y="36220"/>
                </a:lnTo>
                <a:lnTo>
                  <a:pt x="62710" y="36160"/>
                </a:lnTo>
                <a:lnTo>
                  <a:pt x="62740" y="36150"/>
                </a:lnTo>
                <a:lnTo>
                  <a:pt x="62800" y="36130"/>
                </a:lnTo>
                <a:lnTo>
                  <a:pt x="62820" y="36130"/>
                </a:lnTo>
                <a:lnTo>
                  <a:pt x="63080" y="36080"/>
                </a:lnTo>
                <a:lnTo>
                  <a:pt x="63390" y="36100"/>
                </a:lnTo>
                <a:lnTo>
                  <a:pt x="63560" y="36080"/>
                </a:lnTo>
                <a:lnTo>
                  <a:pt x="63620" y="36060"/>
                </a:lnTo>
                <a:lnTo>
                  <a:pt x="63640" y="36050"/>
                </a:lnTo>
                <a:lnTo>
                  <a:pt x="63730" y="35940"/>
                </a:lnTo>
                <a:lnTo>
                  <a:pt x="63810" y="35900"/>
                </a:lnTo>
                <a:lnTo>
                  <a:pt x="63860" y="35880"/>
                </a:lnTo>
                <a:lnTo>
                  <a:pt x="63890" y="35850"/>
                </a:lnTo>
                <a:lnTo>
                  <a:pt x="63960" y="35810"/>
                </a:lnTo>
                <a:lnTo>
                  <a:pt x="63980" y="35780"/>
                </a:lnTo>
                <a:lnTo>
                  <a:pt x="63990" y="35770"/>
                </a:lnTo>
                <a:lnTo>
                  <a:pt x="64010" y="35720"/>
                </a:lnTo>
                <a:lnTo>
                  <a:pt x="64010" y="35690"/>
                </a:lnTo>
                <a:lnTo>
                  <a:pt x="64020" y="35650"/>
                </a:lnTo>
                <a:lnTo>
                  <a:pt x="64000" y="35630"/>
                </a:lnTo>
                <a:lnTo>
                  <a:pt x="63970" y="35620"/>
                </a:lnTo>
                <a:lnTo>
                  <a:pt x="63940" y="35580"/>
                </a:lnTo>
                <a:lnTo>
                  <a:pt x="63690" y="35450"/>
                </a:lnTo>
                <a:lnTo>
                  <a:pt x="63590" y="35430"/>
                </a:lnTo>
                <a:lnTo>
                  <a:pt x="63520" y="35410"/>
                </a:lnTo>
                <a:lnTo>
                  <a:pt x="63510" y="35400"/>
                </a:lnTo>
                <a:lnTo>
                  <a:pt x="63460" y="35370"/>
                </a:lnTo>
                <a:lnTo>
                  <a:pt x="63350" y="35350"/>
                </a:lnTo>
                <a:lnTo>
                  <a:pt x="63260" y="35330"/>
                </a:lnTo>
                <a:lnTo>
                  <a:pt x="63220" y="35290"/>
                </a:lnTo>
                <a:lnTo>
                  <a:pt x="63190" y="35200"/>
                </a:lnTo>
                <a:lnTo>
                  <a:pt x="63170" y="35140"/>
                </a:lnTo>
                <a:lnTo>
                  <a:pt x="63180" y="35090"/>
                </a:lnTo>
                <a:lnTo>
                  <a:pt x="63230" y="34930"/>
                </a:lnTo>
                <a:lnTo>
                  <a:pt x="63250" y="34790"/>
                </a:lnTo>
                <a:lnTo>
                  <a:pt x="63300" y="34680"/>
                </a:lnTo>
                <a:lnTo>
                  <a:pt x="63410" y="34570"/>
                </a:lnTo>
                <a:lnTo>
                  <a:pt x="63420" y="34560"/>
                </a:lnTo>
                <a:lnTo>
                  <a:pt x="63460" y="34530"/>
                </a:lnTo>
                <a:lnTo>
                  <a:pt x="63530" y="34500"/>
                </a:lnTo>
                <a:lnTo>
                  <a:pt x="63660" y="34410"/>
                </a:lnTo>
                <a:lnTo>
                  <a:pt x="63760" y="34380"/>
                </a:lnTo>
                <a:lnTo>
                  <a:pt x="63780" y="34370"/>
                </a:lnTo>
                <a:lnTo>
                  <a:pt x="63860" y="34300"/>
                </a:lnTo>
                <a:lnTo>
                  <a:pt x="63920" y="34280"/>
                </a:lnTo>
                <a:lnTo>
                  <a:pt x="64050" y="34270"/>
                </a:lnTo>
                <a:lnTo>
                  <a:pt x="64090" y="34290"/>
                </a:lnTo>
                <a:lnTo>
                  <a:pt x="64130" y="34320"/>
                </a:lnTo>
                <a:lnTo>
                  <a:pt x="64160" y="34340"/>
                </a:lnTo>
                <a:lnTo>
                  <a:pt x="64180" y="34380"/>
                </a:lnTo>
                <a:lnTo>
                  <a:pt x="64230" y="34440"/>
                </a:lnTo>
                <a:lnTo>
                  <a:pt x="64300" y="34500"/>
                </a:lnTo>
                <a:lnTo>
                  <a:pt x="64340" y="34510"/>
                </a:lnTo>
                <a:lnTo>
                  <a:pt x="64390" y="34520"/>
                </a:lnTo>
                <a:lnTo>
                  <a:pt x="64470" y="34480"/>
                </a:lnTo>
                <a:lnTo>
                  <a:pt x="64530" y="34460"/>
                </a:lnTo>
                <a:lnTo>
                  <a:pt x="64560" y="34450"/>
                </a:lnTo>
                <a:lnTo>
                  <a:pt x="64610" y="34420"/>
                </a:lnTo>
                <a:lnTo>
                  <a:pt x="64630" y="34400"/>
                </a:lnTo>
                <a:lnTo>
                  <a:pt x="64630" y="34390"/>
                </a:lnTo>
                <a:lnTo>
                  <a:pt x="64650" y="34360"/>
                </a:lnTo>
                <a:lnTo>
                  <a:pt x="64670" y="34290"/>
                </a:lnTo>
                <a:lnTo>
                  <a:pt x="64690" y="34250"/>
                </a:lnTo>
                <a:lnTo>
                  <a:pt x="64730" y="34210"/>
                </a:lnTo>
                <a:lnTo>
                  <a:pt x="64770" y="34100"/>
                </a:lnTo>
                <a:lnTo>
                  <a:pt x="64770" y="34090"/>
                </a:lnTo>
                <a:lnTo>
                  <a:pt x="64790" y="34070"/>
                </a:lnTo>
                <a:lnTo>
                  <a:pt x="64790" y="34050"/>
                </a:lnTo>
                <a:lnTo>
                  <a:pt x="64870" y="33980"/>
                </a:lnTo>
                <a:lnTo>
                  <a:pt x="64920" y="33930"/>
                </a:lnTo>
                <a:lnTo>
                  <a:pt x="65050" y="33870"/>
                </a:lnTo>
                <a:lnTo>
                  <a:pt x="65140" y="33850"/>
                </a:lnTo>
                <a:lnTo>
                  <a:pt x="65280" y="33880"/>
                </a:lnTo>
                <a:lnTo>
                  <a:pt x="65360" y="33870"/>
                </a:lnTo>
                <a:lnTo>
                  <a:pt x="65390" y="33860"/>
                </a:lnTo>
                <a:lnTo>
                  <a:pt x="65410" y="33860"/>
                </a:lnTo>
                <a:lnTo>
                  <a:pt x="65510" y="33920"/>
                </a:lnTo>
                <a:lnTo>
                  <a:pt x="65600" y="34030"/>
                </a:lnTo>
                <a:lnTo>
                  <a:pt x="65620" y="34090"/>
                </a:lnTo>
                <a:lnTo>
                  <a:pt x="65650" y="34100"/>
                </a:lnTo>
                <a:lnTo>
                  <a:pt x="65660" y="34110"/>
                </a:lnTo>
                <a:lnTo>
                  <a:pt x="65680" y="34120"/>
                </a:lnTo>
                <a:lnTo>
                  <a:pt x="65700" y="34140"/>
                </a:lnTo>
                <a:lnTo>
                  <a:pt x="65740" y="34200"/>
                </a:lnTo>
                <a:lnTo>
                  <a:pt x="65770" y="34250"/>
                </a:lnTo>
                <a:lnTo>
                  <a:pt x="65880" y="34310"/>
                </a:lnTo>
                <a:lnTo>
                  <a:pt x="65960" y="34420"/>
                </a:lnTo>
                <a:lnTo>
                  <a:pt x="65980" y="34430"/>
                </a:lnTo>
                <a:lnTo>
                  <a:pt x="66060" y="34460"/>
                </a:lnTo>
                <a:lnTo>
                  <a:pt x="66080" y="34480"/>
                </a:lnTo>
                <a:lnTo>
                  <a:pt x="66100" y="34490"/>
                </a:lnTo>
                <a:lnTo>
                  <a:pt x="66110" y="34490"/>
                </a:lnTo>
                <a:lnTo>
                  <a:pt x="66140" y="34480"/>
                </a:lnTo>
                <a:lnTo>
                  <a:pt x="66170" y="34490"/>
                </a:lnTo>
                <a:lnTo>
                  <a:pt x="66250" y="34520"/>
                </a:lnTo>
                <a:lnTo>
                  <a:pt x="66280" y="34520"/>
                </a:lnTo>
                <a:lnTo>
                  <a:pt x="66290" y="34510"/>
                </a:lnTo>
                <a:lnTo>
                  <a:pt x="66340" y="34550"/>
                </a:lnTo>
                <a:lnTo>
                  <a:pt x="66380" y="34590"/>
                </a:lnTo>
                <a:lnTo>
                  <a:pt x="66410" y="34610"/>
                </a:lnTo>
                <a:lnTo>
                  <a:pt x="66440" y="34650"/>
                </a:lnTo>
                <a:lnTo>
                  <a:pt x="66450" y="34690"/>
                </a:lnTo>
                <a:lnTo>
                  <a:pt x="66460" y="34700"/>
                </a:lnTo>
                <a:lnTo>
                  <a:pt x="66500" y="34740"/>
                </a:lnTo>
                <a:lnTo>
                  <a:pt x="66570" y="34720"/>
                </a:lnTo>
                <a:lnTo>
                  <a:pt x="66620" y="34760"/>
                </a:lnTo>
                <a:lnTo>
                  <a:pt x="66650" y="34800"/>
                </a:lnTo>
                <a:lnTo>
                  <a:pt x="66680" y="34830"/>
                </a:lnTo>
                <a:lnTo>
                  <a:pt x="66710" y="34840"/>
                </a:lnTo>
                <a:lnTo>
                  <a:pt x="66740" y="34850"/>
                </a:lnTo>
                <a:lnTo>
                  <a:pt x="66780" y="34850"/>
                </a:lnTo>
                <a:lnTo>
                  <a:pt x="66820" y="34860"/>
                </a:lnTo>
                <a:lnTo>
                  <a:pt x="66830" y="34870"/>
                </a:lnTo>
                <a:lnTo>
                  <a:pt x="66870" y="34880"/>
                </a:lnTo>
                <a:lnTo>
                  <a:pt x="66920" y="34880"/>
                </a:lnTo>
                <a:lnTo>
                  <a:pt x="66970" y="34870"/>
                </a:lnTo>
                <a:lnTo>
                  <a:pt x="67040" y="34870"/>
                </a:lnTo>
                <a:lnTo>
                  <a:pt x="67130" y="34800"/>
                </a:lnTo>
                <a:lnTo>
                  <a:pt x="67150" y="34770"/>
                </a:lnTo>
                <a:lnTo>
                  <a:pt x="67200" y="34770"/>
                </a:lnTo>
                <a:lnTo>
                  <a:pt x="67240" y="34760"/>
                </a:lnTo>
                <a:lnTo>
                  <a:pt x="67290" y="34730"/>
                </a:lnTo>
                <a:lnTo>
                  <a:pt x="67350" y="34710"/>
                </a:lnTo>
                <a:lnTo>
                  <a:pt x="67430" y="34690"/>
                </a:lnTo>
                <a:lnTo>
                  <a:pt x="67470" y="34670"/>
                </a:lnTo>
                <a:lnTo>
                  <a:pt x="67500" y="34650"/>
                </a:lnTo>
                <a:lnTo>
                  <a:pt x="67510" y="34640"/>
                </a:lnTo>
                <a:lnTo>
                  <a:pt x="67520" y="34620"/>
                </a:lnTo>
                <a:lnTo>
                  <a:pt x="67530" y="34600"/>
                </a:lnTo>
                <a:lnTo>
                  <a:pt x="67540" y="34580"/>
                </a:lnTo>
                <a:lnTo>
                  <a:pt x="67540" y="34560"/>
                </a:lnTo>
                <a:lnTo>
                  <a:pt x="67550" y="34540"/>
                </a:lnTo>
                <a:lnTo>
                  <a:pt x="67570" y="34510"/>
                </a:lnTo>
                <a:lnTo>
                  <a:pt x="67600" y="34490"/>
                </a:lnTo>
                <a:lnTo>
                  <a:pt x="67640" y="34450"/>
                </a:lnTo>
                <a:lnTo>
                  <a:pt x="67680" y="34420"/>
                </a:lnTo>
                <a:lnTo>
                  <a:pt x="67700" y="34390"/>
                </a:lnTo>
                <a:lnTo>
                  <a:pt x="67740" y="34350"/>
                </a:lnTo>
                <a:lnTo>
                  <a:pt x="67780" y="34320"/>
                </a:lnTo>
                <a:lnTo>
                  <a:pt x="67830" y="34240"/>
                </a:lnTo>
                <a:lnTo>
                  <a:pt x="67840" y="34220"/>
                </a:lnTo>
                <a:lnTo>
                  <a:pt x="67840" y="34210"/>
                </a:lnTo>
                <a:lnTo>
                  <a:pt x="67850" y="34130"/>
                </a:lnTo>
                <a:lnTo>
                  <a:pt x="67910" y="34090"/>
                </a:lnTo>
                <a:lnTo>
                  <a:pt x="67950" y="34050"/>
                </a:lnTo>
                <a:lnTo>
                  <a:pt x="68000" y="33980"/>
                </a:lnTo>
                <a:lnTo>
                  <a:pt x="68010" y="33980"/>
                </a:lnTo>
                <a:lnTo>
                  <a:pt x="68030" y="33930"/>
                </a:lnTo>
                <a:lnTo>
                  <a:pt x="68030" y="33920"/>
                </a:lnTo>
                <a:lnTo>
                  <a:pt x="68030" y="33900"/>
                </a:lnTo>
                <a:lnTo>
                  <a:pt x="68060" y="33860"/>
                </a:lnTo>
                <a:lnTo>
                  <a:pt x="68060" y="33830"/>
                </a:lnTo>
                <a:lnTo>
                  <a:pt x="68080" y="33810"/>
                </a:lnTo>
                <a:lnTo>
                  <a:pt x="68080" y="33800"/>
                </a:lnTo>
                <a:lnTo>
                  <a:pt x="68090" y="33790"/>
                </a:lnTo>
                <a:lnTo>
                  <a:pt x="68110" y="33770"/>
                </a:lnTo>
                <a:lnTo>
                  <a:pt x="68150" y="33720"/>
                </a:lnTo>
                <a:lnTo>
                  <a:pt x="68190" y="33660"/>
                </a:lnTo>
                <a:lnTo>
                  <a:pt x="68220" y="33590"/>
                </a:lnTo>
                <a:lnTo>
                  <a:pt x="68310" y="33570"/>
                </a:lnTo>
                <a:lnTo>
                  <a:pt x="68350" y="33560"/>
                </a:lnTo>
                <a:lnTo>
                  <a:pt x="68390" y="33550"/>
                </a:lnTo>
                <a:lnTo>
                  <a:pt x="68480" y="33540"/>
                </a:lnTo>
                <a:lnTo>
                  <a:pt x="68560" y="33550"/>
                </a:lnTo>
                <a:lnTo>
                  <a:pt x="68650" y="33540"/>
                </a:lnTo>
                <a:lnTo>
                  <a:pt x="68740" y="33560"/>
                </a:lnTo>
                <a:lnTo>
                  <a:pt x="68790" y="33550"/>
                </a:lnTo>
                <a:lnTo>
                  <a:pt x="68880" y="33520"/>
                </a:lnTo>
                <a:lnTo>
                  <a:pt x="68910" y="33520"/>
                </a:lnTo>
                <a:lnTo>
                  <a:pt x="68970" y="33500"/>
                </a:lnTo>
                <a:lnTo>
                  <a:pt x="69010" y="33480"/>
                </a:lnTo>
                <a:lnTo>
                  <a:pt x="69070" y="33430"/>
                </a:lnTo>
                <a:lnTo>
                  <a:pt x="69130" y="33390"/>
                </a:lnTo>
                <a:lnTo>
                  <a:pt x="69150" y="33370"/>
                </a:lnTo>
                <a:lnTo>
                  <a:pt x="69200" y="33350"/>
                </a:lnTo>
                <a:lnTo>
                  <a:pt x="69230" y="33360"/>
                </a:lnTo>
                <a:lnTo>
                  <a:pt x="69270" y="33370"/>
                </a:lnTo>
                <a:lnTo>
                  <a:pt x="69290" y="33380"/>
                </a:lnTo>
                <a:lnTo>
                  <a:pt x="69350" y="33400"/>
                </a:lnTo>
                <a:lnTo>
                  <a:pt x="69460" y="33360"/>
                </a:lnTo>
                <a:lnTo>
                  <a:pt x="69480" y="33370"/>
                </a:lnTo>
                <a:lnTo>
                  <a:pt x="69520" y="33400"/>
                </a:lnTo>
                <a:lnTo>
                  <a:pt x="69570" y="33420"/>
                </a:lnTo>
                <a:lnTo>
                  <a:pt x="69610" y="33440"/>
                </a:lnTo>
                <a:lnTo>
                  <a:pt x="69680" y="33440"/>
                </a:lnTo>
                <a:lnTo>
                  <a:pt x="69750" y="33460"/>
                </a:lnTo>
                <a:lnTo>
                  <a:pt x="69770" y="33460"/>
                </a:lnTo>
                <a:lnTo>
                  <a:pt x="69820" y="33480"/>
                </a:lnTo>
                <a:lnTo>
                  <a:pt x="69840" y="33490"/>
                </a:lnTo>
                <a:lnTo>
                  <a:pt x="69860" y="33490"/>
                </a:lnTo>
                <a:lnTo>
                  <a:pt x="69900" y="33490"/>
                </a:lnTo>
                <a:lnTo>
                  <a:pt x="69930" y="33480"/>
                </a:lnTo>
                <a:lnTo>
                  <a:pt x="69940" y="33480"/>
                </a:lnTo>
                <a:lnTo>
                  <a:pt x="69990" y="33460"/>
                </a:lnTo>
                <a:lnTo>
                  <a:pt x="70020" y="33450"/>
                </a:lnTo>
                <a:lnTo>
                  <a:pt x="70090" y="33430"/>
                </a:lnTo>
                <a:lnTo>
                  <a:pt x="70120" y="33420"/>
                </a:lnTo>
                <a:lnTo>
                  <a:pt x="70140" y="33410"/>
                </a:lnTo>
                <a:lnTo>
                  <a:pt x="70180" y="33410"/>
                </a:lnTo>
                <a:lnTo>
                  <a:pt x="70210" y="33420"/>
                </a:lnTo>
                <a:lnTo>
                  <a:pt x="70260" y="33390"/>
                </a:lnTo>
                <a:lnTo>
                  <a:pt x="70310" y="33380"/>
                </a:lnTo>
                <a:lnTo>
                  <a:pt x="70330" y="33370"/>
                </a:lnTo>
                <a:lnTo>
                  <a:pt x="70340" y="33370"/>
                </a:lnTo>
                <a:lnTo>
                  <a:pt x="70360" y="33390"/>
                </a:lnTo>
                <a:lnTo>
                  <a:pt x="70380" y="33400"/>
                </a:lnTo>
                <a:lnTo>
                  <a:pt x="70470" y="33410"/>
                </a:lnTo>
                <a:lnTo>
                  <a:pt x="70540" y="33410"/>
                </a:lnTo>
                <a:lnTo>
                  <a:pt x="70580" y="33370"/>
                </a:lnTo>
                <a:lnTo>
                  <a:pt x="70600" y="33340"/>
                </a:lnTo>
                <a:lnTo>
                  <a:pt x="70640" y="33320"/>
                </a:lnTo>
                <a:lnTo>
                  <a:pt x="70670" y="33320"/>
                </a:lnTo>
                <a:lnTo>
                  <a:pt x="70710" y="33320"/>
                </a:lnTo>
                <a:lnTo>
                  <a:pt x="70780" y="33320"/>
                </a:lnTo>
                <a:lnTo>
                  <a:pt x="70800" y="33300"/>
                </a:lnTo>
                <a:lnTo>
                  <a:pt x="70840" y="33280"/>
                </a:lnTo>
                <a:lnTo>
                  <a:pt x="70870" y="33250"/>
                </a:lnTo>
                <a:lnTo>
                  <a:pt x="70900" y="33210"/>
                </a:lnTo>
                <a:lnTo>
                  <a:pt x="70910" y="33200"/>
                </a:lnTo>
                <a:lnTo>
                  <a:pt x="70940" y="33160"/>
                </a:lnTo>
                <a:lnTo>
                  <a:pt x="70960" y="33150"/>
                </a:lnTo>
                <a:lnTo>
                  <a:pt x="70990" y="33140"/>
                </a:lnTo>
                <a:lnTo>
                  <a:pt x="71010" y="33130"/>
                </a:lnTo>
                <a:lnTo>
                  <a:pt x="71020" y="33110"/>
                </a:lnTo>
                <a:lnTo>
                  <a:pt x="71060" y="33090"/>
                </a:lnTo>
                <a:lnTo>
                  <a:pt x="71080" y="33040"/>
                </a:lnTo>
                <a:lnTo>
                  <a:pt x="71090" y="33020"/>
                </a:lnTo>
                <a:lnTo>
                  <a:pt x="71100" y="33010"/>
                </a:lnTo>
                <a:lnTo>
                  <a:pt x="71110" y="32990"/>
                </a:lnTo>
                <a:lnTo>
                  <a:pt x="71140" y="32960"/>
                </a:lnTo>
                <a:lnTo>
                  <a:pt x="71240" y="32920"/>
                </a:lnTo>
                <a:lnTo>
                  <a:pt x="71300" y="32910"/>
                </a:lnTo>
                <a:lnTo>
                  <a:pt x="71330" y="32910"/>
                </a:lnTo>
                <a:lnTo>
                  <a:pt x="71420" y="32890"/>
                </a:lnTo>
                <a:lnTo>
                  <a:pt x="71470" y="32900"/>
                </a:lnTo>
                <a:lnTo>
                  <a:pt x="71490" y="32910"/>
                </a:lnTo>
                <a:lnTo>
                  <a:pt x="71520" y="32900"/>
                </a:lnTo>
                <a:lnTo>
                  <a:pt x="71540" y="32880"/>
                </a:lnTo>
                <a:lnTo>
                  <a:pt x="71570" y="32850"/>
                </a:lnTo>
                <a:lnTo>
                  <a:pt x="71580" y="32850"/>
                </a:lnTo>
                <a:lnTo>
                  <a:pt x="71610" y="32850"/>
                </a:lnTo>
                <a:lnTo>
                  <a:pt x="71630" y="32830"/>
                </a:lnTo>
                <a:lnTo>
                  <a:pt x="71630" y="32820"/>
                </a:lnTo>
                <a:lnTo>
                  <a:pt x="71660" y="32800"/>
                </a:lnTo>
                <a:lnTo>
                  <a:pt x="71690" y="32770"/>
                </a:lnTo>
                <a:lnTo>
                  <a:pt x="71760" y="32740"/>
                </a:lnTo>
                <a:lnTo>
                  <a:pt x="71780" y="32730"/>
                </a:lnTo>
                <a:lnTo>
                  <a:pt x="71810" y="32730"/>
                </a:lnTo>
                <a:lnTo>
                  <a:pt x="71820" y="32740"/>
                </a:lnTo>
                <a:lnTo>
                  <a:pt x="71850" y="32740"/>
                </a:lnTo>
                <a:lnTo>
                  <a:pt x="71860" y="32730"/>
                </a:lnTo>
                <a:lnTo>
                  <a:pt x="71880" y="32700"/>
                </a:lnTo>
                <a:lnTo>
                  <a:pt x="71910" y="32680"/>
                </a:lnTo>
                <a:lnTo>
                  <a:pt x="71930" y="32660"/>
                </a:lnTo>
                <a:lnTo>
                  <a:pt x="71950" y="32630"/>
                </a:lnTo>
                <a:lnTo>
                  <a:pt x="72000" y="32520"/>
                </a:lnTo>
                <a:lnTo>
                  <a:pt x="72120" y="32460"/>
                </a:lnTo>
                <a:lnTo>
                  <a:pt x="72180" y="32430"/>
                </a:lnTo>
                <a:lnTo>
                  <a:pt x="72490" y="32360"/>
                </a:lnTo>
                <a:lnTo>
                  <a:pt x="72570" y="32360"/>
                </a:lnTo>
                <a:lnTo>
                  <a:pt x="72710" y="32360"/>
                </a:lnTo>
                <a:lnTo>
                  <a:pt x="72910" y="32360"/>
                </a:lnTo>
                <a:lnTo>
                  <a:pt x="73040" y="32360"/>
                </a:lnTo>
                <a:lnTo>
                  <a:pt x="73260" y="32360"/>
                </a:lnTo>
                <a:lnTo>
                  <a:pt x="73370" y="32350"/>
                </a:lnTo>
                <a:lnTo>
                  <a:pt x="73510" y="32330"/>
                </a:lnTo>
                <a:lnTo>
                  <a:pt x="73640" y="32340"/>
                </a:lnTo>
                <a:lnTo>
                  <a:pt x="73710" y="32340"/>
                </a:lnTo>
                <a:lnTo>
                  <a:pt x="73770" y="32340"/>
                </a:lnTo>
                <a:lnTo>
                  <a:pt x="73820" y="32350"/>
                </a:lnTo>
                <a:lnTo>
                  <a:pt x="73940" y="32370"/>
                </a:lnTo>
                <a:lnTo>
                  <a:pt x="74060" y="32400"/>
                </a:lnTo>
                <a:lnTo>
                  <a:pt x="74140" y="32460"/>
                </a:lnTo>
                <a:lnTo>
                  <a:pt x="74180" y="32520"/>
                </a:lnTo>
                <a:lnTo>
                  <a:pt x="74380" y="32600"/>
                </a:lnTo>
                <a:lnTo>
                  <a:pt x="74430" y="32590"/>
                </a:lnTo>
                <a:lnTo>
                  <a:pt x="74480" y="32580"/>
                </a:lnTo>
                <a:lnTo>
                  <a:pt x="74530" y="32560"/>
                </a:lnTo>
                <a:lnTo>
                  <a:pt x="74600" y="32540"/>
                </a:lnTo>
                <a:lnTo>
                  <a:pt x="74760" y="32470"/>
                </a:lnTo>
                <a:lnTo>
                  <a:pt x="74930" y="32320"/>
                </a:lnTo>
                <a:lnTo>
                  <a:pt x="74970" y="32260"/>
                </a:lnTo>
                <a:lnTo>
                  <a:pt x="75040" y="32130"/>
                </a:lnTo>
                <a:lnTo>
                  <a:pt x="75170" y="31970"/>
                </a:lnTo>
                <a:lnTo>
                  <a:pt x="75250" y="31890"/>
                </a:lnTo>
                <a:lnTo>
                  <a:pt x="75260" y="31870"/>
                </a:lnTo>
                <a:lnTo>
                  <a:pt x="75270" y="31860"/>
                </a:lnTo>
                <a:lnTo>
                  <a:pt x="75370" y="31830"/>
                </a:lnTo>
                <a:lnTo>
                  <a:pt x="75450" y="31880"/>
                </a:lnTo>
                <a:lnTo>
                  <a:pt x="75530" y="31900"/>
                </a:lnTo>
                <a:lnTo>
                  <a:pt x="75580" y="31900"/>
                </a:lnTo>
                <a:lnTo>
                  <a:pt x="75650" y="31900"/>
                </a:lnTo>
                <a:lnTo>
                  <a:pt x="75700" y="31920"/>
                </a:lnTo>
                <a:lnTo>
                  <a:pt x="75710" y="31920"/>
                </a:lnTo>
                <a:lnTo>
                  <a:pt x="75760" y="31920"/>
                </a:lnTo>
                <a:lnTo>
                  <a:pt x="75780" y="31920"/>
                </a:lnTo>
                <a:lnTo>
                  <a:pt x="75850" y="31910"/>
                </a:lnTo>
                <a:lnTo>
                  <a:pt x="75900" y="31890"/>
                </a:lnTo>
                <a:lnTo>
                  <a:pt x="75910" y="31880"/>
                </a:lnTo>
                <a:lnTo>
                  <a:pt x="75930" y="31870"/>
                </a:lnTo>
                <a:lnTo>
                  <a:pt x="75960" y="31850"/>
                </a:lnTo>
                <a:lnTo>
                  <a:pt x="76180" y="31680"/>
                </a:lnTo>
                <a:lnTo>
                  <a:pt x="76240" y="31600"/>
                </a:lnTo>
                <a:lnTo>
                  <a:pt x="76270" y="31560"/>
                </a:lnTo>
                <a:lnTo>
                  <a:pt x="76310" y="31520"/>
                </a:lnTo>
                <a:lnTo>
                  <a:pt x="76340" y="31540"/>
                </a:lnTo>
                <a:lnTo>
                  <a:pt x="76380" y="31560"/>
                </a:lnTo>
                <a:lnTo>
                  <a:pt x="76390" y="31560"/>
                </a:lnTo>
                <a:lnTo>
                  <a:pt x="76680" y="31710"/>
                </a:lnTo>
                <a:lnTo>
                  <a:pt x="76710" y="31720"/>
                </a:lnTo>
                <a:lnTo>
                  <a:pt x="77040" y="31880"/>
                </a:lnTo>
                <a:lnTo>
                  <a:pt x="77050" y="31890"/>
                </a:lnTo>
                <a:lnTo>
                  <a:pt x="77140" y="31950"/>
                </a:lnTo>
                <a:lnTo>
                  <a:pt x="77360" y="32090"/>
                </a:lnTo>
                <a:lnTo>
                  <a:pt x="77690" y="32300"/>
                </a:lnTo>
                <a:lnTo>
                  <a:pt x="77690" y="32310"/>
                </a:lnTo>
                <a:lnTo>
                  <a:pt x="77900" y="32340"/>
                </a:lnTo>
                <a:lnTo>
                  <a:pt x="78320" y="32590"/>
                </a:lnTo>
                <a:lnTo>
                  <a:pt x="78640" y="32500"/>
                </a:lnTo>
                <a:lnTo>
                  <a:pt x="78720" y="32470"/>
                </a:lnTo>
                <a:lnTo>
                  <a:pt x="81340" y="31780"/>
                </a:lnTo>
                <a:lnTo>
                  <a:pt x="81480" y="31740"/>
                </a:lnTo>
                <a:lnTo>
                  <a:pt x="82380" y="31500"/>
                </a:lnTo>
                <a:lnTo>
                  <a:pt x="82380" y="31520"/>
                </a:lnTo>
                <a:lnTo>
                  <a:pt x="82390" y="31520"/>
                </a:lnTo>
                <a:lnTo>
                  <a:pt x="82390" y="31540"/>
                </a:lnTo>
                <a:lnTo>
                  <a:pt x="82380" y="31560"/>
                </a:lnTo>
                <a:lnTo>
                  <a:pt x="82350" y="31590"/>
                </a:lnTo>
                <a:lnTo>
                  <a:pt x="82330" y="31600"/>
                </a:lnTo>
                <a:lnTo>
                  <a:pt x="82320" y="31650"/>
                </a:lnTo>
                <a:lnTo>
                  <a:pt x="82330" y="31670"/>
                </a:lnTo>
                <a:lnTo>
                  <a:pt x="82350" y="31700"/>
                </a:lnTo>
                <a:lnTo>
                  <a:pt x="82360" y="31720"/>
                </a:lnTo>
                <a:lnTo>
                  <a:pt x="82380" y="31730"/>
                </a:lnTo>
                <a:lnTo>
                  <a:pt x="82380" y="31750"/>
                </a:lnTo>
                <a:lnTo>
                  <a:pt x="82370" y="31780"/>
                </a:lnTo>
                <a:lnTo>
                  <a:pt x="82390" y="31830"/>
                </a:lnTo>
                <a:lnTo>
                  <a:pt x="82400" y="31860"/>
                </a:lnTo>
                <a:lnTo>
                  <a:pt x="82390" y="31890"/>
                </a:lnTo>
                <a:lnTo>
                  <a:pt x="82390" y="31910"/>
                </a:lnTo>
                <a:lnTo>
                  <a:pt x="82400" y="31920"/>
                </a:lnTo>
                <a:lnTo>
                  <a:pt x="82420" y="31920"/>
                </a:lnTo>
                <a:lnTo>
                  <a:pt x="82450" y="31940"/>
                </a:lnTo>
                <a:lnTo>
                  <a:pt x="82460" y="31950"/>
                </a:lnTo>
                <a:lnTo>
                  <a:pt x="82470" y="31990"/>
                </a:lnTo>
                <a:lnTo>
                  <a:pt x="82480" y="32010"/>
                </a:lnTo>
                <a:lnTo>
                  <a:pt x="82490" y="32030"/>
                </a:lnTo>
                <a:lnTo>
                  <a:pt x="82500" y="32060"/>
                </a:lnTo>
                <a:lnTo>
                  <a:pt x="82490" y="32070"/>
                </a:lnTo>
                <a:lnTo>
                  <a:pt x="82480" y="32080"/>
                </a:lnTo>
                <a:lnTo>
                  <a:pt x="82480" y="32110"/>
                </a:lnTo>
                <a:lnTo>
                  <a:pt x="82470" y="32130"/>
                </a:lnTo>
                <a:lnTo>
                  <a:pt x="82480" y="32140"/>
                </a:lnTo>
                <a:lnTo>
                  <a:pt x="82480" y="32150"/>
                </a:lnTo>
                <a:lnTo>
                  <a:pt x="82490" y="32180"/>
                </a:lnTo>
                <a:lnTo>
                  <a:pt x="82490" y="32190"/>
                </a:lnTo>
                <a:lnTo>
                  <a:pt x="82480" y="32190"/>
                </a:lnTo>
                <a:lnTo>
                  <a:pt x="82440" y="32230"/>
                </a:lnTo>
                <a:lnTo>
                  <a:pt x="82410" y="32250"/>
                </a:lnTo>
                <a:lnTo>
                  <a:pt x="82380" y="32270"/>
                </a:lnTo>
                <a:lnTo>
                  <a:pt x="82370" y="32300"/>
                </a:lnTo>
                <a:lnTo>
                  <a:pt x="82360" y="32310"/>
                </a:lnTo>
                <a:lnTo>
                  <a:pt x="82360" y="32320"/>
                </a:lnTo>
                <a:lnTo>
                  <a:pt x="82360" y="32350"/>
                </a:lnTo>
                <a:lnTo>
                  <a:pt x="82340" y="32390"/>
                </a:lnTo>
                <a:lnTo>
                  <a:pt x="82310" y="32420"/>
                </a:lnTo>
                <a:lnTo>
                  <a:pt x="82250" y="32480"/>
                </a:lnTo>
                <a:lnTo>
                  <a:pt x="82230" y="32490"/>
                </a:lnTo>
                <a:lnTo>
                  <a:pt x="82200" y="32490"/>
                </a:lnTo>
                <a:lnTo>
                  <a:pt x="82170" y="32490"/>
                </a:lnTo>
                <a:lnTo>
                  <a:pt x="82160" y="32490"/>
                </a:lnTo>
                <a:lnTo>
                  <a:pt x="82140" y="32490"/>
                </a:lnTo>
                <a:lnTo>
                  <a:pt x="82110" y="32500"/>
                </a:lnTo>
                <a:lnTo>
                  <a:pt x="82040" y="32520"/>
                </a:lnTo>
                <a:lnTo>
                  <a:pt x="82000" y="32540"/>
                </a:lnTo>
                <a:lnTo>
                  <a:pt x="81960" y="32540"/>
                </a:lnTo>
                <a:lnTo>
                  <a:pt x="81950" y="32550"/>
                </a:lnTo>
                <a:lnTo>
                  <a:pt x="81930" y="32560"/>
                </a:lnTo>
                <a:lnTo>
                  <a:pt x="81890" y="32560"/>
                </a:lnTo>
                <a:lnTo>
                  <a:pt x="81860" y="32560"/>
                </a:lnTo>
                <a:lnTo>
                  <a:pt x="81830" y="32570"/>
                </a:lnTo>
                <a:lnTo>
                  <a:pt x="81800" y="32580"/>
                </a:lnTo>
                <a:lnTo>
                  <a:pt x="81800" y="32600"/>
                </a:lnTo>
                <a:lnTo>
                  <a:pt x="81810" y="32610"/>
                </a:lnTo>
                <a:lnTo>
                  <a:pt x="81800" y="32630"/>
                </a:lnTo>
                <a:lnTo>
                  <a:pt x="81790" y="32630"/>
                </a:lnTo>
                <a:lnTo>
                  <a:pt x="81780" y="32650"/>
                </a:lnTo>
                <a:lnTo>
                  <a:pt x="81760" y="32670"/>
                </a:lnTo>
                <a:lnTo>
                  <a:pt x="81780" y="32680"/>
                </a:lnTo>
                <a:lnTo>
                  <a:pt x="81770" y="32700"/>
                </a:lnTo>
                <a:lnTo>
                  <a:pt x="81770" y="32710"/>
                </a:lnTo>
                <a:lnTo>
                  <a:pt x="81770" y="32730"/>
                </a:lnTo>
                <a:lnTo>
                  <a:pt x="81760" y="32740"/>
                </a:lnTo>
                <a:lnTo>
                  <a:pt x="81740" y="32770"/>
                </a:lnTo>
                <a:lnTo>
                  <a:pt x="81750" y="32800"/>
                </a:lnTo>
                <a:lnTo>
                  <a:pt x="81760" y="32830"/>
                </a:lnTo>
                <a:lnTo>
                  <a:pt x="81770" y="32830"/>
                </a:lnTo>
                <a:lnTo>
                  <a:pt x="81780" y="32840"/>
                </a:lnTo>
                <a:lnTo>
                  <a:pt x="81790" y="32840"/>
                </a:lnTo>
                <a:lnTo>
                  <a:pt x="81790" y="32870"/>
                </a:lnTo>
                <a:lnTo>
                  <a:pt x="81790" y="32890"/>
                </a:lnTo>
                <a:lnTo>
                  <a:pt x="81780" y="32910"/>
                </a:lnTo>
                <a:lnTo>
                  <a:pt x="81790" y="32920"/>
                </a:lnTo>
                <a:lnTo>
                  <a:pt x="81800" y="32930"/>
                </a:lnTo>
                <a:lnTo>
                  <a:pt x="81800" y="32940"/>
                </a:lnTo>
                <a:lnTo>
                  <a:pt x="81840" y="32990"/>
                </a:lnTo>
                <a:lnTo>
                  <a:pt x="81860" y="33010"/>
                </a:lnTo>
                <a:lnTo>
                  <a:pt x="81870" y="33040"/>
                </a:lnTo>
                <a:lnTo>
                  <a:pt x="81880" y="33070"/>
                </a:lnTo>
                <a:lnTo>
                  <a:pt x="81890" y="33090"/>
                </a:lnTo>
                <a:lnTo>
                  <a:pt x="81910" y="33090"/>
                </a:lnTo>
                <a:lnTo>
                  <a:pt x="81920" y="33090"/>
                </a:lnTo>
                <a:lnTo>
                  <a:pt x="81940" y="33110"/>
                </a:lnTo>
                <a:lnTo>
                  <a:pt x="81970" y="33110"/>
                </a:lnTo>
                <a:lnTo>
                  <a:pt x="81980" y="33110"/>
                </a:lnTo>
                <a:lnTo>
                  <a:pt x="81990" y="33140"/>
                </a:lnTo>
                <a:lnTo>
                  <a:pt x="81980" y="33180"/>
                </a:lnTo>
                <a:lnTo>
                  <a:pt x="81980" y="33200"/>
                </a:lnTo>
                <a:lnTo>
                  <a:pt x="82000" y="33210"/>
                </a:lnTo>
                <a:lnTo>
                  <a:pt x="82010" y="33220"/>
                </a:lnTo>
                <a:lnTo>
                  <a:pt x="82020" y="33230"/>
                </a:lnTo>
                <a:lnTo>
                  <a:pt x="82030" y="33240"/>
                </a:lnTo>
                <a:lnTo>
                  <a:pt x="82070" y="33290"/>
                </a:lnTo>
                <a:lnTo>
                  <a:pt x="82100" y="33300"/>
                </a:lnTo>
                <a:lnTo>
                  <a:pt x="82110" y="33320"/>
                </a:lnTo>
                <a:lnTo>
                  <a:pt x="82120" y="33350"/>
                </a:lnTo>
                <a:lnTo>
                  <a:pt x="82120" y="33370"/>
                </a:lnTo>
                <a:lnTo>
                  <a:pt x="82130" y="33400"/>
                </a:lnTo>
                <a:lnTo>
                  <a:pt x="82160" y="33430"/>
                </a:lnTo>
                <a:lnTo>
                  <a:pt x="82200" y="33480"/>
                </a:lnTo>
                <a:lnTo>
                  <a:pt x="82200" y="33500"/>
                </a:lnTo>
                <a:lnTo>
                  <a:pt x="82220" y="33520"/>
                </a:lnTo>
                <a:lnTo>
                  <a:pt x="82250" y="33540"/>
                </a:lnTo>
                <a:lnTo>
                  <a:pt x="82280" y="33550"/>
                </a:lnTo>
                <a:lnTo>
                  <a:pt x="82290" y="33560"/>
                </a:lnTo>
                <a:lnTo>
                  <a:pt x="82300" y="33570"/>
                </a:lnTo>
                <a:lnTo>
                  <a:pt x="82340" y="33590"/>
                </a:lnTo>
                <a:lnTo>
                  <a:pt x="82350" y="33630"/>
                </a:lnTo>
                <a:lnTo>
                  <a:pt x="82350" y="33670"/>
                </a:lnTo>
                <a:lnTo>
                  <a:pt x="82370" y="33710"/>
                </a:lnTo>
                <a:lnTo>
                  <a:pt x="82390" y="33760"/>
                </a:lnTo>
                <a:lnTo>
                  <a:pt x="82390" y="33770"/>
                </a:lnTo>
                <a:lnTo>
                  <a:pt x="82400" y="33790"/>
                </a:lnTo>
                <a:lnTo>
                  <a:pt x="82400" y="33820"/>
                </a:lnTo>
                <a:lnTo>
                  <a:pt x="82400" y="33850"/>
                </a:lnTo>
                <a:lnTo>
                  <a:pt x="82390" y="33870"/>
                </a:lnTo>
                <a:lnTo>
                  <a:pt x="82390" y="33890"/>
                </a:lnTo>
                <a:lnTo>
                  <a:pt x="82390" y="33920"/>
                </a:lnTo>
                <a:lnTo>
                  <a:pt x="82390" y="33930"/>
                </a:lnTo>
                <a:lnTo>
                  <a:pt x="82410" y="33930"/>
                </a:lnTo>
                <a:lnTo>
                  <a:pt x="82420" y="33950"/>
                </a:lnTo>
                <a:lnTo>
                  <a:pt x="82440" y="33960"/>
                </a:lnTo>
                <a:lnTo>
                  <a:pt x="82450" y="33980"/>
                </a:lnTo>
                <a:lnTo>
                  <a:pt x="82450" y="34000"/>
                </a:lnTo>
                <a:lnTo>
                  <a:pt x="82470" y="34020"/>
                </a:lnTo>
                <a:lnTo>
                  <a:pt x="82490" y="34020"/>
                </a:lnTo>
                <a:lnTo>
                  <a:pt x="82510" y="34040"/>
                </a:lnTo>
                <a:lnTo>
                  <a:pt x="82530" y="34040"/>
                </a:lnTo>
                <a:lnTo>
                  <a:pt x="82540" y="34050"/>
                </a:lnTo>
                <a:lnTo>
                  <a:pt x="82550" y="34050"/>
                </a:lnTo>
                <a:lnTo>
                  <a:pt x="82580" y="34060"/>
                </a:lnTo>
                <a:lnTo>
                  <a:pt x="82620" y="34070"/>
                </a:lnTo>
                <a:lnTo>
                  <a:pt x="82650" y="34090"/>
                </a:lnTo>
                <a:lnTo>
                  <a:pt x="82660" y="34130"/>
                </a:lnTo>
                <a:lnTo>
                  <a:pt x="82670" y="34190"/>
                </a:lnTo>
                <a:lnTo>
                  <a:pt x="82680" y="34220"/>
                </a:lnTo>
                <a:lnTo>
                  <a:pt x="82680" y="34250"/>
                </a:lnTo>
                <a:lnTo>
                  <a:pt x="82680" y="34270"/>
                </a:lnTo>
                <a:lnTo>
                  <a:pt x="82670" y="34290"/>
                </a:lnTo>
                <a:lnTo>
                  <a:pt x="82700" y="34320"/>
                </a:lnTo>
                <a:lnTo>
                  <a:pt x="82700" y="34340"/>
                </a:lnTo>
                <a:lnTo>
                  <a:pt x="82710" y="34370"/>
                </a:lnTo>
                <a:lnTo>
                  <a:pt x="82700" y="34390"/>
                </a:lnTo>
                <a:lnTo>
                  <a:pt x="82710" y="34410"/>
                </a:lnTo>
                <a:lnTo>
                  <a:pt x="82720" y="34470"/>
                </a:lnTo>
                <a:lnTo>
                  <a:pt x="82720" y="34500"/>
                </a:lnTo>
                <a:lnTo>
                  <a:pt x="82690" y="34540"/>
                </a:lnTo>
                <a:lnTo>
                  <a:pt x="82670" y="34650"/>
                </a:lnTo>
                <a:lnTo>
                  <a:pt x="82660" y="34670"/>
                </a:lnTo>
                <a:lnTo>
                  <a:pt x="82660" y="34710"/>
                </a:lnTo>
                <a:lnTo>
                  <a:pt x="82660" y="34740"/>
                </a:lnTo>
                <a:lnTo>
                  <a:pt x="82690" y="34770"/>
                </a:lnTo>
                <a:lnTo>
                  <a:pt x="82690" y="34790"/>
                </a:lnTo>
                <a:lnTo>
                  <a:pt x="82690" y="34810"/>
                </a:lnTo>
                <a:lnTo>
                  <a:pt x="82690" y="34850"/>
                </a:lnTo>
                <a:lnTo>
                  <a:pt x="82710" y="34860"/>
                </a:lnTo>
                <a:lnTo>
                  <a:pt x="82760" y="34850"/>
                </a:lnTo>
                <a:lnTo>
                  <a:pt x="82800" y="34850"/>
                </a:lnTo>
                <a:lnTo>
                  <a:pt x="82800" y="34900"/>
                </a:lnTo>
                <a:lnTo>
                  <a:pt x="82920" y="34980"/>
                </a:lnTo>
                <a:lnTo>
                  <a:pt x="82940" y="35000"/>
                </a:lnTo>
                <a:lnTo>
                  <a:pt x="82950" y="35050"/>
                </a:lnTo>
                <a:lnTo>
                  <a:pt x="82970" y="35090"/>
                </a:lnTo>
                <a:lnTo>
                  <a:pt x="83030" y="35090"/>
                </a:lnTo>
                <a:lnTo>
                  <a:pt x="83050" y="35090"/>
                </a:lnTo>
                <a:lnTo>
                  <a:pt x="83080" y="35110"/>
                </a:lnTo>
                <a:lnTo>
                  <a:pt x="83100" y="35140"/>
                </a:lnTo>
                <a:lnTo>
                  <a:pt x="83120" y="35140"/>
                </a:lnTo>
                <a:lnTo>
                  <a:pt x="83160" y="35150"/>
                </a:lnTo>
                <a:lnTo>
                  <a:pt x="83220" y="35220"/>
                </a:lnTo>
                <a:lnTo>
                  <a:pt x="83230" y="35250"/>
                </a:lnTo>
                <a:lnTo>
                  <a:pt x="83240" y="35290"/>
                </a:lnTo>
                <a:lnTo>
                  <a:pt x="83260" y="35290"/>
                </a:lnTo>
                <a:lnTo>
                  <a:pt x="83310" y="35320"/>
                </a:lnTo>
                <a:lnTo>
                  <a:pt x="83310" y="35350"/>
                </a:lnTo>
                <a:lnTo>
                  <a:pt x="83320" y="35410"/>
                </a:lnTo>
                <a:lnTo>
                  <a:pt x="83330" y="35440"/>
                </a:lnTo>
                <a:lnTo>
                  <a:pt x="83330" y="35490"/>
                </a:lnTo>
                <a:lnTo>
                  <a:pt x="83350" y="35500"/>
                </a:lnTo>
                <a:lnTo>
                  <a:pt x="83380" y="35510"/>
                </a:lnTo>
                <a:lnTo>
                  <a:pt x="83410" y="35490"/>
                </a:lnTo>
                <a:lnTo>
                  <a:pt x="83430" y="35460"/>
                </a:lnTo>
                <a:lnTo>
                  <a:pt x="83460" y="35460"/>
                </a:lnTo>
                <a:lnTo>
                  <a:pt x="83490" y="35480"/>
                </a:lnTo>
                <a:lnTo>
                  <a:pt x="83500" y="35510"/>
                </a:lnTo>
                <a:lnTo>
                  <a:pt x="83590" y="35560"/>
                </a:lnTo>
                <a:lnTo>
                  <a:pt x="83620" y="35620"/>
                </a:lnTo>
                <a:lnTo>
                  <a:pt x="83790" y="35770"/>
                </a:lnTo>
                <a:lnTo>
                  <a:pt x="83970" y="35850"/>
                </a:lnTo>
                <a:lnTo>
                  <a:pt x="84050" y="35730"/>
                </a:lnTo>
                <a:lnTo>
                  <a:pt x="84040" y="35700"/>
                </a:lnTo>
                <a:lnTo>
                  <a:pt x="84030" y="35660"/>
                </a:lnTo>
                <a:lnTo>
                  <a:pt x="84000" y="35630"/>
                </a:lnTo>
                <a:lnTo>
                  <a:pt x="83960" y="35600"/>
                </a:lnTo>
                <a:lnTo>
                  <a:pt x="83910" y="35580"/>
                </a:lnTo>
                <a:lnTo>
                  <a:pt x="83910" y="35540"/>
                </a:lnTo>
                <a:lnTo>
                  <a:pt x="83930" y="35510"/>
                </a:lnTo>
                <a:lnTo>
                  <a:pt x="83980" y="35470"/>
                </a:lnTo>
                <a:lnTo>
                  <a:pt x="84020" y="35450"/>
                </a:lnTo>
                <a:lnTo>
                  <a:pt x="84050" y="35420"/>
                </a:lnTo>
                <a:lnTo>
                  <a:pt x="84100" y="35400"/>
                </a:lnTo>
                <a:lnTo>
                  <a:pt x="84110" y="35380"/>
                </a:lnTo>
                <a:lnTo>
                  <a:pt x="84110" y="35370"/>
                </a:lnTo>
                <a:lnTo>
                  <a:pt x="84110" y="35330"/>
                </a:lnTo>
                <a:lnTo>
                  <a:pt x="84120" y="35290"/>
                </a:lnTo>
                <a:lnTo>
                  <a:pt x="84120" y="35250"/>
                </a:lnTo>
                <a:lnTo>
                  <a:pt x="84140" y="35180"/>
                </a:lnTo>
                <a:lnTo>
                  <a:pt x="84160" y="35110"/>
                </a:lnTo>
                <a:lnTo>
                  <a:pt x="84200" y="35070"/>
                </a:lnTo>
                <a:lnTo>
                  <a:pt x="84210" y="35060"/>
                </a:lnTo>
                <a:lnTo>
                  <a:pt x="84280" y="35020"/>
                </a:lnTo>
                <a:lnTo>
                  <a:pt x="84290" y="35000"/>
                </a:lnTo>
                <a:lnTo>
                  <a:pt x="84310" y="35000"/>
                </a:lnTo>
                <a:lnTo>
                  <a:pt x="84340" y="34970"/>
                </a:lnTo>
                <a:lnTo>
                  <a:pt x="84370" y="34950"/>
                </a:lnTo>
                <a:lnTo>
                  <a:pt x="84440" y="34920"/>
                </a:lnTo>
                <a:lnTo>
                  <a:pt x="84520" y="34890"/>
                </a:lnTo>
                <a:lnTo>
                  <a:pt x="84690" y="34800"/>
                </a:lnTo>
                <a:lnTo>
                  <a:pt x="84760" y="34770"/>
                </a:lnTo>
                <a:lnTo>
                  <a:pt x="84830" y="34730"/>
                </a:lnTo>
                <a:lnTo>
                  <a:pt x="84860" y="34720"/>
                </a:lnTo>
                <a:lnTo>
                  <a:pt x="84930" y="34700"/>
                </a:lnTo>
                <a:lnTo>
                  <a:pt x="84990" y="34690"/>
                </a:lnTo>
                <a:lnTo>
                  <a:pt x="85110" y="34650"/>
                </a:lnTo>
                <a:lnTo>
                  <a:pt x="85120" y="34650"/>
                </a:lnTo>
                <a:lnTo>
                  <a:pt x="85130" y="34630"/>
                </a:lnTo>
                <a:lnTo>
                  <a:pt x="85440" y="35140"/>
                </a:lnTo>
                <a:lnTo>
                  <a:pt x="87230" y="36150"/>
                </a:lnTo>
                <a:lnTo>
                  <a:pt x="87730" y="36140"/>
                </a:lnTo>
                <a:lnTo>
                  <a:pt x="88130" y="35580"/>
                </a:lnTo>
                <a:lnTo>
                  <a:pt x="88150" y="35300"/>
                </a:lnTo>
                <a:lnTo>
                  <a:pt x="88160" y="35300"/>
                </a:lnTo>
                <a:lnTo>
                  <a:pt x="88310" y="35340"/>
                </a:lnTo>
                <a:lnTo>
                  <a:pt x="88620" y="35420"/>
                </a:lnTo>
                <a:lnTo>
                  <a:pt x="89280" y="35580"/>
                </a:lnTo>
                <a:lnTo>
                  <a:pt x="89630" y="35530"/>
                </a:lnTo>
                <a:lnTo>
                  <a:pt x="91560" y="35290"/>
                </a:lnTo>
                <a:lnTo>
                  <a:pt x="91580" y="35290"/>
                </a:lnTo>
                <a:lnTo>
                  <a:pt x="91910" y="35210"/>
                </a:lnTo>
                <a:lnTo>
                  <a:pt x="91870" y="35220"/>
                </a:lnTo>
                <a:lnTo>
                  <a:pt x="91850" y="35240"/>
                </a:lnTo>
                <a:lnTo>
                  <a:pt x="91830" y="35250"/>
                </a:lnTo>
                <a:lnTo>
                  <a:pt x="91810" y="35270"/>
                </a:lnTo>
                <a:lnTo>
                  <a:pt x="91810" y="35290"/>
                </a:lnTo>
                <a:lnTo>
                  <a:pt x="91790" y="35300"/>
                </a:lnTo>
                <a:lnTo>
                  <a:pt x="91780" y="35300"/>
                </a:lnTo>
                <a:lnTo>
                  <a:pt x="91770" y="35300"/>
                </a:lnTo>
                <a:lnTo>
                  <a:pt x="91770" y="35320"/>
                </a:lnTo>
                <a:lnTo>
                  <a:pt x="91760" y="35340"/>
                </a:lnTo>
                <a:lnTo>
                  <a:pt x="91740" y="35360"/>
                </a:lnTo>
                <a:lnTo>
                  <a:pt x="91720" y="35370"/>
                </a:lnTo>
                <a:lnTo>
                  <a:pt x="91690" y="35370"/>
                </a:lnTo>
                <a:lnTo>
                  <a:pt x="91670" y="35370"/>
                </a:lnTo>
                <a:lnTo>
                  <a:pt x="91630" y="35380"/>
                </a:lnTo>
                <a:lnTo>
                  <a:pt x="91610" y="35400"/>
                </a:lnTo>
                <a:lnTo>
                  <a:pt x="91610" y="35430"/>
                </a:lnTo>
                <a:lnTo>
                  <a:pt x="91590" y="35450"/>
                </a:lnTo>
                <a:lnTo>
                  <a:pt x="91570" y="35470"/>
                </a:lnTo>
                <a:lnTo>
                  <a:pt x="91560" y="35480"/>
                </a:lnTo>
                <a:lnTo>
                  <a:pt x="91540" y="35500"/>
                </a:lnTo>
                <a:lnTo>
                  <a:pt x="91540" y="35510"/>
                </a:lnTo>
                <a:lnTo>
                  <a:pt x="91530" y="35540"/>
                </a:lnTo>
                <a:lnTo>
                  <a:pt x="91520" y="35550"/>
                </a:lnTo>
                <a:lnTo>
                  <a:pt x="91500" y="35560"/>
                </a:lnTo>
                <a:lnTo>
                  <a:pt x="91480" y="35560"/>
                </a:lnTo>
                <a:lnTo>
                  <a:pt x="91470" y="35570"/>
                </a:lnTo>
                <a:lnTo>
                  <a:pt x="91440" y="35590"/>
                </a:lnTo>
                <a:lnTo>
                  <a:pt x="91410" y="35620"/>
                </a:lnTo>
                <a:lnTo>
                  <a:pt x="91390" y="35640"/>
                </a:lnTo>
                <a:lnTo>
                  <a:pt x="91380" y="35650"/>
                </a:lnTo>
                <a:lnTo>
                  <a:pt x="91360" y="35660"/>
                </a:lnTo>
                <a:lnTo>
                  <a:pt x="91350" y="35670"/>
                </a:lnTo>
                <a:lnTo>
                  <a:pt x="91340" y="35690"/>
                </a:lnTo>
                <a:lnTo>
                  <a:pt x="91330" y="35710"/>
                </a:lnTo>
                <a:lnTo>
                  <a:pt x="91320" y="35720"/>
                </a:lnTo>
                <a:lnTo>
                  <a:pt x="91300" y="35720"/>
                </a:lnTo>
                <a:lnTo>
                  <a:pt x="91300" y="35700"/>
                </a:lnTo>
                <a:lnTo>
                  <a:pt x="91300" y="35680"/>
                </a:lnTo>
                <a:lnTo>
                  <a:pt x="91300" y="35650"/>
                </a:lnTo>
                <a:lnTo>
                  <a:pt x="91290" y="35640"/>
                </a:lnTo>
                <a:lnTo>
                  <a:pt x="91270" y="35620"/>
                </a:lnTo>
                <a:lnTo>
                  <a:pt x="91170" y="35590"/>
                </a:lnTo>
                <a:lnTo>
                  <a:pt x="91140" y="35590"/>
                </a:lnTo>
                <a:lnTo>
                  <a:pt x="91120" y="35600"/>
                </a:lnTo>
                <a:lnTo>
                  <a:pt x="91060" y="35630"/>
                </a:lnTo>
                <a:lnTo>
                  <a:pt x="91020" y="35640"/>
                </a:lnTo>
                <a:lnTo>
                  <a:pt x="90970" y="35610"/>
                </a:lnTo>
                <a:lnTo>
                  <a:pt x="90930" y="35600"/>
                </a:lnTo>
                <a:lnTo>
                  <a:pt x="90800" y="35580"/>
                </a:lnTo>
                <a:lnTo>
                  <a:pt x="90730" y="35550"/>
                </a:lnTo>
                <a:lnTo>
                  <a:pt x="90650" y="35560"/>
                </a:lnTo>
                <a:lnTo>
                  <a:pt x="90610" y="35570"/>
                </a:lnTo>
                <a:lnTo>
                  <a:pt x="90530" y="35600"/>
                </a:lnTo>
                <a:lnTo>
                  <a:pt x="90470" y="35600"/>
                </a:lnTo>
                <a:lnTo>
                  <a:pt x="90440" y="35590"/>
                </a:lnTo>
                <a:lnTo>
                  <a:pt x="90370" y="35600"/>
                </a:lnTo>
                <a:lnTo>
                  <a:pt x="90340" y="35610"/>
                </a:lnTo>
                <a:lnTo>
                  <a:pt x="90260" y="35650"/>
                </a:lnTo>
                <a:lnTo>
                  <a:pt x="90200" y="35660"/>
                </a:lnTo>
                <a:lnTo>
                  <a:pt x="90160" y="35700"/>
                </a:lnTo>
                <a:lnTo>
                  <a:pt x="90130" y="35720"/>
                </a:lnTo>
                <a:lnTo>
                  <a:pt x="90130" y="35750"/>
                </a:lnTo>
                <a:lnTo>
                  <a:pt x="90150" y="35820"/>
                </a:lnTo>
                <a:lnTo>
                  <a:pt x="90150" y="35830"/>
                </a:lnTo>
                <a:lnTo>
                  <a:pt x="90130" y="35860"/>
                </a:lnTo>
                <a:lnTo>
                  <a:pt x="90080" y="35970"/>
                </a:lnTo>
                <a:lnTo>
                  <a:pt x="90040" y="36000"/>
                </a:lnTo>
                <a:lnTo>
                  <a:pt x="90040" y="36010"/>
                </a:lnTo>
                <a:lnTo>
                  <a:pt x="89990" y="36090"/>
                </a:lnTo>
                <a:lnTo>
                  <a:pt x="89950" y="36140"/>
                </a:lnTo>
                <a:lnTo>
                  <a:pt x="89950" y="36160"/>
                </a:lnTo>
                <a:lnTo>
                  <a:pt x="89930" y="36210"/>
                </a:lnTo>
                <a:lnTo>
                  <a:pt x="89890" y="36240"/>
                </a:lnTo>
                <a:lnTo>
                  <a:pt x="89850" y="36300"/>
                </a:lnTo>
                <a:lnTo>
                  <a:pt x="89930" y="36420"/>
                </a:lnTo>
                <a:lnTo>
                  <a:pt x="89910" y="36460"/>
                </a:lnTo>
                <a:lnTo>
                  <a:pt x="89880" y="36530"/>
                </a:lnTo>
                <a:lnTo>
                  <a:pt x="89860" y="36590"/>
                </a:lnTo>
                <a:lnTo>
                  <a:pt x="89830" y="36620"/>
                </a:lnTo>
                <a:lnTo>
                  <a:pt x="89800" y="36640"/>
                </a:lnTo>
                <a:lnTo>
                  <a:pt x="89790" y="36660"/>
                </a:lnTo>
                <a:lnTo>
                  <a:pt x="89790" y="36740"/>
                </a:lnTo>
                <a:lnTo>
                  <a:pt x="89790" y="36800"/>
                </a:lnTo>
                <a:lnTo>
                  <a:pt x="89790" y="36900"/>
                </a:lnTo>
                <a:lnTo>
                  <a:pt x="89780" y="36900"/>
                </a:lnTo>
                <a:lnTo>
                  <a:pt x="89740" y="36890"/>
                </a:lnTo>
                <a:lnTo>
                  <a:pt x="89670" y="36870"/>
                </a:lnTo>
                <a:lnTo>
                  <a:pt x="89640" y="36850"/>
                </a:lnTo>
                <a:lnTo>
                  <a:pt x="89600" y="36870"/>
                </a:lnTo>
                <a:lnTo>
                  <a:pt x="89560" y="36930"/>
                </a:lnTo>
                <a:lnTo>
                  <a:pt x="89550" y="36990"/>
                </a:lnTo>
                <a:lnTo>
                  <a:pt x="89540" y="37110"/>
                </a:lnTo>
                <a:lnTo>
                  <a:pt x="89490" y="37170"/>
                </a:lnTo>
                <a:lnTo>
                  <a:pt x="89480" y="37200"/>
                </a:lnTo>
                <a:lnTo>
                  <a:pt x="89470" y="37250"/>
                </a:lnTo>
                <a:lnTo>
                  <a:pt x="89410" y="37370"/>
                </a:lnTo>
                <a:lnTo>
                  <a:pt x="89350" y="37380"/>
                </a:lnTo>
                <a:lnTo>
                  <a:pt x="89300" y="37380"/>
                </a:lnTo>
                <a:lnTo>
                  <a:pt x="89270" y="37380"/>
                </a:lnTo>
                <a:lnTo>
                  <a:pt x="89230" y="37390"/>
                </a:lnTo>
                <a:lnTo>
                  <a:pt x="89180" y="37360"/>
                </a:lnTo>
                <a:lnTo>
                  <a:pt x="89170" y="37340"/>
                </a:lnTo>
                <a:lnTo>
                  <a:pt x="89140" y="37350"/>
                </a:lnTo>
                <a:lnTo>
                  <a:pt x="89130" y="37370"/>
                </a:lnTo>
                <a:lnTo>
                  <a:pt x="89130" y="37400"/>
                </a:lnTo>
                <a:lnTo>
                  <a:pt x="89120" y="37440"/>
                </a:lnTo>
                <a:lnTo>
                  <a:pt x="89100" y="37460"/>
                </a:lnTo>
                <a:lnTo>
                  <a:pt x="89090" y="37470"/>
                </a:lnTo>
                <a:lnTo>
                  <a:pt x="89060" y="37470"/>
                </a:lnTo>
                <a:lnTo>
                  <a:pt x="89040" y="37480"/>
                </a:lnTo>
                <a:lnTo>
                  <a:pt x="88990" y="37550"/>
                </a:lnTo>
                <a:lnTo>
                  <a:pt x="89000" y="37600"/>
                </a:lnTo>
                <a:lnTo>
                  <a:pt x="89010" y="37650"/>
                </a:lnTo>
                <a:lnTo>
                  <a:pt x="89030" y="37740"/>
                </a:lnTo>
                <a:lnTo>
                  <a:pt x="89090" y="37920"/>
                </a:lnTo>
                <a:lnTo>
                  <a:pt x="89110" y="38030"/>
                </a:lnTo>
                <a:lnTo>
                  <a:pt x="89180" y="38060"/>
                </a:lnTo>
                <a:lnTo>
                  <a:pt x="89230" y="38060"/>
                </a:lnTo>
                <a:lnTo>
                  <a:pt x="89280" y="38110"/>
                </a:lnTo>
                <a:lnTo>
                  <a:pt x="89320" y="38130"/>
                </a:lnTo>
                <a:lnTo>
                  <a:pt x="89380" y="38140"/>
                </a:lnTo>
                <a:lnTo>
                  <a:pt x="89470" y="38200"/>
                </a:lnTo>
                <a:lnTo>
                  <a:pt x="89490" y="38230"/>
                </a:lnTo>
                <a:lnTo>
                  <a:pt x="89500" y="38300"/>
                </a:lnTo>
                <a:lnTo>
                  <a:pt x="89500" y="38370"/>
                </a:lnTo>
                <a:lnTo>
                  <a:pt x="89530" y="38420"/>
                </a:lnTo>
                <a:lnTo>
                  <a:pt x="89580" y="38480"/>
                </a:lnTo>
                <a:lnTo>
                  <a:pt x="89640" y="38560"/>
                </a:lnTo>
                <a:lnTo>
                  <a:pt x="89700" y="38610"/>
                </a:lnTo>
                <a:lnTo>
                  <a:pt x="89720" y="38710"/>
                </a:lnTo>
                <a:lnTo>
                  <a:pt x="89750" y="38790"/>
                </a:lnTo>
                <a:lnTo>
                  <a:pt x="89810" y="38930"/>
                </a:lnTo>
                <a:lnTo>
                  <a:pt x="89820" y="39050"/>
                </a:lnTo>
                <a:lnTo>
                  <a:pt x="89820" y="39110"/>
                </a:lnTo>
                <a:lnTo>
                  <a:pt x="89790" y="39140"/>
                </a:lnTo>
                <a:lnTo>
                  <a:pt x="89740" y="39150"/>
                </a:lnTo>
                <a:lnTo>
                  <a:pt x="89710" y="39200"/>
                </a:lnTo>
                <a:lnTo>
                  <a:pt x="89700" y="39250"/>
                </a:lnTo>
                <a:lnTo>
                  <a:pt x="89660" y="39320"/>
                </a:lnTo>
                <a:lnTo>
                  <a:pt x="89570" y="39390"/>
                </a:lnTo>
                <a:lnTo>
                  <a:pt x="89540" y="39430"/>
                </a:lnTo>
                <a:lnTo>
                  <a:pt x="89530" y="39470"/>
                </a:lnTo>
                <a:lnTo>
                  <a:pt x="89570" y="39630"/>
                </a:lnTo>
                <a:lnTo>
                  <a:pt x="89630" y="39800"/>
                </a:lnTo>
                <a:lnTo>
                  <a:pt x="89740" y="39830"/>
                </a:lnTo>
                <a:lnTo>
                  <a:pt x="89800" y="39860"/>
                </a:lnTo>
                <a:lnTo>
                  <a:pt x="89820" y="39960"/>
                </a:lnTo>
                <a:lnTo>
                  <a:pt x="89920" y="40060"/>
                </a:lnTo>
                <a:lnTo>
                  <a:pt x="89990" y="40120"/>
                </a:lnTo>
                <a:lnTo>
                  <a:pt x="90060" y="40190"/>
                </a:lnTo>
                <a:lnTo>
                  <a:pt x="90140" y="40310"/>
                </a:lnTo>
                <a:lnTo>
                  <a:pt x="90170" y="40350"/>
                </a:lnTo>
                <a:lnTo>
                  <a:pt x="90180" y="40360"/>
                </a:lnTo>
                <a:lnTo>
                  <a:pt x="90220" y="40350"/>
                </a:lnTo>
                <a:lnTo>
                  <a:pt x="90240" y="40310"/>
                </a:lnTo>
                <a:lnTo>
                  <a:pt x="90300" y="40260"/>
                </a:lnTo>
                <a:lnTo>
                  <a:pt x="90390" y="40080"/>
                </a:lnTo>
                <a:lnTo>
                  <a:pt x="90410" y="40060"/>
                </a:lnTo>
                <a:lnTo>
                  <a:pt x="90430" y="40000"/>
                </a:lnTo>
                <a:lnTo>
                  <a:pt x="90440" y="39960"/>
                </a:lnTo>
                <a:lnTo>
                  <a:pt x="90480" y="39960"/>
                </a:lnTo>
                <a:lnTo>
                  <a:pt x="90490" y="39960"/>
                </a:lnTo>
                <a:lnTo>
                  <a:pt x="90580" y="39950"/>
                </a:lnTo>
                <a:lnTo>
                  <a:pt x="90640" y="39900"/>
                </a:lnTo>
                <a:lnTo>
                  <a:pt x="90690" y="39850"/>
                </a:lnTo>
                <a:lnTo>
                  <a:pt x="90730" y="39810"/>
                </a:lnTo>
                <a:lnTo>
                  <a:pt x="90770" y="39800"/>
                </a:lnTo>
                <a:lnTo>
                  <a:pt x="90890" y="39860"/>
                </a:lnTo>
                <a:lnTo>
                  <a:pt x="90950" y="39930"/>
                </a:lnTo>
                <a:lnTo>
                  <a:pt x="91030" y="40020"/>
                </a:lnTo>
                <a:lnTo>
                  <a:pt x="91120" y="40030"/>
                </a:lnTo>
                <a:lnTo>
                  <a:pt x="91230" y="39990"/>
                </a:lnTo>
                <a:lnTo>
                  <a:pt x="91300" y="39960"/>
                </a:lnTo>
                <a:lnTo>
                  <a:pt x="91450" y="40010"/>
                </a:lnTo>
                <a:lnTo>
                  <a:pt x="91490" y="40070"/>
                </a:lnTo>
                <a:lnTo>
                  <a:pt x="91480" y="40080"/>
                </a:lnTo>
                <a:lnTo>
                  <a:pt x="91490" y="40080"/>
                </a:lnTo>
                <a:lnTo>
                  <a:pt x="91490" y="40110"/>
                </a:lnTo>
                <a:lnTo>
                  <a:pt x="91500" y="40120"/>
                </a:lnTo>
                <a:lnTo>
                  <a:pt x="91490" y="40130"/>
                </a:lnTo>
                <a:lnTo>
                  <a:pt x="91490" y="40140"/>
                </a:lnTo>
                <a:lnTo>
                  <a:pt x="91500" y="40160"/>
                </a:lnTo>
                <a:lnTo>
                  <a:pt x="91530" y="40170"/>
                </a:lnTo>
                <a:lnTo>
                  <a:pt x="91550" y="40170"/>
                </a:lnTo>
                <a:lnTo>
                  <a:pt x="91570" y="40170"/>
                </a:lnTo>
                <a:lnTo>
                  <a:pt x="91600" y="40180"/>
                </a:lnTo>
                <a:lnTo>
                  <a:pt x="91620" y="40180"/>
                </a:lnTo>
                <a:lnTo>
                  <a:pt x="91640" y="40200"/>
                </a:lnTo>
                <a:lnTo>
                  <a:pt x="91650" y="40210"/>
                </a:lnTo>
                <a:lnTo>
                  <a:pt x="91680" y="40250"/>
                </a:lnTo>
                <a:lnTo>
                  <a:pt x="91710" y="40260"/>
                </a:lnTo>
                <a:lnTo>
                  <a:pt x="91740" y="40270"/>
                </a:lnTo>
                <a:lnTo>
                  <a:pt x="91750" y="40290"/>
                </a:lnTo>
                <a:lnTo>
                  <a:pt x="91780" y="40320"/>
                </a:lnTo>
                <a:lnTo>
                  <a:pt x="91810" y="40330"/>
                </a:lnTo>
                <a:lnTo>
                  <a:pt x="91840" y="40340"/>
                </a:lnTo>
                <a:lnTo>
                  <a:pt x="91880" y="40370"/>
                </a:lnTo>
                <a:lnTo>
                  <a:pt x="91890" y="40400"/>
                </a:lnTo>
                <a:lnTo>
                  <a:pt x="91870" y="40420"/>
                </a:lnTo>
                <a:lnTo>
                  <a:pt x="91890" y="40440"/>
                </a:lnTo>
                <a:lnTo>
                  <a:pt x="91890" y="40480"/>
                </a:lnTo>
                <a:lnTo>
                  <a:pt x="91880" y="40490"/>
                </a:lnTo>
                <a:lnTo>
                  <a:pt x="91860" y="40510"/>
                </a:lnTo>
                <a:lnTo>
                  <a:pt x="91870" y="40520"/>
                </a:lnTo>
                <a:lnTo>
                  <a:pt x="91870" y="40540"/>
                </a:lnTo>
                <a:lnTo>
                  <a:pt x="91870" y="40550"/>
                </a:lnTo>
                <a:lnTo>
                  <a:pt x="91870" y="40580"/>
                </a:lnTo>
                <a:lnTo>
                  <a:pt x="91880" y="40610"/>
                </a:lnTo>
                <a:lnTo>
                  <a:pt x="91890" y="40630"/>
                </a:lnTo>
                <a:lnTo>
                  <a:pt x="91870" y="40650"/>
                </a:lnTo>
                <a:lnTo>
                  <a:pt x="91850" y="40660"/>
                </a:lnTo>
                <a:lnTo>
                  <a:pt x="91850" y="40740"/>
                </a:lnTo>
                <a:lnTo>
                  <a:pt x="91830" y="40790"/>
                </a:lnTo>
                <a:lnTo>
                  <a:pt x="91820" y="40810"/>
                </a:lnTo>
                <a:lnTo>
                  <a:pt x="91810" y="40840"/>
                </a:lnTo>
                <a:lnTo>
                  <a:pt x="91780" y="40900"/>
                </a:lnTo>
                <a:lnTo>
                  <a:pt x="91760" y="40920"/>
                </a:lnTo>
                <a:lnTo>
                  <a:pt x="91710" y="40920"/>
                </a:lnTo>
                <a:lnTo>
                  <a:pt x="91690" y="40910"/>
                </a:lnTo>
                <a:lnTo>
                  <a:pt x="91670" y="40910"/>
                </a:lnTo>
                <a:lnTo>
                  <a:pt x="91640" y="40950"/>
                </a:lnTo>
                <a:lnTo>
                  <a:pt x="91570" y="41010"/>
                </a:lnTo>
                <a:lnTo>
                  <a:pt x="91560" y="41010"/>
                </a:lnTo>
                <a:lnTo>
                  <a:pt x="91550" y="41030"/>
                </a:lnTo>
                <a:lnTo>
                  <a:pt x="91540" y="41030"/>
                </a:lnTo>
                <a:lnTo>
                  <a:pt x="91520" y="41040"/>
                </a:lnTo>
                <a:lnTo>
                  <a:pt x="91520" y="41050"/>
                </a:lnTo>
                <a:lnTo>
                  <a:pt x="91520" y="41070"/>
                </a:lnTo>
                <a:lnTo>
                  <a:pt x="91520" y="41090"/>
                </a:lnTo>
                <a:lnTo>
                  <a:pt x="91520" y="41110"/>
                </a:lnTo>
                <a:lnTo>
                  <a:pt x="91510" y="41120"/>
                </a:lnTo>
                <a:lnTo>
                  <a:pt x="91480" y="41140"/>
                </a:lnTo>
                <a:lnTo>
                  <a:pt x="91430" y="41150"/>
                </a:lnTo>
                <a:lnTo>
                  <a:pt x="91410" y="41150"/>
                </a:lnTo>
                <a:lnTo>
                  <a:pt x="91400" y="41220"/>
                </a:lnTo>
                <a:lnTo>
                  <a:pt x="91380" y="41250"/>
                </a:lnTo>
                <a:lnTo>
                  <a:pt x="91380" y="41270"/>
                </a:lnTo>
                <a:lnTo>
                  <a:pt x="91380" y="41280"/>
                </a:lnTo>
                <a:lnTo>
                  <a:pt x="91390" y="41310"/>
                </a:lnTo>
                <a:lnTo>
                  <a:pt x="91390" y="41340"/>
                </a:lnTo>
                <a:lnTo>
                  <a:pt x="91370" y="41380"/>
                </a:lnTo>
                <a:lnTo>
                  <a:pt x="91370" y="41420"/>
                </a:lnTo>
                <a:lnTo>
                  <a:pt x="91360" y="41530"/>
                </a:lnTo>
                <a:lnTo>
                  <a:pt x="91370" y="41560"/>
                </a:lnTo>
                <a:lnTo>
                  <a:pt x="91360" y="41570"/>
                </a:lnTo>
                <a:lnTo>
                  <a:pt x="91350" y="41600"/>
                </a:lnTo>
                <a:lnTo>
                  <a:pt x="91340" y="41610"/>
                </a:lnTo>
                <a:lnTo>
                  <a:pt x="91340" y="41640"/>
                </a:lnTo>
                <a:lnTo>
                  <a:pt x="91320" y="41670"/>
                </a:lnTo>
                <a:lnTo>
                  <a:pt x="91290" y="41700"/>
                </a:lnTo>
                <a:lnTo>
                  <a:pt x="91280" y="41710"/>
                </a:lnTo>
                <a:lnTo>
                  <a:pt x="91260" y="41700"/>
                </a:lnTo>
                <a:lnTo>
                  <a:pt x="91210" y="41640"/>
                </a:lnTo>
                <a:lnTo>
                  <a:pt x="91180" y="41610"/>
                </a:lnTo>
                <a:lnTo>
                  <a:pt x="91140" y="41590"/>
                </a:lnTo>
                <a:lnTo>
                  <a:pt x="91120" y="41590"/>
                </a:lnTo>
                <a:lnTo>
                  <a:pt x="91070" y="41590"/>
                </a:lnTo>
                <a:lnTo>
                  <a:pt x="91040" y="41610"/>
                </a:lnTo>
                <a:lnTo>
                  <a:pt x="90930" y="41630"/>
                </a:lnTo>
                <a:lnTo>
                  <a:pt x="90880" y="41630"/>
                </a:lnTo>
                <a:lnTo>
                  <a:pt x="90790" y="41690"/>
                </a:lnTo>
                <a:lnTo>
                  <a:pt x="90760" y="41730"/>
                </a:lnTo>
                <a:lnTo>
                  <a:pt x="90710" y="41770"/>
                </a:lnTo>
                <a:lnTo>
                  <a:pt x="90680" y="41820"/>
                </a:lnTo>
                <a:lnTo>
                  <a:pt x="90610" y="41920"/>
                </a:lnTo>
                <a:lnTo>
                  <a:pt x="90530" y="41990"/>
                </a:lnTo>
                <a:lnTo>
                  <a:pt x="90440" y="42040"/>
                </a:lnTo>
                <a:lnTo>
                  <a:pt x="90350" y="42040"/>
                </a:lnTo>
                <a:lnTo>
                  <a:pt x="90260" y="42050"/>
                </a:lnTo>
                <a:lnTo>
                  <a:pt x="90240" y="42070"/>
                </a:lnTo>
                <a:lnTo>
                  <a:pt x="90210" y="42140"/>
                </a:lnTo>
                <a:lnTo>
                  <a:pt x="90150" y="42200"/>
                </a:lnTo>
                <a:lnTo>
                  <a:pt x="90060" y="42220"/>
                </a:lnTo>
                <a:lnTo>
                  <a:pt x="89940" y="42210"/>
                </a:lnTo>
                <a:lnTo>
                  <a:pt x="89830" y="42230"/>
                </a:lnTo>
                <a:lnTo>
                  <a:pt x="89730" y="42320"/>
                </a:lnTo>
                <a:lnTo>
                  <a:pt x="89700" y="42310"/>
                </a:lnTo>
                <a:lnTo>
                  <a:pt x="89560" y="42350"/>
                </a:lnTo>
                <a:lnTo>
                  <a:pt x="89450" y="42370"/>
                </a:lnTo>
                <a:lnTo>
                  <a:pt x="89400" y="42400"/>
                </a:lnTo>
                <a:lnTo>
                  <a:pt x="89330" y="42460"/>
                </a:lnTo>
                <a:lnTo>
                  <a:pt x="89270" y="42540"/>
                </a:lnTo>
                <a:lnTo>
                  <a:pt x="89230" y="42640"/>
                </a:lnTo>
                <a:lnTo>
                  <a:pt x="89200" y="42700"/>
                </a:lnTo>
                <a:lnTo>
                  <a:pt x="89060" y="42870"/>
                </a:lnTo>
                <a:lnTo>
                  <a:pt x="88970" y="42860"/>
                </a:lnTo>
                <a:lnTo>
                  <a:pt x="88870" y="42830"/>
                </a:lnTo>
                <a:lnTo>
                  <a:pt x="88760" y="42810"/>
                </a:lnTo>
                <a:lnTo>
                  <a:pt x="88520" y="42680"/>
                </a:lnTo>
                <a:lnTo>
                  <a:pt x="88460" y="42640"/>
                </a:lnTo>
                <a:lnTo>
                  <a:pt x="88400" y="42610"/>
                </a:lnTo>
                <a:lnTo>
                  <a:pt x="88360" y="42610"/>
                </a:lnTo>
                <a:lnTo>
                  <a:pt x="88240" y="42640"/>
                </a:lnTo>
                <a:lnTo>
                  <a:pt x="88210" y="42660"/>
                </a:lnTo>
                <a:lnTo>
                  <a:pt x="88170" y="42650"/>
                </a:lnTo>
                <a:lnTo>
                  <a:pt x="88120" y="42650"/>
                </a:lnTo>
                <a:lnTo>
                  <a:pt x="88070" y="42640"/>
                </a:lnTo>
                <a:lnTo>
                  <a:pt x="88010" y="42620"/>
                </a:lnTo>
                <a:lnTo>
                  <a:pt x="87960" y="42590"/>
                </a:lnTo>
                <a:lnTo>
                  <a:pt x="87860" y="42500"/>
                </a:lnTo>
                <a:lnTo>
                  <a:pt x="87850" y="42490"/>
                </a:lnTo>
                <a:lnTo>
                  <a:pt x="87760" y="42470"/>
                </a:lnTo>
                <a:lnTo>
                  <a:pt x="87710" y="42460"/>
                </a:lnTo>
                <a:lnTo>
                  <a:pt x="87680" y="42500"/>
                </a:lnTo>
                <a:lnTo>
                  <a:pt x="87670" y="42530"/>
                </a:lnTo>
                <a:lnTo>
                  <a:pt x="87660" y="42560"/>
                </a:lnTo>
                <a:lnTo>
                  <a:pt x="87660" y="42580"/>
                </a:lnTo>
                <a:lnTo>
                  <a:pt x="87720" y="42660"/>
                </a:lnTo>
                <a:lnTo>
                  <a:pt x="87730" y="42720"/>
                </a:lnTo>
                <a:lnTo>
                  <a:pt x="87730" y="42750"/>
                </a:lnTo>
                <a:lnTo>
                  <a:pt x="87780" y="42770"/>
                </a:lnTo>
                <a:lnTo>
                  <a:pt x="87820" y="42790"/>
                </a:lnTo>
                <a:lnTo>
                  <a:pt x="87820" y="42830"/>
                </a:lnTo>
                <a:lnTo>
                  <a:pt x="87800" y="42880"/>
                </a:lnTo>
                <a:lnTo>
                  <a:pt x="87780" y="42900"/>
                </a:lnTo>
                <a:lnTo>
                  <a:pt x="87750" y="42920"/>
                </a:lnTo>
                <a:lnTo>
                  <a:pt x="87690" y="42920"/>
                </a:lnTo>
                <a:lnTo>
                  <a:pt x="87620" y="42970"/>
                </a:lnTo>
                <a:lnTo>
                  <a:pt x="87590" y="42990"/>
                </a:lnTo>
                <a:lnTo>
                  <a:pt x="87580" y="43010"/>
                </a:lnTo>
                <a:lnTo>
                  <a:pt x="87540" y="43080"/>
                </a:lnTo>
                <a:lnTo>
                  <a:pt x="87460" y="43140"/>
                </a:lnTo>
                <a:lnTo>
                  <a:pt x="87370" y="43140"/>
                </a:lnTo>
                <a:lnTo>
                  <a:pt x="87260" y="43130"/>
                </a:lnTo>
                <a:lnTo>
                  <a:pt x="87230" y="43100"/>
                </a:lnTo>
                <a:lnTo>
                  <a:pt x="87180" y="43060"/>
                </a:lnTo>
                <a:lnTo>
                  <a:pt x="87140" y="43040"/>
                </a:lnTo>
                <a:lnTo>
                  <a:pt x="87070" y="43060"/>
                </a:lnTo>
                <a:lnTo>
                  <a:pt x="87000" y="43090"/>
                </a:lnTo>
                <a:lnTo>
                  <a:pt x="86940" y="43090"/>
                </a:lnTo>
                <a:lnTo>
                  <a:pt x="86910" y="43090"/>
                </a:lnTo>
                <a:lnTo>
                  <a:pt x="86800" y="43090"/>
                </a:lnTo>
                <a:lnTo>
                  <a:pt x="86760" y="43080"/>
                </a:lnTo>
                <a:lnTo>
                  <a:pt x="86710" y="43070"/>
                </a:lnTo>
                <a:lnTo>
                  <a:pt x="86660" y="43060"/>
                </a:lnTo>
                <a:lnTo>
                  <a:pt x="86630" y="43080"/>
                </a:lnTo>
                <a:lnTo>
                  <a:pt x="86630" y="43100"/>
                </a:lnTo>
                <a:lnTo>
                  <a:pt x="86610" y="43150"/>
                </a:lnTo>
                <a:lnTo>
                  <a:pt x="86590" y="43190"/>
                </a:lnTo>
                <a:lnTo>
                  <a:pt x="86550" y="43200"/>
                </a:lnTo>
                <a:lnTo>
                  <a:pt x="86520" y="43190"/>
                </a:lnTo>
                <a:lnTo>
                  <a:pt x="86500" y="43180"/>
                </a:lnTo>
                <a:lnTo>
                  <a:pt x="86450" y="43150"/>
                </a:lnTo>
                <a:lnTo>
                  <a:pt x="86360" y="43120"/>
                </a:lnTo>
                <a:lnTo>
                  <a:pt x="86280" y="43110"/>
                </a:lnTo>
                <a:lnTo>
                  <a:pt x="86170" y="43160"/>
                </a:lnTo>
                <a:lnTo>
                  <a:pt x="86160" y="43190"/>
                </a:lnTo>
                <a:lnTo>
                  <a:pt x="86160" y="43240"/>
                </a:lnTo>
                <a:lnTo>
                  <a:pt x="86160" y="43270"/>
                </a:lnTo>
                <a:lnTo>
                  <a:pt x="86140" y="43300"/>
                </a:lnTo>
                <a:lnTo>
                  <a:pt x="86090" y="43320"/>
                </a:lnTo>
                <a:lnTo>
                  <a:pt x="86080" y="43370"/>
                </a:lnTo>
                <a:lnTo>
                  <a:pt x="86040" y="43370"/>
                </a:lnTo>
                <a:lnTo>
                  <a:pt x="86030" y="43380"/>
                </a:lnTo>
                <a:lnTo>
                  <a:pt x="86020" y="43400"/>
                </a:lnTo>
                <a:lnTo>
                  <a:pt x="85970" y="43400"/>
                </a:lnTo>
                <a:lnTo>
                  <a:pt x="85940" y="43420"/>
                </a:lnTo>
                <a:lnTo>
                  <a:pt x="85930" y="43440"/>
                </a:lnTo>
                <a:lnTo>
                  <a:pt x="85880" y="43520"/>
                </a:lnTo>
                <a:lnTo>
                  <a:pt x="85900" y="43550"/>
                </a:lnTo>
                <a:lnTo>
                  <a:pt x="85930" y="43600"/>
                </a:lnTo>
                <a:lnTo>
                  <a:pt x="85900" y="43630"/>
                </a:lnTo>
                <a:lnTo>
                  <a:pt x="85910" y="43660"/>
                </a:lnTo>
                <a:lnTo>
                  <a:pt x="85880" y="43690"/>
                </a:lnTo>
                <a:lnTo>
                  <a:pt x="85800" y="43710"/>
                </a:lnTo>
                <a:lnTo>
                  <a:pt x="85800" y="43730"/>
                </a:lnTo>
                <a:lnTo>
                  <a:pt x="85800" y="43780"/>
                </a:lnTo>
                <a:lnTo>
                  <a:pt x="85770" y="43820"/>
                </a:lnTo>
                <a:lnTo>
                  <a:pt x="85760" y="43870"/>
                </a:lnTo>
                <a:lnTo>
                  <a:pt x="85740" y="43930"/>
                </a:lnTo>
                <a:lnTo>
                  <a:pt x="85700" y="43930"/>
                </a:lnTo>
                <a:lnTo>
                  <a:pt x="85690" y="43930"/>
                </a:lnTo>
                <a:lnTo>
                  <a:pt x="85650" y="44120"/>
                </a:lnTo>
                <a:lnTo>
                  <a:pt x="85660" y="44120"/>
                </a:lnTo>
                <a:lnTo>
                  <a:pt x="85660" y="44190"/>
                </a:lnTo>
                <a:lnTo>
                  <a:pt x="85680" y="44220"/>
                </a:lnTo>
                <a:lnTo>
                  <a:pt x="85710" y="44240"/>
                </a:lnTo>
                <a:lnTo>
                  <a:pt x="85720" y="44260"/>
                </a:lnTo>
                <a:lnTo>
                  <a:pt x="85710" y="44280"/>
                </a:lnTo>
                <a:lnTo>
                  <a:pt x="85690" y="44310"/>
                </a:lnTo>
                <a:lnTo>
                  <a:pt x="85670" y="44320"/>
                </a:lnTo>
                <a:lnTo>
                  <a:pt x="85720" y="44370"/>
                </a:lnTo>
                <a:lnTo>
                  <a:pt x="85760" y="44390"/>
                </a:lnTo>
                <a:lnTo>
                  <a:pt x="85760" y="44380"/>
                </a:lnTo>
                <a:lnTo>
                  <a:pt x="85770" y="44350"/>
                </a:lnTo>
                <a:lnTo>
                  <a:pt x="85790" y="44320"/>
                </a:lnTo>
                <a:lnTo>
                  <a:pt x="85830" y="44340"/>
                </a:lnTo>
                <a:lnTo>
                  <a:pt x="85860" y="44360"/>
                </a:lnTo>
                <a:lnTo>
                  <a:pt x="85900" y="44350"/>
                </a:lnTo>
                <a:lnTo>
                  <a:pt x="85980" y="44350"/>
                </a:lnTo>
                <a:lnTo>
                  <a:pt x="86020" y="44390"/>
                </a:lnTo>
                <a:lnTo>
                  <a:pt x="86030" y="44440"/>
                </a:lnTo>
                <a:lnTo>
                  <a:pt x="86030" y="44470"/>
                </a:lnTo>
                <a:lnTo>
                  <a:pt x="86060" y="44550"/>
                </a:lnTo>
                <a:lnTo>
                  <a:pt x="86020" y="44650"/>
                </a:lnTo>
                <a:lnTo>
                  <a:pt x="85990" y="44670"/>
                </a:lnTo>
                <a:lnTo>
                  <a:pt x="85990" y="44690"/>
                </a:lnTo>
                <a:lnTo>
                  <a:pt x="86010" y="44760"/>
                </a:lnTo>
                <a:lnTo>
                  <a:pt x="86030" y="44780"/>
                </a:lnTo>
                <a:lnTo>
                  <a:pt x="86060" y="44810"/>
                </a:lnTo>
                <a:lnTo>
                  <a:pt x="86130" y="44870"/>
                </a:lnTo>
                <a:lnTo>
                  <a:pt x="86170" y="44900"/>
                </a:lnTo>
                <a:lnTo>
                  <a:pt x="86190" y="44940"/>
                </a:lnTo>
                <a:lnTo>
                  <a:pt x="86180" y="44960"/>
                </a:lnTo>
                <a:lnTo>
                  <a:pt x="86180" y="45000"/>
                </a:lnTo>
                <a:lnTo>
                  <a:pt x="86200" y="45080"/>
                </a:lnTo>
                <a:lnTo>
                  <a:pt x="86200" y="45130"/>
                </a:lnTo>
                <a:lnTo>
                  <a:pt x="86190" y="45200"/>
                </a:lnTo>
                <a:lnTo>
                  <a:pt x="86150" y="45180"/>
                </a:lnTo>
                <a:lnTo>
                  <a:pt x="86120" y="45330"/>
                </a:lnTo>
                <a:lnTo>
                  <a:pt x="86110" y="45330"/>
                </a:lnTo>
                <a:lnTo>
                  <a:pt x="86100" y="45330"/>
                </a:lnTo>
                <a:lnTo>
                  <a:pt x="86070" y="45330"/>
                </a:lnTo>
                <a:lnTo>
                  <a:pt x="86080" y="45360"/>
                </a:lnTo>
                <a:lnTo>
                  <a:pt x="86100" y="45380"/>
                </a:lnTo>
                <a:lnTo>
                  <a:pt x="86090" y="45410"/>
                </a:lnTo>
                <a:lnTo>
                  <a:pt x="86080" y="45410"/>
                </a:lnTo>
                <a:lnTo>
                  <a:pt x="86070" y="45450"/>
                </a:lnTo>
                <a:lnTo>
                  <a:pt x="86080" y="45470"/>
                </a:lnTo>
                <a:lnTo>
                  <a:pt x="86100" y="45510"/>
                </a:lnTo>
                <a:lnTo>
                  <a:pt x="86080" y="45560"/>
                </a:lnTo>
                <a:lnTo>
                  <a:pt x="86070" y="45580"/>
                </a:lnTo>
                <a:lnTo>
                  <a:pt x="86040" y="45650"/>
                </a:lnTo>
                <a:lnTo>
                  <a:pt x="86000" y="45700"/>
                </a:lnTo>
                <a:lnTo>
                  <a:pt x="85990" y="45710"/>
                </a:lnTo>
                <a:lnTo>
                  <a:pt x="86010" y="45790"/>
                </a:lnTo>
                <a:lnTo>
                  <a:pt x="86040" y="45820"/>
                </a:lnTo>
                <a:lnTo>
                  <a:pt x="86070" y="45900"/>
                </a:lnTo>
                <a:lnTo>
                  <a:pt x="86100" y="45960"/>
                </a:lnTo>
                <a:lnTo>
                  <a:pt x="86120" y="45980"/>
                </a:lnTo>
                <a:lnTo>
                  <a:pt x="86200" y="46030"/>
                </a:lnTo>
                <a:lnTo>
                  <a:pt x="86210" y="46040"/>
                </a:lnTo>
                <a:lnTo>
                  <a:pt x="86210" y="46050"/>
                </a:lnTo>
                <a:lnTo>
                  <a:pt x="86230" y="46080"/>
                </a:lnTo>
                <a:lnTo>
                  <a:pt x="86230" y="46090"/>
                </a:lnTo>
                <a:lnTo>
                  <a:pt x="86270" y="46110"/>
                </a:lnTo>
                <a:lnTo>
                  <a:pt x="86330" y="46120"/>
                </a:lnTo>
                <a:lnTo>
                  <a:pt x="86360" y="46130"/>
                </a:lnTo>
                <a:lnTo>
                  <a:pt x="86340" y="46180"/>
                </a:lnTo>
                <a:lnTo>
                  <a:pt x="86300" y="46230"/>
                </a:lnTo>
                <a:lnTo>
                  <a:pt x="86270" y="46480"/>
                </a:lnTo>
                <a:lnTo>
                  <a:pt x="86270" y="46510"/>
                </a:lnTo>
                <a:lnTo>
                  <a:pt x="86280" y="46530"/>
                </a:lnTo>
                <a:lnTo>
                  <a:pt x="86310" y="46560"/>
                </a:lnTo>
                <a:lnTo>
                  <a:pt x="86340" y="46570"/>
                </a:lnTo>
                <a:lnTo>
                  <a:pt x="86350" y="46590"/>
                </a:lnTo>
                <a:lnTo>
                  <a:pt x="86350" y="46630"/>
                </a:lnTo>
                <a:lnTo>
                  <a:pt x="86370" y="46670"/>
                </a:lnTo>
                <a:lnTo>
                  <a:pt x="86350" y="46690"/>
                </a:lnTo>
                <a:lnTo>
                  <a:pt x="86320" y="46700"/>
                </a:lnTo>
                <a:lnTo>
                  <a:pt x="86290" y="46740"/>
                </a:lnTo>
                <a:lnTo>
                  <a:pt x="86240" y="46740"/>
                </a:lnTo>
                <a:lnTo>
                  <a:pt x="86140" y="46710"/>
                </a:lnTo>
                <a:lnTo>
                  <a:pt x="86060" y="46720"/>
                </a:lnTo>
                <a:lnTo>
                  <a:pt x="85980" y="46720"/>
                </a:lnTo>
                <a:lnTo>
                  <a:pt x="85940" y="46760"/>
                </a:lnTo>
                <a:lnTo>
                  <a:pt x="85930" y="46780"/>
                </a:lnTo>
                <a:lnTo>
                  <a:pt x="85930" y="46830"/>
                </a:lnTo>
                <a:lnTo>
                  <a:pt x="85950" y="46920"/>
                </a:lnTo>
                <a:lnTo>
                  <a:pt x="85940" y="46980"/>
                </a:lnTo>
                <a:lnTo>
                  <a:pt x="85900" y="47100"/>
                </a:lnTo>
                <a:lnTo>
                  <a:pt x="85870" y="47160"/>
                </a:lnTo>
                <a:lnTo>
                  <a:pt x="85860" y="47160"/>
                </a:lnTo>
                <a:lnTo>
                  <a:pt x="85790" y="47150"/>
                </a:lnTo>
                <a:lnTo>
                  <a:pt x="85780" y="47180"/>
                </a:lnTo>
                <a:lnTo>
                  <a:pt x="85750" y="47220"/>
                </a:lnTo>
                <a:lnTo>
                  <a:pt x="85720" y="47250"/>
                </a:lnTo>
                <a:lnTo>
                  <a:pt x="85680" y="47230"/>
                </a:lnTo>
                <a:lnTo>
                  <a:pt x="85650" y="47200"/>
                </a:lnTo>
                <a:lnTo>
                  <a:pt x="85610" y="47180"/>
                </a:lnTo>
                <a:lnTo>
                  <a:pt x="85550" y="47220"/>
                </a:lnTo>
                <a:lnTo>
                  <a:pt x="85510" y="47270"/>
                </a:lnTo>
                <a:lnTo>
                  <a:pt x="85440" y="47290"/>
                </a:lnTo>
                <a:lnTo>
                  <a:pt x="85410" y="47290"/>
                </a:lnTo>
                <a:lnTo>
                  <a:pt x="85340" y="47270"/>
                </a:lnTo>
                <a:lnTo>
                  <a:pt x="85300" y="47280"/>
                </a:lnTo>
                <a:lnTo>
                  <a:pt x="85280" y="47300"/>
                </a:lnTo>
                <a:lnTo>
                  <a:pt x="85280" y="47370"/>
                </a:lnTo>
                <a:lnTo>
                  <a:pt x="85270" y="47390"/>
                </a:lnTo>
                <a:lnTo>
                  <a:pt x="85250" y="47400"/>
                </a:lnTo>
                <a:lnTo>
                  <a:pt x="85240" y="47420"/>
                </a:lnTo>
                <a:lnTo>
                  <a:pt x="85210" y="47460"/>
                </a:lnTo>
                <a:lnTo>
                  <a:pt x="85190" y="47480"/>
                </a:lnTo>
                <a:lnTo>
                  <a:pt x="85170" y="47500"/>
                </a:lnTo>
                <a:lnTo>
                  <a:pt x="85140" y="47540"/>
                </a:lnTo>
                <a:lnTo>
                  <a:pt x="85070" y="47590"/>
                </a:lnTo>
                <a:lnTo>
                  <a:pt x="85020" y="47610"/>
                </a:lnTo>
                <a:lnTo>
                  <a:pt x="84990" y="47660"/>
                </a:lnTo>
                <a:lnTo>
                  <a:pt x="84950" y="47670"/>
                </a:lnTo>
                <a:lnTo>
                  <a:pt x="84940" y="47680"/>
                </a:lnTo>
                <a:lnTo>
                  <a:pt x="84930" y="47710"/>
                </a:lnTo>
                <a:lnTo>
                  <a:pt x="84910" y="47730"/>
                </a:lnTo>
                <a:lnTo>
                  <a:pt x="84880" y="47780"/>
                </a:lnTo>
                <a:lnTo>
                  <a:pt x="84870" y="47810"/>
                </a:lnTo>
                <a:lnTo>
                  <a:pt x="84840" y="47830"/>
                </a:lnTo>
                <a:lnTo>
                  <a:pt x="84810" y="47830"/>
                </a:lnTo>
                <a:lnTo>
                  <a:pt x="84760" y="47920"/>
                </a:lnTo>
                <a:lnTo>
                  <a:pt x="84770" y="47960"/>
                </a:lnTo>
                <a:lnTo>
                  <a:pt x="84780" y="47970"/>
                </a:lnTo>
                <a:lnTo>
                  <a:pt x="84770" y="48000"/>
                </a:lnTo>
                <a:lnTo>
                  <a:pt x="84740" y="48020"/>
                </a:lnTo>
                <a:lnTo>
                  <a:pt x="84700" y="48050"/>
                </a:lnTo>
                <a:lnTo>
                  <a:pt x="84700" y="48100"/>
                </a:lnTo>
                <a:lnTo>
                  <a:pt x="84700" y="48140"/>
                </a:lnTo>
                <a:lnTo>
                  <a:pt x="84620" y="48190"/>
                </a:lnTo>
                <a:lnTo>
                  <a:pt x="84490" y="48220"/>
                </a:lnTo>
                <a:lnTo>
                  <a:pt x="84480" y="48220"/>
                </a:lnTo>
                <a:lnTo>
                  <a:pt x="84460" y="48250"/>
                </a:lnTo>
                <a:lnTo>
                  <a:pt x="84470" y="48350"/>
                </a:lnTo>
                <a:lnTo>
                  <a:pt x="84540" y="48440"/>
                </a:lnTo>
                <a:lnTo>
                  <a:pt x="88810" y="53260"/>
                </a:lnTo>
                <a:lnTo>
                  <a:pt x="88820" y="53270"/>
                </a:lnTo>
                <a:lnTo>
                  <a:pt x="88830" y="53280"/>
                </a:lnTo>
                <a:lnTo>
                  <a:pt x="88840" y="53290"/>
                </a:lnTo>
                <a:lnTo>
                  <a:pt x="88980" y="53310"/>
                </a:lnTo>
                <a:lnTo>
                  <a:pt x="89160" y="53370"/>
                </a:lnTo>
                <a:lnTo>
                  <a:pt x="89170" y="53380"/>
                </a:lnTo>
                <a:lnTo>
                  <a:pt x="89180" y="53390"/>
                </a:lnTo>
                <a:lnTo>
                  <a:pt x="89180" y="53400"/>
                </a:lnTo>
                <a:lnTo>
                  <a:pt x="89200" y="53430"/>
                </a:lnTo>
                <a:lnTo>
                  <a:pt x="89250" y="53500"/>
                </a:lnTo>
                <a:lnTo>
                  <a:pt x="89320" y="53640"/>
                </a:lnTo>
                <a:lnTo>
                  <a:pt x="89330" y="53670"/>
                </a:lnTo>
                <a:lnTo>
                  <a:pt x="89350" y="53720"/>
                </a:lnTo>
                <a:lnTo>
                  <a:pt x="89360" y="53800"/>
                </a:lnTo>
                <a:lnTo>
                  <a:pt x="89370" y="53880"/>
                </a:lnTo>
                <a:lnTo>
                  <a:pt x="89400" y="53910"/>
                </a:lnTo>
                <a:lnTo>
                  <a:pt x="89440" y="53960"/>
                </a:lnTo>
                <a:lnTo>
                  <a:pt x="89460" y="54060"/>
                </a:lnTo>
                <a:lnTo>
                  <a:pt x="89470" y="54110"/>
                </a:lnTo>
                <a:lnTo>
                  <a:pt x="89520" y="54310"/>
                </a:lnTo>
                <a:lnTo>
                  <a:pt x="89580" y="54390"/>
                </a:lnTo>
                <a:lnTo>
                  <a:pt x="89630" y="54450"/>
                </a:lnTo>
                <a:lnTo>
                  <a:pt x="89660" y="54510"/>
                </a:lnTo>
                <a:lnTo>
                  <a:pt x="89710" y="54670"/>
                </a:lnTo>
                <a:lnTo>
                  <a:pt x="89740" y="54740"/>
                </a:lnTo>
                <a:lnTo>
                  <a:pt x="89750" y="54760"/>
                </a:lnTo>
                <a:lnTo>
                  <a:pt x="89830" y="54940"/>
                </a:lnTo>
                <a:lnTo>
                  <a:pt x="89840" y="55030"/>
                </a:lnTo>
                <a:lnTo>
                  <a:pt x="89830" y="55050"/>
                </a:lnTo>
                <a:lnTo>
                  <a:pt x="89790" y="55100"/>
                </a:lnTo>
                <a:lnTo>
                  <a:pt x="89770" y="55130"/>
                </a:lnTo>
                <a:lnTo>
                  <a:pt x="89700" y="55170"/>
                </a:lnTo>
                <a:lnTo>
                  <a:pt x="89690" y="55170"/>
                </a:lnTo>
                <a:lnTo>
                  <a:pt x="89650" y="55190"/>
                </a:lnTo>
                <a:lnTo>
                  <a:pt x="89590" y="55280"/>
                </a:lnTo>
                <a:lnTo>
                  <a:pt x="89550" y="55380"/>
                </a:lnTo>
                <a:lnTo>
                  <a:pt x="89520" y="55460"/>
                </a:lnTo>
                <a:lnTo>
                  <a:pt x="89510" y="55470"/>
                </a:lnTo>
                <a:lnTo>
                  <a:pt x="89470" y="55530"/>
                </a:lnTo>
                <a:lnTo>
                  <a:pt x="89430" y="55570"/>
                </a:lnTo>
                <a:lnTo>
                  <a:pt x="89190" y="55850"/>
                </a:lnTo>
                <a:lnTo>
                  <a:pt x="89140" y="55900"/>
                </a:lnTo>
                <a:lnTo>
                  <a:pt x="89130" y="55910"/>
                </a:lnTo>
                <a:lnTo>
                  <a:pt x="89100" y="55950"/>
                </a:lnTo>
                <a:lnTo>
                  <a:pt x="89040" y="56000"/>
                </a:lnTo>
                <a:lnTo>
                  <a:pt x="89030" y="56000"/>
                </a:lnTo>
                <a:lnTo>
                  <a:pt x="88940" y="56080"/>
                </a:lnTo>
                <a:lnTo>
                  <a:pt x="88890" y="56110"/>
                </a:lnTo>
                <a:lnTo>
                  <a:pt x="88820" y="56200"/>
                </a:lnTo>
                <a:lnTo>
                  <a:pt x="88760" y="56270"/>
                </a:lnTo>
                <a:lnTo>
                  <a:pt x="88700" y="56310"/>
                </a:lnTo>
                <a:lnTo>
                  <a:pt x="88630" y="56330"/>
                </a:lnTo>
                <a:lnTo>
                  <a:pt x="88540" y="56360"/>
                </a:lnTo>
                <a:lnTo>
                  <a:pt x="88450" y="56360"/>
                </a:lnTo>
                <a:lnTo>
                  <a:pt x="88410" y="56370"/>
                </a:lnTo>
                <a:lnTo>
                  <a:pt x="88320" y="56410"/>
                </a:lnTo>
                <a:lnTo>
                  <a:pt x="88260" y="56450"/>
                </a:lnTo>
                <a:lnTo>
                  <a:pt x="88130" y="56560"/>
                </a:lnTo>
                <a:lnTo>
                  <a:pt x="87990" y="56590"/>
                </a:lnTo>
                <a:lnTo>
                  <a:pt x="87890" y="56600"/>
                </a:lnTo>
                <a:lnTo>
                  <a:pt x="87810" y="56600"/>
                </a:lnTo>
                <a:lnTo>
                  <a:pt x="87720" y="56620"/>
                </a:lnTo>
                <a:lnTo>
                  <a:pt x="87680" y="56640"/>
                </a:lnTo>
                <a:lnTo>
                  <a:pt x="87620" y="56700"/>
                </a:lnTo>
                <a:lnTo>
                  <a:pt x="87600" y="56750"/>
                </a:lnTo>
                <a:lnTo>
                  <a:pt x="87570" y="56910"/>
                </a:lnTo>
                <a:lnTo>
                  <a:pt x="87570" y="56940"/>
                </a:lnTo>
                <a:lnTo>
                  <a:pt x="87570" y="56960"/>
                </a:lnTo>
                <a:lnTo>
                  <a:pt x="87550" y="56990"/>
                </a:lnTo>
                <a:lnTo>
                  <a:pt x="87520" y="57020"/>
                </a:lnTo>
                <a:lnTo>
                  <a:pt x="87480" y="57030"/>
                </a:lnTo>
                <a:lnTo>
                  <a:pt x="87450" y="57050"/>
                </a:lnTo>
                <a:lnTo>
                  <a:pt x="87410" y="57080"/>
                </a:lnTo>
                <a:lnTo>
                  <a:pt x="87470" y="57160"/>
                </a:lnTo>
                <a:lnTo>
                  <a:pt x="87490" y="57200"/>
                </a:lnTo>
                <a:lnTo>
                  <a:pt x="87520" y="57320"/>
                </a:lnTo>
                <a:lnTo>
                  <a:pt x="87500" y="57460"/>
                </a:lnTo>
                <a:lnTo>
                  <a:pt x="87460" y="57520"/>
                </a:lnTo>
                <a:lnTo>
                  <a:pt x="87400" y="57550"/>
                </a:lnTo>
                <a:lnTo>
                  <a:pt x="87350" y="57570"/>
                </a:lnTo>
                <a:lnTo>
                  <a:pt x="87220" y="57730"/>
                </a:lnTo>
                <a:lnTo>
                  <a:pt x="87200" y="57790"/>
                </a:lnTo>
                <a:lnTo>
                  <a:pt x="87140" y="57860"/>
                </a:lnTo>
                <a:lnTo>
                  <a:pt x="87070" y="57910"/>
                </a:lnTo>
                <a:lnTo>
                  <a:pt x="87000" y="57930"/>
                </a:lnTo>
                <a:lnTo>
                  <a:pt x="86910" y="57900"/>
                </a:lnTo>
                <a:lnTo>
                  <a:pt x="86830" y="57880"/>
                </a:lnTo>
                <a:lnTo>
                  <a:pt x="86600" y="57910"/>
                </a:lnTo>
                <a:lnTo>
                  <a:pt x="86580" y="57920"/>
                </a:lnTo>
                <a:lnTo>
                  <a:pt x="86550" y="57940"/>
                </a:lnTo>
                <a:lnTo>
                  <a:pt x="86410" y="57940"/>
                </a:lnTo>
                <a:lnTo>
                  <a:pt x="86350" y="57950"/>
                </a:lnTo>
                <a:lnTo>
                  <a:pt x="86310" y="57960"/>
                </a:lnTo>
                <a:lnTo>
                  <a:pt x="86270" y="58010"/>
                </a:lnTo>
                <a:lnTo>
                  <a:pt x="86200" y="58090"/>
                </a:lnTo>
                <a:lnTo>
                  <a:pt x="86070" y="58140"/>
                </a:lnTo>
                <a:lnTo>
                  <a:pt x="86050" y="58120"/>
                </a:lnTo>
                <a:lnTo>
                  <a:pt x="86010" y="58090"/>
                </a:lnTo>
                <a:lnTo>
                  <a:pt x="85960" y="58040"/>
                </a:lnTo>
                <a:lnTo>
                  <a:pt x="85950" y="58030"/>
                </a:lnTo>
                <a:lnTo>
                  <a:pt x="85920" y="58010"/>
                </a:lnTo>
                <a:lnTo>
                  <a:pt x="85850" y="57940"/>
                </a:lnTo>
                <a:lnTo>
                  <a:pt x="85820" y="57910"/>
                </a:lnTo>
                <a:lnTo>
                  <a:pt x="85500" y="57840"/>
                </a:lnTo>
                <a:lnTo>
                  <a:pt x="85450" y="57810"/>
                </a:lnTo>
                <a:lnTo>
                  <a:pt x="85390" y="57800"/>
                </a:lnTo>
                <a:lnTo>
                  <a:pt x="85320" y="57790"/>
                </a:lnTo>
                <a:lnTo>
                  <a:pt x="85240" y="57790"/>
                </a:lnTo>
                <a:lnTo>
                  <a:pt x="85130" y="57820"/>
                </a:lnTo>
                <a:lnTo>
                  <a:pt x="85070" y="57810"/>
                </a:lnTo>
                <a:lnTo>
                  <a:pt x="85020" y="57800"/>
                </a:lnTo>
                <a:lnTo>
                  <a:pt x="84960" y="57810"/>
                </a:lnTo>
                <a:lnTo>
                  <a:pt x="84920" y="57830"/>
                </a:lnTo>
                <a:lnTo>
                  <a:pt x="84890" y="57890"/>
                </a:lnTo>
                <a:lnTo>
                  <a:pt x="84890" y="57940"/>
                </a:lnTo>
                <a:lnTo>
                  <a:pt x="84940" y="57980"/>
                </a:lnTo>
                <a:lnTo>
                  <a:pt x="84950" y="57990"/>
                </a:lnTo>
                <a:lnTo>
                  <a:pt x="84980" y="58010"/>
                </a:lnTo>
                <a:lnTo>
                  <a:pt x="85040" y="58050"/>
                </a:lnTo>
                <a:lnTo>
                  <a:pt x="85100" y="58110"/>
                </a:lnTo>
                <a:lnTo>
                  <a:pt x="85170" y="58200"/>
                </a:lnTo>
                <a:lnTo>
                  <a:pt x="85220" y="58230"/>
                </a:lnTo>
                <a:lnTo>
                  <a:pt x="85210" y="58280"/>
                </a:lnTo>
                <a:lnTo>
                  <a:pt x="85190" y="58290"/>
                </a:lnTo>
                <a:lnTo>
                  <a:pt x="85160" y="58300"/>
                </a:lnTo>
                <a:lnTo>
                  <a:pt x="85110" y="58320"/>
                </a:lnTo>
                <a:lnTo>
                  <a:pt x="85100" y="58320"/>
                </a:lnTo>
                <a:lnTo>
                  <a:pt x="85040" y="58340"/>
                </a:lnTo>
                <a:lnTo>
                  <a:pt x="84990" y="58380"/>
                </a:lnTo>
                <a:lnTo>
                  <a:pt x="84980" y="58390"/>
                </a:lnTo>
                <a:lnTo>
                  <a:pt x="84940" y="58450"/>
                </a:lnTo>
                <a:lnTo>
                  <a:pt x="84930" y="58470"/>
                </a:lnTo>
                <a:lnTo>
                  <a:pt x="84900" y="58510"/>
                </a:lnTo>
                <a:lnTo>
                  <a:pt x="84730" y="58590"/>
                </a:lnTo>
                <a:lnTo>
                  <a:pt x="84690" y="58590"/>
                </a:lnTo>
                <a:lnTo>
                  <a:pt x="84650" y="58560"/>
                </a:lnTo>
                <a:lnTo>
                  <a:pt x="84560" y="58530"/>
                </a:lnTo>
                <a:lnTo>
                  <a:pt x="84510" y="58530"/>
                </a:lnTo>
                <a:lnTo>
                  <a:pt x="84130" y="58510"/>
                </a:lnTo>
                <a:lnTo>
                  <a:pt x="84000" y="58520"/>
                </a:lnTo>
                <a:lnTo>
                  <a:pt x="83990" y="58530"/>
                </a:lnTo>
                <a:lnTo>
                  <a:pt x="83760" y="58620"/>
                </a:lnTo>
                <a:lnTo>
                  <a:pt x="83740" y="58640"/>
                </a:lnTo>
                <a:lnTo>
                  <a:pt x="83730" y="58650"/>
                </a:lnTo>
                <a:lnTo>
                  <a:pt x="83700" y="58690"/>
                </a:lnTo>
                <a:lnTo>
                  <a:pt x="83660" y="58780"/>
                </a:lnTo>
                <a:lnTo>
                  <a:pt x="83630" y="58850"/>
                </a:lnTo>
                <a:lnTo>
                  <a:pt x="83620" y="58900"/>
                </a:lnTo>
                <a:lnTo>
                  <a:pt x="83610" y="58960"/>
                </a:lnTo>
                <a:lnTo>
                  <a:pt x="83640" y="59110"/>
                </a:lnTo>
                <a:lnTo>
                  <a:pt x="83660" y="59290"/>
                </a:lnTo>
                <a:lnTo>
                  <a:pt x="83600" y="59430"/>
                </a:lnTo>
                <a:lnTo>
                  <a:pt x="83560" y="59480"/>
                </a:lnTo>
                <a:lnTo>
                  <a:pt x="83510" y="59530"/>
                </a:lnTo>
                <a:lnTo>
                  <a:pt x="83460" y="59580"/>
                </a:lnTo>
                <a:lnTo>
                  <a:pt x="83400" y="59620"/>
                </a:lnTo>
                <a:lnTo>
                  <a:pt x="83360" y="59640"/>
                </a:lnTo>
                <a:lnTo>
                  <a:pt x="83270" y="59680"/>
                </a:lnTo>
                <a:lnTo>
                  <a:pt x="83200" y="59700"/>
                </a:lnTo>
                <a:lnTo>
                  <a:pt x="83140" y="59690"/>
                </a:lnTo>
                <a:lnTo>
                  <a:pt x="83080" y="59680"/>
                </a:lnTo>
                <a:lnTo>
                  <a:pt x="83000" y="59660"/>
                </a:lnTo>
                <a:lnTo>
                  <a:pt x="82960" y="59650"/>
                </a:lnTo>
                <a:lnTo>
                  <a:pt x="82870" y="59700"/>
                </a:lnTo>
                <a:lnTo>
                  <a:pt x="82840" y="59700"/>
                </a:lnTo>
                <a:lnTo>
                  <a:pt x="82810" y="59730"/>
                </a:lnTo>
                <a:lnTo>
                  <a:pt x="82780" y="59750"/>
                </a:lnTo>
                <a:lnTo>
                  <a:pt x="82740" y="59760"/>
                </a:lnTo>
                <a:lnTo>
                  <a:pt x="82700" y="59730"/>
                </a:lnTo>
                <a:lnTo>
                  <a:pt x="82680" y="59690"/>
                </a:lnTo>
                <a:lnTo>
                  <a:pt x="82520" y="59640"/>
                </a:lnTo>
                <a:lnTo>
                  <a:pt x="82480" y="59640"/>
                </a:lnTo>
                <a:lnTo>
                  <a:pt x="82460" y="59650"/>
                </a:lnTo>
                <a:lnTo>
                  <a:pt x="82380" y="59650"/>
                </a:lnTo>
                <a:lnTo>
                  <a:pt x="82330" y="59640"/>
                </a:lnTo>
                <a:lnTo>
                  <a:pt x="82290" y="59630"/>
                </a:lnTo>
                <a:lnTo>
                  <a:pt x="82250" y="59630"/>
                </a:lnTo>
                <a:lnTo>
                  <a:pt x="82240" y="59640"/>
                </a:lnTo>
                <a:lnTo>
                  <a:pt x="82250" y="59660"/>
                </a:lnTo>
                <a:lnTo>
                  <a:pt x="82270" y="59700"/>
                </a:lnTo>
                <a:lnTo>
                  <a:pt x="82250" y="59720"/>
                </a:lnTo>
                <a:lnTo>
                  <a:pt x="82220" y="59700"/>
                </a:lnTo>
                <a:lnTo>
                  <a:pt x="82170" y="59690"/>
                </a:lnTo>
                <a:lnTo>
                  <a:pt x="82060" y="59690"/>
                </a:lnTo>
                <a:lnTo>
                  <a:pt x="82010" y="59690"/>
                </a:lnTo>
                <a:lnTo>
                  <a:pt x="81970" y="59710"/>
                </a:lnTo>
                <a:lnTo>
                  <a:pt x="81930" y="59730"/>
                </a:lnTo>
                <a:lnTo>
                  <a:pt x="81900" y="59750"/>
                </a:lnTo>
                <a:lnTo>
                  <a:pt x="81850" y="59790"/>
                </a:lnTo>
                <a:lnTo>
                  <a:pt x="81820" y="59830"/>
                </a:lnTo>
                <a:lnTo>
                  <a:pt x="81780" y="59870"/>
                </a:lnTo>
                <a:lnTo>
                  <a:pt x="81740" y="59930"/>
                </a:lnTo>
                <a:lnTo>
                  <a:pt x="81720" y="59990"/>
                </a:lnTo>
                <a:lnTo>
                  <a:pt x="81690" y="60040"/>
                </a:lnTo>
                <a:lnTo>
                  <a:pt x="81630" y="60150"/>
                </a:lnTo>
                <a:lnTo>
                  <a:pt x="81570" y="60210"/>
                </a:lnTo>
                <a:lnTo>
                  <a:pt x="81510" y="60270"/>
                </a:lnTo>
                <a:lnTo>
                  <a:pt x="81480" y="60280"/>
                </a:lnTo>
                <a:lnTo>
                  <a:pt x="81410" y="60250"/>
                </a:lnTo>
                <a:lnTo>
                  <a:pt x="81380" y="60240"/>
                </a:lnTo>
                <a:lnTo>
                  <a:pt x="81370" y="60230"/>
                </a:lnTo>
                <a:lnTo>
                  <a:pt x="81290" y="60270"/>
                </a:lnTo>
                <a:lnTo>
                  <a:pt x="81290" y="60280"/>
                </a:lnTo>
                <a:lnTo>
                  <a:pt x="81270" y="60310"/>
                </a:lnTo>
                <a:lnTo>
                  <a:pt x="81230" y="60320"/>
                </a:lnTo>
                <a:lnTo>
                  <a:pt x="81180" y="60320"/>
                </a:lnTo>
                <a:lnTo>
                  <a:pt x="81130" y="60320"/>
                </a:lnTo>
                <a:lnTo>
                  <a:pt x="81000" y="60350"/>
                </a:lnTo>
                <a:lnTo>
                  <a:pt x="80950" y="60350"/>
                </a:lnTo>
                <a:lnTo>
                  <a:pt x="80940" y="60360"/>
                </a:lnTo>
                <a:lnTo>
                  <a:pt x="80920" y="60400"/>
                </a:lnTo>
                <a:lnTo>
                  <a:pt x="80830" y="60440"/>
                </a:lnTo>
                <a:lnTo>
                  <a:pt x="80770" y="60460"/>
                </a:lnTo>
                <a:lnTo>
                  <a:pt x="80680" y="60400"/>
                </a:lnTo>
                <a:lnTo>
                  <a:pt x="80650" y="60340"/>
                </a:lnTo>
                <a:lnTo>
                  <a:pt x="80600" y="60310"/>
                </a:lnTo>
                <a:lnTo>
                  <a:pt x="80540" y="60250"/>
                </a:lnTo>
                <a:lnTo>
                  <a:pt x="80510" y="60230"/>
                </a:lnTo>
                <a:lnTo>
                  <a:pt x="80450" y="60210"/>
                </a:lnTo>
                <a:lnTo>
                  <a:pt x="80410" y="60220"/>
                </a:lnTo>
                <a:lnTo>
                  <a:pt x="80330" y="60250"/>
                </a:lnTo>
                <a:lnTo>
                  <a:pt x="80250" y="60280"/>
                </a:lnTo>
                <a:lnTo>
                  <a:pt x="80190" y="60320"/>
                </a:lnTo>
                <a:lnTo>
                  <a:pt x="80150" y="60340"/>
                </a:lnTo>
                <a:lnTo>
                  <a:pt x="80070" y="60330"/>
                </a:lnTo>
                <a:lnTo>
                  <a:pt x="80060" y="60330"/>
                </a:lnTo>
                <a:lnTo>
                  <a:pt x="79990" y="60280"/>
                </a:lnTo>
                <a:lnTo>
                  <a:pt x="79960" y="60390"/>
                </a:lnTo>
                <a:lnTo>
                  <a:pt x="79960" y="60400"/>
                </a:lnTo>
                <a:lnTo>
                  <a:pt x="79950" y="60460"/>
                </a:lnTo>
                <a:lnTo>
                  <a:pt x="79910" y="60540"/>
                </a:lnTo>
                <a:lnTo>
                  <a:pt x="79870" y="60560"/>
                </a:lnTo>
                <a:lnTo>
                  <a:pt x="79770" y="60560"/>
                </a:lnTo>
                <a:lnTo>
                  <a:pt x="79720" y="60580"/>
                </a:lnTo>
                <a:lnTo>
                  <a:pt x="79690" y="60620"/>
                </a:lnTo>
                <a:lnTo>
                  <a:pt x="79660" y="60680"/>
                </a:lnTo>
                <a:lnTo>
                  <a:pt x="79610" y="60750"/>
                </a:lnTo>
                <a:lnTo>
                  <a:pt x="79530" y="60810"/>
                </a:lnTo>
                <a:lnTo>
                  <a:pt x="79420" y="60810"/>
                </a:lnTo>
                <a:lnTo>
                  <a:pt x="79360" y="60790"/>
                </a:lnTo>
                <a:lnTo>
                  <a:pt x="79240" y="60760"/>
                </a:lnTo>
                <a:lnTo>
                  <a:pt x="79140" y="60750"/>
                </a:lnTo>
                <a:lnTo>
                  <a:pt x="79120" y="60740"/>
                </a:lnTo>
                <a:lnTo>
                  <a:pt x="79080" y="60720"/>
                </a:lnTo>
                <a:lnTo>
                  <a:pt x="79030" y="60690"/>
                </a:lnTo>
                <a:lnTo>
                  <a:pt x="79020" y="60690"/>
                </a:lnTo>
                <a:lnTo>
                  <a:pt x="78990" y="60650"/>
                </a:lnTo>
                <a:lnTo>
                  <a:pt x="78940" y="60610"/>
                </a:lnTo>
                <a:lnTo>
                  <a:pt x="78860" y="60560"/>
                </a:lnTo>
                <a:lnTo>
                  <a:pt x="78730" y="60480"/>
                </a:lnTo>
                <a:lnTo>
                  <a:pt x="78650" y="60460"/>
                </a:lnTo>
                <a:lnTo>
                  <a:pt x="78560" y="60470"/>
                </a:lnTo>
                <a:lnTo>
                  <a:pt x="78520" y="60480"/>
                </a:lnTo>
                <a:lnTo>
                  <a:pt x="78370" y="60460"/>
                </a:lnTo>
                <a:lnTo>
                  <a:pt x="78290" y="60440"/>
                </a:lnTo>
                <a:lnTo>
                  <a:pt x="78160" y="60400"/>
                </a:lnTo>
                <a:lnTo>
                  <a:pt x="78080" y="60340"/>
                </a:lnTo>
                <a:lnTo>
                  <a:pt x="78000" y="60270"/>
                </a:lnTo>
                <a:lnTo>
                  <a:pt x="77920" y="60230"/>
                </a:lnTo>
                <a:lnTo>
                  <a:pt x="77850" y="60220"/>
                </a:lnTo>
                <a:lnTo>
                  <a:pt x="77820" y="60200"/>
                </a:lnTo>
                <a:lnTo>
                  <a:pt x="77720" y="60170"/>
                </a:lnTo>
                <a:lnTo>
                  <a:pt x="77640" y="60130"/>
                </a:lnTo>
                <a:lnTo>
                  <a:pt x="77500" y="60120"/>
                </a:lnTo>
                <a:lnTo>
                  <a:pt x="77460" y="60120"/>
                </a:lnTo>
                <a:lnTo>
                  <a:pt x="77410" y="60130"/>
                </a:lnTo>
                <a:lnTo>
                  <a:pt x="77390" y="60140"/>
                </a:lnTo>
                <a:lnTo>
                  <a:pt x="77360" y="60160"/>
                </a:lnTo>
                <a:lnTo>
                  <a:pt x="77300" y="60190"/>
                </a:lnTo>
                <a:lnTo>
                  <a:pt x="77290" y="60220"/>
                </a:lnTo>
                <a:lnTo>
                  <a:pt x="77300" y="60260"/>
                </a:lnTo>
                <a:lnTo>
                  <a:pt x="77320" y="60300"/>
                </a:lnTo>
                <a:lnTo>
                  <a:pt x="77310" y="60330"/>
                </a:lnTo>
                <a:lnTo>
                  <a:pt x="77260" y="60370"/>
                </a:lnTo>
                <a:lnTo>
                  <a:pt x="77220" y="60400"/>
                </a:lnTo>
                <a:lnTo>
                  <a:pt x="77140" y="60460"/>
                </a:lnTo>
                <a:lnTo>
                  <a:pt x="77070" y="60450"/>
                </a:lnTo>
                <a:lnTo>
                  <a:pt x="76980" y="60450"/>
                </a:lnTo>
                <a:lnTo>
                  <a:pt x="76930" y="60490"/>
                </a:lnTo>
                <a:lnTo>
                  <a:pt x="76860" y="60530"/>
                </a:lnTo>
                <a:lnTo>
                  <a:pt x="76810" y="60570"/>
                </a:lnTo>
                <a:lnTo>
                  <a:pt x="76770" y="60610"/>
                </a:lnTo>
                <a:lnTo>
                  <a:pt x="76730" y="60650"/>
                </a:lnTo>
                <a:lnTo>
                  <a:pt x="76730" y="60670"/>
                </a:lnTo>
                <a:lnTo>
                  <a:pt x="76730" y="60740"/>
                </a:lnTo>
                <a:lnTo>
                  <a:pt x="76760" y="60810"/>
                </a:lnTo>
                <a:lnTo>
                  <a:pt x="76780" y="60890"/>
                </a:lnTo>
                <a:lnTo>
                  <a:pt x="76790" y="61000"/>
                </a:lnTo>
                <a:lnTo>
                  <a:pt x="76750" y="61030"/>
                </a:lnTo>
                <a:lnTo>
                  <a:pt x="76690" y="61070"/>
                </a:lnTo>
                <a:lnTo>
                  <a:pt x="76690" y="61130"/>
                </a:lnTo>
                <a:lnTo>
                  <a:pt x="76690" y="61150"/>
                </a:lnTo>
                <a:lnTo>
                  <a:pt x="76690" y="61180"/>
                </a:lnTo>
                <a:lnTo>
                  <a:pt x="76670" y="61200"/>
                </a:lnTo>
                <a:lnTo>
                  <a:pt x="76650" y="61210"/>
                </a:lnTo>
                <a:lnTo>
                  <a:pt x="76600" y="61220"/>
                </a:lnTo>
                <a:lnTo>
                  <a:pt x="76550" y="61210"/>
                </a:lnTo>
                <a:lnTo>
                  <a:pt x="76490" y="61190"/>
                </a:lnTo>
                <a:lnTo>
                  <a:pt x="76430" y="61160"/>
                </a:lnTo>
                <a:lnTo>
                  <a:pt x="76360" y="61120"/>
                </a:lnTo>
                <a:lnTo>
                  <a:pt x="76340" y="61100"/>
                </a:lnTo>
                <a:lnTo>
                  <a:pt x="75980" y="61050"/>
                </a:lnTo>
                <a:lnTo>
                  <a:pt x="75950" y="61050"/>
                </a:lnTo>
                <a:lnTo>
                  <a:pt x="75840" y="61080"/>
                </a:lnTo>
                <a:lnTo>
                  <a:pt x="75780" y="61090"/>
                </a:lnTo>
                <a:lnTo>
                  <a:pt x="75710" y="61100"/>
                </a:lnTo>
                <a:lnTo>
                  <a:pt x="75630" y="61100"/>
                </a:lnTo>
                <a:lnTo>
                  <a:pt x="75570" y="61090"/>
                </a:lnTo>
                <a:lnTo>
                  <a:pt x="75490" y="61080"/>
                </a:lnTo>
                <a:lnTo>
                  <a:pt x="75480" y="61080"/>
                </a:lnTo>
                <a:lnTo>
                  <a:pt x="75420" y="61100"/>
                </a:lnTo>
                <a:lnTo>
                  <a:pt x="75410" y="61100"/>
                </a:lnTo>
                <a:lnTo>
                  <a:pt x="75370" y="61200"/>
                </a:lnTo>
                <a:lnTo>
                  <a:pt x="75330" y="61240"/>
                </a:lnTo>
                <a:lnTo>
                  <a:pt x="75280" y="61340"/>
                </a:lnTo>
                <a:lnTo>
                  <a:pt x="75320" y="61380"/>
                </a:lnTo>
                <a:lnTo>
                  <a:pt x="75370" y="61430"/>
                </a:lnTo>
                <a:lnTo>
                  <a:pt x="75390" y="61480"/>
                </a:lnTo>
                <a:lnTo>
                  <a:pt x="75390" y="61540"/>
                </a:lnTo>
                <a:lnTo>
                  <a:pt x="75370" y="61600"/>
                </a:lnTo>
                <a:lnTo>
                  <a:pt x="75350" y="61650"/>
                </a:lnTo>
                <a:lnTo>
                  <a:pt x="75290" y="61700"/>
                </a:lnTo>
                <a:lnTo>
                  <a:pt x="75250" y="61760"/>
                </a:lnTo>
                <a:lnTo>
                  <a:pt x="75200" y="61820"/>
                </a:lnTo>
                <a:lnTo>
                  <a:pt x="75180" y="61890"/>
                </a:lnTo>
                <a:lnTo>
                  <a:pt x="75170" y="61960"/>
                </a:lnTo>
                <a:lnTo>
                  <a:pt x="75180" y="62060"/>
                </a:lnTo>
                <a:lnTo>
                  <a:pt x="75200" y="62110"/>
                </a:lnTo>
                <a:lnTo>
                  <a:pt x="75210" y="62120"/>
                </a:lnTo>
                <a:lnTo>
                  <a:pt x="75270" y="62200"/>
                </a:lnTo>
                <a:lnTo>
                  <a:pt x="75330" y="62240"/>
                </a:lnTo>
                <a:lnTo>
                  <a:pt x="75330" y="62300"/>
                </a:lnTo>
                <a:lnTo>
                  <a:pt x="75300" y="62360"/>
                </a:lnTo>
                <a:lnTo>
                  <a:pt x="75280" y="62530"/>
                </a:lnTo>
                <a:lnTo>
                  <a:pt x="75280" y="62540"/>
                </a:lnTo>
                <a:lnTo>
                  <a:pt x="75320" y="62600"/>
                </a:lnTo>
                <a:lnTo>
                  <a:pt x="75360" y="62660"/>
                </a:lnTo>
                <a:lnTo>
                  <a:pt x="75410" y="62710"/>
                </a:lnTo>
                <a:lnTo>
                  <a:pt x="75460" y="62810"/>
                </a:lnTo>
                <a:lnTo>
                  <a:pt x="75470" y="63000"/>
                </a:lnTo>
                <a:lnTo>
                  <a:pt x="75500" y="63270"/>
                </a:lnTo>
                <a:lnTo>
                  <a:pt x="75510" y="63320"/>
                </a:lnTo>
                <a:lnTo>
                  <a:pt x="75520" y="63380"/>
                </a:lnTo>
                <a:lnTo>
                  <a:pt x="75480" y="63490"/>
                </a:lnTo>
                <a:lnTo>
                  <a:pt x="75430" y="63540"/>
                </a:lnTo>
                <a:lnTo>
                  <a:pt x="75410" y="63600"/>
                </a:lnTo>
                <a:lnTo>
                  <a:pt x="75390" y="63680"/>
                </a:lnTo>
                <a:lnTo>
                  <a:pt x="75360" y="63760"/>
                </a:lnTo>
                <a:lnTo>
                  <a:pt x="75290" y="63870"/>
                </a:lnTo>
                <a:lnTo>
                  <a:pt x="75220" y="63950"/>
                </a:lnTo>
                <a:lnTo>
                  <a:pt x="75150" y="64000"/>
                </a:lnTo>
                <a:lnTo>
                  <a:pt x="75090" y="64010"/>
                </a:lnTo>
                <a:lnTo>
                  <a:pt x="75040" y="64010"/>
                </a:lnTo>
                <a:lnTo>
                  <a:pt x="74970" y="64020"/>
                </a:lnTo>
                <a:lnTo>
                  <a:pt x="74960" y="64020"/>
                </a:lnTo>
                <a:lnTo>
                  <a:pt x="74930" y="64020"/>
                </a:lnTo>
                <a:lnTo>
                  <a:pt x="74850" y="64030"/>
                </a:lnTo>
                <a:lnTo>
                  <a:pt x="74840" y="64040"/>
                </a:lnTo>
                <a:lnTo>
                  <a:pt x="74710" y="64150"/>
                </a:lnTo>
                <a:lnTo>
                  <a:pt x="74700" y="64160"/>
                </a:lnTo>
                <a:lnTo>
                  <a:pt x="74700" y="64190"/>
                </a:lnTo>
                <a:lnTo>
                  <a:pt x="74690" y="64230"/>
                </a:lnTo>
                <a:lnTo>
                  <a:pt x="74660" y="64270"/>
                </a:lnTo>
                <a:lnTo>
                  <a:pt x="74610" y="64300"/>
                </a:lnTo>
                <a:lnTo>
                  <a:pt x="74560" y="64320"/>
                </a:lnTo>
                <a:lnTo>
                  <a:pt x="74470" y="64330"/>
                </a:lnTo>
                <a:lnTo>
                  <a:pt x="74340" y="64320"/>
                </a:lnTo>
                <a:lnTo>
                  <a:pt x="74190" y="64320"/>
                </a:lnTo>
                <a:lnTo>
                  <a:pt x="74080" y="64280"/>
                </a:lnTo>
                <a:lnTo>
                  <a:pt x="74010" y="64250"/>
                </a:lnTo>
                <a:lnTo>
                  <a:pt x="73950" y="64220"/>
                </a:lnTo>
                <a:lnTo>
                  <a:pt x="73890" y="64170"/>
                </a:lnTo>
                <a:lnTo>
                  <a:pt x="73850" y="64130"/>
                </a:lnTo>
                <a:lnTo>
                  <a:pt x="73810" y="64080"/>
                </a:lnTo>
                <a:lnTo>
                  <a:pt x="73800" y="64060"/>
                </a:lnTo>
                <a:lnTo>
                  <a:pt x="73780" y="64000"/>
                </a:lnTo>
                <a:lnTo>
                  <a:pt x="73740" y="63950"/>
                </a:lnTo>
                <a:lnTo>
                  <a:pt x="73710" y="63930"/>
                </a:lnTo>
                <a:lnTo>
                  <a:pt x="73630" y="63710"/>
                </a:lnTo>
                <a:lnTo>
                  <a:pt x="73610" y="63670"/>
                </a:lnTo>
                <a:lnTo>
                  <a:pt x="73510" y="63560"/>
                </a:lnTo>
                <a:lnTo>
                  <a:pt x="73450" y="63490"/>
                </a:lnTo>
                <a:lnTo>
                  <a:pt x="73390" y="63420"/>
                </a:lnTo>
                <a:lnTo>
                  <a:pt x="73340" y="63390"/>
                </a:lnTo>
                <a:lnTo>
                  <a:pt x="73260" y="63360"/>
                </a:lnTo>
                <a:lnTo>
                  <a:pt x="73200" y="63290"/>
                </a:lnTo>
                <a:lnTo>
                  <a:pt x="73040" y="63050"/>
                </a:lnTo>
                <a:lnTo>
                  <a:pt x="72940" y="62980"/>
                </a:lnTo>
                <a:lnTo>
                  <a:pt x="72880" y="62910"/>
                </a:lnTo>
                <a:lnTo>
                  <a:pt x="72730" y="62800"/>
                </a:lnTo>
                <a:lnTo>
                  <a:pt x="72650" y="62690"/>
                </a:lnTo>
                <a:lnTo>
                  <a:pt x="72470" y="62550"/>
                </a:lnTo>
                <a:lnTo>
                  <a:pt x="72380" y="62460"/>
                </a:lnTo>
                <a:lnTo>
                  <a:pt x="72370" y="62350"/>
                </a:lnTo>
                <a:lnTo>
                  <a:pt x="72350" y="62170"/>
                </a:lnTo>
                <a:lnTo>
                  <a:pt x="72330" y="62110"/>
                </a:lnTo>
                <a:lnTo>
                  <a:pt x="72310" y="62060"/>
                </a:lnTo>
                <a:lnTo>
                  <a:pt x="72200" y="61940"/>
                </a:lnTo>
                <a:lnTo>
                  <a:pt x="71970" y="61880"/>
                </a:lnTo>
                <a:lnTo>
                  <a:pt x="71910" y="61830"/>
                </a:lnTo>
                <a:lnTo>
                  <a:pt x="71650" y="61710"/>
                </a:lnTo>
                <a:lnTo>
                  <a:pt x="71460" y="61630"/>
                </a:lnTo>
                <a:lnTo>
                  <a:pt x="71450" y="61620"/>
                </a:lnTo>
                <a:lnTo>
                  <a:pt x="71240" y="61550"/>
                </a:lnTo>
                <a:lnTo>
                  <a:pt x="71210" y="61550"/>
                </a:lnTo>
                <a:lnTo>
                  <a:pt x="71130" y="61550"/>
                </a:lnTo>
                <a:lnTo>
                  <a:pt x="71010" y="61560"/>
                </a:lnTo>
                <a:lnTo>
                  <a:pt x="70930" y="61690"/>
                </a:lnTo>
                <a:lnTo>
                  <a:pt x="70910" y="61830"/>
                </a:lnTo>
                <a:lnTo>
                  <a:pt x="70860" y="61970"/>
                </a:lnTo>
                <a:lnTo>
                  <a:pt x="70800" y="62090"/>
                </a:lnTo>
                <a:lnTo>
                  <a:pt x="70790" y="62110"/>
                </a:lnTo>
                <a:lnTo>
                  <a:pt x="70730" y="62210"/>
                </a:lnTo>
                <a:lnTo>
                  <a:pt x="70580" y="62320"/>
                </a:lnTo>
                <a:lnTo>
                  <a:pt x="70480" y="62350"/>
                </a:lnTo>
                <a:lnTo>
                  <a:pt x="70370" y="62330"/>
                </a:lnTo>
                <a:lnTo>
                  <a:pt x="70310" y="62300"/>
                </a:lnTo>
                <a:lnTo>
                  <a:pt x="70230" y="62250"/>
                </a:lnTo>
                <a:lnTo>
                  <a:pt x="70130" y="62120"/>
                </a:lnTo>
                <a:lnTo>
                  <a:pt x="70110" y="62110"/>
                </a:lnTo>
                <a:lnTo>
                  <a:pt x="69990" y="61970"/>
                </a:lnTo>
                <a:lnTo>
                  <a:pt x="69820" y="61740"/>
                </a:lnTo>
                <a:lnTo>
                  <a:pt x="69660" y="61590"/>
                </a:lnTo>
                <a:lnTo>
                  <a:pt x="69600" y="61580"/>
                </a:lnTo>
                <a:lnTo>
                  <a:pt x="69450" y="61620"/>
                </a:lnTo>
                <a:lnTo>
                  <a:pt x="69350" y="61670"/>
                </a:lnTo>
                <a:lnTo>
                  <a:pt x="69280" y="61700"/>
                </a:lnTo>
                <a:lnTo>
                  <a:pt x="69210" y="61720"/>
                </a:lnTo>
                <a:lnTo>
                  <a:pt x="69110" y="61760"/>
                </a:lnTo>
                <a:lnTo>
                  <a:pt x="69000" y="61770"/>
                </a:lnTo>
                <a:lnTo>
                  <a:pt x="68800" y="61810"/>
                </a:lnTo>
                <a:lnTo>
                  <a:pt x="68580" y="61820"/>
                </a:lnTo>
                <a:lnTo>
                  <a:pt x="68430" y="61770"/>
                </a:lnTo>
                <a:lnTo>
                  <a:pt x="68350" y="61670"/>
                </a:lnTo>
                <a:lnTo>
                  <a:pt x="68220" y="61580"/>
                </a:lnTo>
                <a:lnTo>
                  <a:pt x="68050" y="61630"/>
                </a:lnTo>
                <a:lnTo>
                  <a:pt x="68030" y="61660"/>
                </a:lnTo>
                <a:lnTo>
                  <a:pt x="67950" y="61750"/>
                </a:lnTo>
                <a:lnTo>
                  <a:pt x="67810" y="61800"/>
                </a:lnTo>
                <a:lnTo>
                  <a:pt x="67700" y="61830"/>
                </a:lnTo>
                <a:lnTo>
                  <a:pt x="67660" y="61860"/>
                </a:lnTo>
                <a:lnTo>
                  <a:pt x="67580" y="61970"/>
                </a:lnTo>
                <a:lnTo>
                  <a:pt x="67430" y="62090"/>
                </a:lnTo>
                <a:lnTo>
                  <a:pt x="67390" y="62110"/>
                </a:lnTo>
                <a:lnTo>
                  <a:pt x="67380" y="62110"/>
                </a:lnTo>
                <a:lnTo>
                  <a:pt x="67230" y="62200"/>
                </a:lnTo>
                <a:lnTo>
                  <a:pt x="67070" y="62230"/>
                </a:lnTo>
                <a:lnTo>
                  <a:pt x="66980" y="62220"/>
                </a:lnTo>
                <a:lnTo>
                  <a:pt x="66900" y="62120"/>
                </a:lnTo>
                <a:lnTo>
                  <a:pt x="66890" y="62110"/>
                </a:lnTo>
                <a:lnTo>
                  <a:pt x="66820" y="62000"/>
                </a:lnTo>
                <a:lnTo>
                  <a:pt x="66750" y="61820"/>
                </a:lnTo>
                <a:lnTo>
                  <a:pt x="66670" y="61520"/>
                </a:lnTo>
                <a:lnTo>
                  <a:pt x="66710" y="61340"/>
                </a:lnTo>
                <a:lnTo>
                  <a:pt x="66620" y="61260"/>
                </a:lnTo>
                <a:lnTo>
                  <a:pt x="66580" y="61240"/>
                </a:lnTo>
                <a:lnTo>
                  <a:pt x="66530" y="61230"/>
                </a:lnTo>
                <a:lnTo>
                  <a:pt x="66490" y="61220"/>
                </a:lnTo>
                <a:lnTo>
                  <a:pt x="66470" y="61190"/>
                </a:lnTo>
                <a:lnTo>
                  <a:pt x="66450" y="61140"/>
                </a:lnTo>
                <a:lnTo>
                  <a:pt x="66410" y="61100"/>
                </a:lnTo>
                <a:lnTo>
                  <a:pt x="66390" y="61050"/>
                </a:lnTo>
                <a:lnTo>
                  <a:pt x="66400" y="61010"/>
                </a:lnTo>
                <a:lnTo>
                  <a:pt x="66390" y="60980"/>
                </a:lnTo>
                <a:lnTo>
                  <a:pt x="66350" y="60950"/>
                </a:lnTo>
                <a:lnTo>
                  <a:pt x="66310" y="60920"/>
                </a:lnTo>
                <a:lnTo>
                  <a:pt x="66290" y="60910"/>
                </a:lnTo>
                <a:lnTo>
                  <a:pt x="66230" y="60870"/>
                </a:lnTo>
                <a:lnTo>
                  <a:pt x="66220" y="60830"/>
                </a:lnTo>
                <a:lnTo>
                  <a:pt x="66220" y="60810"/>
                </a:lnTo>
                <a:lnTo>
                  <a:pt x="66200" y="60750"/>
                </a:lnTo>
                <a:lnTo>
                  <a:pt x="66200" y="60730"/>
                </a:lnTo>
                <a:lnTo>
                  <a:pt x="66200" y="60670"/>
                </a:lnTo>
                <a:lnTo>
                  <a:pt x="66180" y="60630"/>
                </a:lnTo>
                <a:lnTo>
                  <a:pt x="66140" y="60600"/>
                </a:lnTo>
                <a:lnTo>
                  <a:pt x="66110" y="60600"/>
                </a:lnTo>
                <a:lnTo>
                  <a:pt x="66090" y="60620"/>
                </a:lnTo>
                <a:lnTo>
                  <a:pt x="66040" y="60650"/>
                </a:lnTo>
                <a:lnTo>
                  <a:pt x="66010" y="60680"/>
                </a:lnTo>
                <a:lnTo>
                  <a:pt x="65970" y="60700"/>
                </a:lnTo>
                <a:lnTo>
                  <a:pt x="65920" y="60700"/>
                </a:lnTo>
                <a:lnTo>
                  <a:pt x="65880" y="60690"/>
                </a:lnTo>
                <a:lnTo>
                  <a:pt x="65850" y="60680"/>
                </a:lnTo>
                <a:lnTo>
                  <a:pt x="65810" y="60660"/>
                </a:lnTo>
                <a:lnTo>
                  <a:pt x="65770" y="60660"/>
                </a:lnTo>
                <a:lnTo>
                  <a:pt x="65680" y="60630"/>
                </a:lnTo>
                <a:lnTo>
                  <a:pt x="65630" y="60570"/>
                </a:lnTo>
                <a:lnTo>
                  <a:pt x="65580" y="60550"/>
                </a:lnTo>
                <a:lnTo>
                  <a:pt x="65540" y="60560"/>
                </a:lnTo>
                <a:lnTo>
                  <a:pt x="65480" y="60560"/>
                </a:lnTo>
                <a:lnTo>
                  <a:pt x="65440" y="60540"/>
                </a:lnTo>
                <a:lnTo>
                  <a:pt x="65400" y="60510"/>
                </a:lnTo>
                <a:lnTo>
                  <a:pt x="65340" y="60500"/>
                </a:lnTo>
                <a:lnTo>
                  <a:pt x="65320" y="60480"/>
                </a:lnTo>
                <a:lnTo>
                  <a:pt x="65290" y="60450"/>
                </a:lnTo>
                <a:lnTo>
                  <a:pt x="65250" y="60460"/>
                </a:lnTo>
                <a:lnTo>
                  <a:pt x="65230" y="60490"/>
                </a:lnTo>
                <a:lnTo>
                  <a:pt x="65200" y="60530"/>
                </a:lnTo>
                <a:lnTo>
                  <a:pt x="65200" y="60570"/>
                </a:lnTo>
                <a:lnTo>
                  <a:pt x="65230" y="60620"/>
                </a:lnTo>
                <a:lnTo>
                  <a:pt x="65260" y="60660"/>
                </a:lnTo>
                <a:lnTo>
                  <a:pt x="65270" y="60670"/>
                </a:lnTo>
                <a:lnTo>
                  <a:pt x="65250" y="60700"/>
                </a:lnTo>
                <a:lnTo>
                  <a:pt x="65220" y="60710"/>
                </a:lnTo>
                <a:lnTo>
                  <a:pt x="65160" y="60710"/>
                </a:lnTo>
                <a:lnTo>
                  <a:pt x="65150" y="60720"/>
                </a:lnTo>
                <a:lnTo>
                  <a:pt x="65120" y="60770"/>
                </a:lnTo>
                <a:lnTo>
                  <a:pt x="65110" y="60790"/>
                </a:lnTo>
                <a:lnTo>
                  <a:pt x="65060" y="60780"/>
                </a:lnTo>
                <a:lnTo>
                  <a:pt x="65030" y="60760"/>
                </a:lnTo>
                <a:lnTo>
                  <a:pt x="64990" y="60750"/>
                </a:lnTo>
                <a:lnTo>
                  <a:pt x="64970" y="60720"/>
                </a:lnTo>
                <a:lnTo>
                  <a:pt x="64990" y="60670"/>
                </a:lnTo>
                <a:lnTo>
                  <a:pt x="65030" y="60620"/>
                </a:lnTo>
                <a:lnTo>
                  <a:pt x="65030" y="60590"/>
                </a:lnTo>
                <a:lnTo>
                  <a:pt x="65010" y="60580"/>
                </a:lnTo>
                <a:lnTo>
                  <a:pt x="64970" y="60570"/>
                </a:lnTo>
                <a:lnTo>
                  <a:pt x="64930" y="60550"/>
                </a:lnTo>
                <a:lnTo>
                  <a:pt x="64880" y="60510"/>
                </a:lnTo>
                <a:lnTo>
                  <a:pt x="64840" y="60490"/>
                </a:lnTo>
                <a:lnTo>
                  <a:pt x="64790" y="60470"/>
                </a:lnTo>
                <a:lnTo>
                  <a:pt x="64710" y="60440"/>
                </a:lnTo>
                <a:lnTo>
                  <a:pt x="64680" y="60440"/>
                </a:lnTo>
                <a:lnTo>
                  <a:pt x="64610" y="60430"/>
                </a:lnTo>
                <a:lnTo>
                  <a:pt x="64590" y="60420"/>
                </a:lnTo>
                <a:lnTo>
                  <a:pt x="64560" y="60420"/>
                </a:lnTo>
                <a:lnTo>
                  <a:pt x="64510" y="60450"/>
                </a:lnTo>
                <a:lnTo>
                  <a:pt x="64420" y="60500"/>
                </a:lnTo>
                <a:lnTo>
                  <a:pt x="64360" y="60520"/>
                </a:lnTo>
                <a:lnTo>
                  <a:pt x="64340" y="60520"/>
                </a:lnTo>
                <a:lnTo>
                  <a:pt x="64320" y="60500"/>
                </a:lnTo>
                <a:lnTo>
                  <a:pt x="64310" y="60450"/>
                </a:lnTo>
                <a:lnTo>
                  <a:pt x="64300" y="60400"/>
                </a:lnTo>
                <a:lnTo>
                  <a:pt x="64280" y="60380"/>
                </a:lnTo>
                <a:lnTo>
                  <a:pt x="64250" y="60380"/>
                </a:lnTo>
                <a:lnTo>
                  <a:pt x="64190" y="60380"/>
                </a:lnTo>
                <a:lnTo>
                  <a:pt x="64170" y="60380"/>
                </a:lnTo>
                <a:lnTo>
                  <a:pt x="64150" y="60360"/>
                </a:lnTo>
                <a:lnTo>
                  <a:pt x="64110" y="60360"/>
                </a:lnTo>
                <a:lnTo>
                  <a:pt x="64070" y="60350"/>
                </a:lnTo>
                <a:lnTo>
                  <a:pt x="64030" y="60360"/>
                </a:lnTo>
                <a:lnTo>
                  <a:pt x="63980" y="60360"/>
                </a:lnTo>
                <a:lnTo>
                  <a:pt x="63970" y="60340"/>
                </a:lnTo>
                <a:lnTo>
                  <a:pt x="63950" y="60320"/>
                </a:lnTo>
                <a:lnTo>
                  <a:pt x="63920" y="60310"/>
                </a:lnTo>
                <a:lnTo>
                  <a:pt x="63910" y="60320"/>
                </a:lnTo>
                <a:lnTo>
                  <a:pt x="63910" y="60350"/>
                </a:lnTo>
                <a:lnTo>
                  <a:pt x="63910" y="60410"/>
                </a:lnTo>
                <a:lnTo>
                  <a:pt x="63900" y="60450"/>
                </a:lnTo>
                <a:lnTo>
                  <a:pt x="63890" y="60470"/>
                </a:lnTo>
                <a:lnTo>
                  <a:pt x="63870" y="60470"/>
                </a:lnTo>
                <a:lnTo>
                  <a:pt x="63810" y="60460"/>
                </a:lnTo>
                <a:lnTo>
                  <a:pt x="63770" y="60480"/>
                </a:lnTo>
                <a:lnTo>
                  <a:pt x="63740" y="60480"/>
                </a:lnTo>
                <a:lnTo>
                  <a:pt x="63680" y="60520"/>
                </a:lnTo>
                <a:lnTo>
                  <a:pt x="63550" y="60580"/>
                </a:lnTo>
                <a:lnTo>
                  <a:pt x="63480" y="60610"/>
                </a:lnTo>
                <a:lnTo>
                  <a:pt x="63430" y="60620"/>
                </a:lnTo>
                <a:lnTo>
                  <a:pt x="63350" y="60650"/>
                </a:lnTo>
                <a:lnTo>
                  <a:pt x="63250" y="60670"/>
                </a:lnTo>
                <a:lnTo>
                  <a:pt x="63170" y="60670"/>
                </a:lnTo>
                <a:lnTo>
                  <a:pt x="63090" y="60670"/>
                </a:lnTo>
                <a:lnTo>
                  <a:pt x="62940" y="60620"/>
                </a:lnTo>
                <a:lnTo>
                  <a:pt x="62870" y="60600"/>
                </a:lnTo>
                <a:lnTo>
                  <a:pt x="62800" y="60560"/>
                </a:lnTo>
                <a:lnTo>
                  <a:pt x="62760" y="60530"/>
                </a:lnTo>
                <a:lnTo>
                  <a:pt x="62720" y="60460"/>
                </a:lnTo>
                <a:lnTo>
                  <a:pt x="62710" y="60420"/>
                </a:lnTo>
                <a:lnTo>
                  <a:pt x="62710" y="60360"/>
                </a:lnTo>
                <a:lnTo>
                  <a:pt x="62700" y="60300"/>
                </a:lnTo>
                <a:lnTo>
                  <a:pt x="62670" y="60260"/>
                </a:lnTo>
                <a:lnTo>
                  <a:pt x="62640" y="60240"/>
                </a:lnTo>
                <a:lnTo>
                  <a:pt x="62620" y="60200"/>
                </a:lnTo>
                <a:lnTo>
                  <a:pt x="62610" y="60160"/>
                </a:lnTo>
                <a:lnTo>
                  <a:pt x="62580" y="60150"/>
                </a:lnTo>
                <a:lnTo>
                  <a:pt x="62570" y="60140"/>
                </a:lnTo>
                <a:lnTo>
                  <a:pt x="62550" y="60090"/>
                </a:lnTo>
                <a:lnTo>
                  <a:pt x="62530" y="60070"/>
                </a:lnTo>
                <a:lnTo>
                  <a:pt x="62520" y="60060"/>
                </a:lnTo>
                <a:lnTo>
                  <a:pt x="62500" y="60020"/>
                </a:lnTo>
                <a:lnTo>
                  <a:pt x="62480" y="59990"/>
                </a:lnTo>
                <a:lnTo>
                  <a:pt x="62470" y="59980"/>
                </a:lnTo>
                <a:lnTo>
                  <a:pt x="62430" y="59920"/>
                </a:lnTo>
                <a:lnTo>
                  <a:pt x="62500" y="59930"/>
                </a:lnTo>
                <a:lnTo>
                  <a:pt x="62510" y="59930"/>
                </a:lnTo>
                <a:lnTo>
                  <a:pt x="62530" y="59930"/>
                </a:lnTo>
                <a:lnTo>
                  <a:pt x="62560" y="59930"/>
                </a:lnTo>
                <a:lnTo>
                  <a:pt x="62700" y="5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