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Barinas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Barin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3460" y="34870"/>
                </a:moveTo>
                <a:lnTo>
                  <a:pt x="43440" y="34870"/>
                </a:lnTo>
                <a:lnTo>
                  <a:pt x="43420" y="34880"/>
                </a:lnTo>
                <a:lnTo>
                  <a:pt x="43390" y="34880"/>
                </a:lnTo>
                <a:lnTo>
                  <a:pt x="43380" y="34880"/>
                </a:lnTo>
                <a:lnTo>
                  <a:pt x="43360" y="34870"/>
                </a:lnTo>
                <a:lnTo>
                  <a:pt x="43330" y="34860"/>
                </a:lnTo>
                <a:lnTo>
                  <a:pt x="43320" y="34860"/>
                </a:lnTo>
                <a:lnTo>
                  <a:pt x="43290" y="34840"/>
                </a:lnTo>
                <a:lnTo>
                  <a:pt x="43280" y="34830"/>
                </a:lnTo>
                <a:lnTo>
                  <a:pt x="43270" y="34820"/>
                </a:lnTo>
                <a:lnTo>
                  <a:pt x="43260" y="34810"/>
                </a:lnTo>
                <a:lnTo>
                  <a:pt x="43260" y="34800"/>
                </a:lnTo>
                <a:lnTo>
                  <a:pt x="43250" y="34790"/>
                </a:lnTo>
                <a:lnTo>
                  <a:pt x="43250" y="34780"/>
                </a:lnTo>
                <a:lnTo>
                  <a:pt x="43240" y="34760"/>
                </a:lnTo>
                <a:lnTo>
                  <a:pt x="43220" y="34760"/>
                </a:lnTo>
                <a:lnTo>
                  <a:pt x="43210" y="34760"/>
                </a:lnTo>
                <a:lnTo>
                  <a:pt x="43190" y="34750"/>
                </a:lnTo>
                <a:lnTo>
                  <a:pt x="43190" y="34740"/>
                </a:lnTo>
                <a:lnTo>
                  <a:pt x="43180" y="34720"/>
                </a:lnTo>
                <a:lnTo>
                  <a:pt x="43170" y="34720"/>
                </a:lnTo>
                <a:lnTo>
                  <a:pt x="43160" y="34710"/>
                </a:lnTo>
                <a:lnTo>
                  <a:pt x="43160" y="34690"/>
                </a:lnTo>
                <a:lnTo>
                  <a:pt x="43140" y="34680"/>
                </a:lnTo>
                <a:lnTo>
                  <a:pt x="43130" y="34670"/>
                </a:lnTo>
                <a:lnTo>
                  <a:pt x="43120" y="34660"/>
                </a:lnTo>
                <a:lnTo>
                  <a:pt x="43100" y="34660"/>
                </a:lnTo>
                <a:lnTo>
                  <a:pt x="43090" y="34650"/>
                </a:lnTo>
                <a:lnTo>
                  <a:pt x="43090" y="34640"/>
                </a:lnTo>
                <a:lnTo>
                  <a:pt x="43080" y="34630"/>
                </a:lnTo>
                <a:lnTo>
                  <a:pt x="43070" y="34620"/>
                </a:lnTo>
                <a:lnTo>
                  <a:pt x="43070" y="34610"/>
                </a:lnTo>
                <a:lnTo>
                  <a:pt x="43060" y="34590"/>
                </a:lnTo>
                <a:lnTo>
                  <a:pt x="43050" y="34590"/>
                </a:lnTo>
                <a:lnTo>
                  <a:pt x="43040" y="34590"/>
                </a:lnTo>
                <a:lnTo>
                  <a:pt x="43030" y="34590"/>
                </a:lnTo>
                <a:lnTo>
                  <a:pt x="43010" y="34590"/>
                </a:lnTo>
                <a:lnTo>
                  <a:pt x="43010" y="34600"/>
                </a:lnTo>
                <a:lnTo>
                  <a:pt x="43000" y="34600"/>
                </a:lnTo>
                <a:lnTo>
                  <a:pt x="42980" y="34610"/>
                </a:lnTo>
                <a:lnTo>
                  <a:pt x="42980" y="34620"/>
                </a:lnTo>
                <a:lnTo>
                  <a:pt x="42970" y="34620"/>
                </a:lnTo>
                <a:lnTo>
                  <a:pt x="42960" y="34630"/>
                </a:lnTo>
                <a:lnTo>
                  <a:pt x="42950" y="34640"/>
                </a:lnTo>
                <a:lnTo>
                  <a:pt x="42930" y="34650"/>
                </a:lnTo>
                <a:lnTo>
                  <a:pt x="42920" y="34660"/>
                </a:lnTo>
                <a:lnTo>
                  <a:pt x="42900" y="34680"/>
                </a:lnTo>
                <a:lnTo>
                  <a:pt x="42890" y="34690"/>
                </a:lnTo>
                <a:lnTo>
                  <a:pt x="42870" y="34700"/>
                </a:lnTo>
                <a:lnTo>
                  <a:pt x="42850" y="34710"/>
                </a:lnTo>
                <a:lnTo>
                  <a:pt x="42840" y="34710"/>
                </a:lnTo>
                <a:lnTo>
                  <a:pt x="42810" y="34720"/>
                </a:lnTo>
                <a:lnTo>
                  <a:pt x="42800" y="34720"/>
                </a:lnTo>
                <a:lnTo>
                  <a:pt x="42790" y="34720"/>
                </a:lnTo>
                <a:lnTo>
                  <a:pt x="42780" y="34730"/>
                </a:lnTo>
                <a:lnTo>
                  <a:pt x="42770" y="34730"/>
                </a:lnTo>
                <a:lnTo>
                  <a:pt x="42750" y="34730"/>
                </a:lnTo>
                <a:lnTo>
                  <a:pt x="42740" y="34730"/>
                </a:lnTo>
                <a:lnTo>
                  <a:pt x="42740" y="34740"/>
                </a:lnTo>
                <a:lnTo>
                  <a:pt x="42730" y="34750"/>
                </a:lnTo>
                <a:lnTo>
                  <a:pt x="42720" y="34750"/>
                </a:lnTo>
                <a:lnTo>
                  <a:pt x="42710" y="34760"/>
                </a:lnTo>
                <a:lnTo>
                  <a:pt x="42700" y="34770"/>
                </a:lnTo>
                <a:lnTo>
                  <a:pt x="42700" y="34760"/>
                </a:lnTo>
                <a:lnTo>
                  <a:pt x="42690" y="34760"/>
                </a:lnTo>
                <a:lnTo>
                  <a:pt x="42690" y="34770"/>
                </a:lnTo>
                <a:lnTo>
                  <a:pt x="42680" y="34770"/>
                </a:lnTo>
                <a:lnTo>
                  <a:pt x="42680" y="34780"/>
                </a:lnTo>
                <a:lnTo>
                  <a:pt x="42680" y="34790"/>
                </a:lnTo>
                <a:lnTo>
                  <a:pt x="42690" y="34800"/>
                </a:lnTo>
                <a:lnTo>
                  <a:pt x="42700" y="34810"/>
                </a:lnTo>
                <a:lnTo>
                  <a:pt x="42710" y="34810"/>
                </a:lnTo>
                <a:lnTo>
                  <a:pt x="42720" y="34820"/>
                </a:lnTo>
                <a:lnTo>
                  <a:pt x="42730" y="34820"/>
                </a:lnTo>
                <a:lnTo>
                  <a:pt x="42730" y="34830"/>
                </a:lnTo>
                <a:lnTo>
                  <a:pt x="42720" y="34830"/>
                </a:lnTo>
                <a:lnTo>
                  <a:pt x="42720" y="34840"/>
                </a:lnTo>
                <a:lnTo>
                  <a:pt x="42720" y="34850"/>
                </a:lnTo>
                <a:lnTo>
                  <a:pt x="42710" y="34860"/>
                </a:lnTo>
                <a:lnTo>
                  <a:pt x="42720" y="34860"/>
                </a:lnTo>
                <a:lnTo>
                  <a:pt x="42730" y="34870"/>
                </a:lnTo>
                <a:lnTo>
                  <a:pt x="42740" y="34880"/>
                </a:lnTo>
                <a:lnTo>
                  <a:pt x="42750" y="34890"/>
                </a:lnTo>
                <a:lnTo>
                  <a:pt x="42750" y="34900"/>
                </a:lnTo>
                <a:lnTo>
                  <a:pt x="42750" y="34910"/>
                </a:lnTo>
                <a:lnTo>
                  <a:pt x="42750" y="34920"/>
                </a:lnTo>
                <a:lnTo>
                  <a:pt x="42740" y="34930"/>
                </a:lnTo>
                <a:lnTo>
                  <a:pt x="42730" y="34930"/>
                </a:lnTo>
                <a:lnTo>
                  <a:pt x="42710" y="34930"/>
                </a:lnTo>
                <a:lnTo>
                  <a:pt x="42700" y="34930"/>
                </a:lnTo>
                <a:lnTo>
                  <a:pt x="42690" y="34930"/>
                </a:lnTo>
                <a:lnTo>
                  <a:pt x="42680" y="34940"/>
                </a:lnTo>
                <a:lnTo>
                  <a:pt x="42670" y="34930"/>
                </a:lnTo>
                <a:lnTo>
                  <a:pt x="42660" y="34940"/>
                </a:lnTo>
                <a:lnTo>
                  <a:pt x="42640" y="34940"/>
                </a:lnTo>
                <a:lnTo>
                  <a:pt x="42640" y="34950"/>
                </a:lnTo>
                <a:lnTo>
                  <a:pt x="42630" y="34960"/>
                </a:lnTo>
                <a:lnTo>
                  <a:pt x="42620" y="34960"/>
                </a:lnTo>
                <a:lnTo>
                  <a:pt x="42610" y="34960"/>
                </a:lnTo>
                <a:lnTo>
                  <a:pt x="42600" y="34960"/>
                </a:lnTo>
                <a:lnTo>
                  <a:pt x="42590" y="34960"/>
                </a:lnTo>
                <a:lnTo>
                  <a:pt x="42590" y="34950"/>
                </a:lnTo>
                <a:lnTo>
                  <a:pt x="42600" y="34940"/>
                </a:lnTo>
                <a:lnTo>
                  <a:pt x="42600" y="34930"/>
                </a:lnTo>
                <a:lnTo>
                  <a:pt x="42610" y="34920"/>
                </a:lnTo>
                <a:lnTo>
                  <a:pt x="42610" y="34910"/>
                </a:lnTo>
                <a:lnTo>
                  <a:pt x="42620" y="34900"/>
                </a:lnTo>
                <a:lnTo>
                  <a:pt x="42620" y="34890"/>
                </a:lnTo>
                <a:lnTo>
                  <a:pt x="42620" y="34880"/>
                </a:lnTo>
                <a:lnTo>
                  <a:pt x="42610" y="34870"/>
                </a:lnTo>
                <a:lnTo>
                  <a:pt x="42600" y="34870"/>
                </a:lnTo>
                <a:lnTo>
                  <a:pt x="42590" y="34870"/>
                </a:lnTo>
                <a:lnTo>
                  <a:pt x="42570" y="34870"/>
                </a:lnTo>
                <a:lnTo>
                  <a:pt x="42560" y="34860"/>
                </a:lnTo>
                <a:lnTo>
                  <a:pt x="42540" y="34860"/>
                </a:lnTo>
                <a:lnTo>
                  <a:pt x="42510" y="34870"/>
                </a:lnTo>
                <a:lnTo>
                  <a:pt x="42490" y="34870"/>
                </a:lnTo>
                <a:lnTo>
                  <a:pt x="42470" y="34880"/>
                </a:lnTo>
                <a:lnTo>
                  <a:pt x="42460" y="34880"/>
                </a:lnTo>
                <a:lnTo>
                  <a:pt x="42450" y="34890"/>
                </a:lnTo>
                <a:lnTo>
                  <a:pt x="42460" y="34900"/>
                </a:lnTo>
                <a:lnTo>
                  <a:pt x="42460" y="34910"/>
                </a:lnTo>
                <a:lnTo>
                  <a:pt x="42470" y="34920"/>
                </a:lnTo>
                <a:lnTo>
                  <a:pt x="42470" y="34940"/>
                </a:lnTo>
                <a:lnTo>
                  <a:pt x="42470" y="34950"/>
                </a:lnTo>
                <a:lnTo>
                  <a:pt x="42460" y="34970"/>
                </a:lnTo>
                <a:lnTo>
                  <a:pt x="42460" y="34980"/>
                </a:lnTo>
                <a:lnTo>
                  <a:pt x="42440" y="35000"/>
                </a:lnTo>
                <a:lnTo>
                  <a:pt x="42430" y="35020"/>
                </a:lnTo>
                <a:lnTo>
                  <a:pt x="42420" y="35020"/>
                </a:lnTo>
                <a:lnTo>
                  <a:pt x="42410" y="35020"/>
                </a:lnTo>
                <a:lnTo>
                  <a:pt x="42400" y="35030"/>
                </a:lnTo>
                <a:lnTo>
                  <a:pt x="42400" y="35040"/>
                </a:lnTo>
                <a:lnTo>
                  <a:pt x="42400" y="35050"/>
                </a:lnTo>
                <a:lnTo>
                  <a:pt x="42390" y="35060"/>
                </a:lnTo>
                <a:lnTo>
                  <a:pt x="42380" y="35060"/>
                </a:lnTo>
                <a:lnTo>
                  <a:pt x="42370" y="35060"/>
                </a:lnTo>
                <a:lnTo>
                  <a:pt x="42350" y="35050"/>
                </a:lnTo>
                <a:lnTo>
                  <a:pt x="42340" y="35050"/>
                </a:lnTo>
                <a:lnTo>
                  <a:pt x="42330" y="35050"/>
                </a:lnTo>
                <a:lnTo>
                  <a:pt x="42330" y="35060"/>
                </a:lnTo>
                <a:lnTo>
                  <a:pt x="42320" y="35060"/>
                </a:lnTo>
                <a:lnTo>
                  <a:pt x="42310" y="35070"/>
                </a:lnTo>
                <a:lnTo>
                  <a:pt x="42300" y="35080"/>
                </a:lnTo>
                <a:lnTo>
                  <a:pt x="42280" y="35090"/>
                </a:lnTo>
                <a:lnTo>
                  <a:pt x="42270" y="35090"/>
                </a:lnTo>
                <a:lnTo>
                  <a:pt x="42260" y="35090"/>
                </a:lnTo>
                <a:lnTo>
                  <a:pt x="42250" y="35100"/>
                </a:lnTo>
                <a:lnTo>
                  <a:pt x="42240" y="35100"/>
                </a:lnTo>
                <a:lnTo>
                  <a:pt x="42240" y="35090"/>
                </a:lnTo>
                <a:lnTo>
                  <a:pt x="42230" y="35090"/>
                </a:lnTo>
                <a:lnTo>
                  <a:pt x="42230" y="35100"/>
                </a:lnTo>
                <a:lnTo>
                  <a:pt x="42210" y="35100"/>
                </a:lnTo>
                <a:lnTo>
                  <a:pt x="42210" y="35090"/>
                </a:lnTo>
                <a:lnTo>
                  <a:pt x="42190" y="35080"/>
                </a:lnTo>
                <a:lnTo>
                  <a:pt x="42180" y="35060"/>
                </a:lnTo>
                <a:lnTo>
                  <a:pt x="42170" y="35050"/>
                </a:lnTo>
                <a:lnTo>
                  <a:pt x="42160" y="35050"/>
                </a:lnTo>
                <a:lnTo>
                  <a:pt x="42140" y="35040"/>
                </a:lnTo>
                <a:lnTo>
                  <a:pt x="42130" y="35050"/>
                </a:lnTo>
                <a:lnTo>
                  <a:pt x="42120" y="35050"/>
                </a:lnTo>
                <a:lnTo>
                  <a:pt x="42110" y="35060"/>
                </a:lnTo>
                <a:lnTo>
                  <a:pt x="42090" y="35070"/>
                </a:lnTo>
                <a:lnTo>
                  <a:pt x="42080" y="35070"/>
                </a:lnTo>
                <a:lnTo>
                  <a:pt x="42070" y="35080"/>
                </a:lnTo>
                <a:lnTo>
                  <a:pt x="42060" y="35090"/>
                </a:lnTo>
                <a:lnTo>
                  <a:pt x="42030" y="35080"/>
                </a:lnTo>
                <a:lnTo>
                  <a:pt x="42030" y="35090"/>
                </a:lnTo>
                <a:lnTo>
                  <a:pt x="42020" y="35100"/>
                </a:lnTo>
                <a:lnTo>
                  <a:pt x="42000" y="35090"/>
                </a:lnTo>
                <a:lnTo>
                  <a:pt x="41990" y="35090"/>
                </a:lnTo>
                <a:lnTo>
                  <a:pt x="41990" y="35100"/>
                </a:lnTo>
                <a:lnTo>
                  <a:pt x="41980" y="35100"/>
                </a:lnTo>
                <a:lnTo>
                  <a:pt x="41970" y="35110"/>
                </a:lnTo>
                <a:lnTo>
                  <a:pt x="41970" y="35120"/>
                </a:lnTo>
                <a:lnTo>
                  <a:pt x="41960" y="35130"/>
                </a:lnTo>
                <a:lnTo>
                  <a:pt x="41950" y="35130"/>
                </a:lnTo>
                <a:lnTo>
                  <a:pt x="41940" y="35120"/>
                </a:lnTo>
                <a:lnTo>
                  <a:pt x="41930" y="35120"/>
                </a:lnTo>
                <a:lnTo>
                  <a:pt x="41920" y="35120"/>
                </a:lnTo>
                <a:lnTo>
                  <a:pt x="41920" y="35110"/>
                </a:lnTo>
                <a:lnTo>
                  <a:pt x="41910" y="35100"/>
                </a:lnTo>
                <a:lnTo>
                  <a:pt x="41900" y="35090"/>
                </a:lnTo>
                <a:lnTo>
                  <a:pt x="41880" y="35100"/>
                </a:lnTo>
                <a:lnTo>
                  <a:pt x="41870" y="35100"/>
                </a:lnTo>
                <a:lnTo>
                  <a:pt x="41860" y="35100"/>
                </a:lnTo>
                <a:lnTo>
                  <a:pt x="41840" y="35110"/>
                </a:lnTo>
                <a:lnTo>
                  <a:pt x="41830" y="35110"/>
                </a:lnTo>
                <a:lnTo>
                  <a:pt x="41830" y="35090"/>
                </a:lnTo>
                <a:lnTo>
                  <a:pt x="41830" y="35080"/>
                </a:lnTo>
                <a:lnTo>
                  <a:pt x="41830" y="35070"/>
                </a:lnTo>
                <a:lnTo>
                  <a:pt x="41810" y="35070"/>
                </a:lnTo>
                <a:lnTo>
                  <a:pt x="41810" y="35060"/>
                </a:lnTo>
                <a:lnTo>
                  <a:pt x="41800" y="35060"/>
                </a:lnTo>
                <a:lnTo>
                  <a:pt x="41800" y="35050"/>
                </a:lnTo>
                <a:lnTo>
                  <a:pt x="41790" y="35040"/>
                </a:lnTo>
                <a:lnTo>
                  <a:pt x="41780" y="35040"/>
                </a:lnTo>
                <a:lnTo>
                  <a:pt x="41770" y="35040"/>
                </a:lnTo>
                <a:lnTo>
                  <a:pt x="41760" y="35040"/>
                </a:lnTo>
                <a:lnTo>
                  <a:pt x="41750" y="35040"/>
                </a:lnTo>
                <a:lnTo>
                  <a:pt x="41740" y="35030"/>
                </a:lnTo>
                <a:lnTo>
                  <a:pt x="41740" y="35020"/>
                </a:lnTo>
                <a:lnTo>
                  <a:pt x="41740" y="35010"/>
                </a:lnTo>
                <a:lnTo>
                  <a:pt x="41720" y="35010"/>
                </a:lnTo>
                <a:lnTo>
                  <a:pt x="41710" y="35010"/>
                </a:lnTo>
                <a:lnTo>
                  <a:pt x="41710" y="35020"/>
                </a:lnTo>
                <a:lnTo>
                  <a:pt x="41700" y="35020"/>
                </a:lnTo>
                <a:lnTo>
                  <a:pt x="41700" y="35030"/>
                </a:lnTo>
                <a:lnTo>
                  <a:pt x="41690" y="35030"/>
                </a:lnTo>
                <a:lnTo>
                  <a:pt x="41690" y="35040"/>
                </a:lnTo>
                <a:lnTo>
                  <a:pt x="41680" y="35040"/>
                </a:lnTo>
                <a:lnTo>
                  <a:pt x="41680" y="35050"/>
                </a:lnTo>
                <a:lnTo>
                  <a:pt x="41680" y="35070"/>
                </a:lnTo>
                <a:lnTo>
                  <a:pt x="41680" y="35080"/>
                </a:lnTo>
                <a:lnTo>
                  <a:pt x="41670" y="35080"/>
                </a:lnTo>
                <a:lnTo>
                  <a:pt x="41660" y="35080"/>
                </a:lnTo>
                <a:lnTo>
                  <a:pt x="41650" y="35070"/>
                </a:lnTo>
                <a:lnTo>
                  <a:pt x="41650" y="35060"/>
                </a:lnTo>
                <a:lnTo>
                  <a:pt x="41650" y="35050"/>
                </a:lnTo>
                <a:lnTo>
                  <a:pt x="41640" y="35050"/>
                </a:lnTo>
                <a:lnTo>
                  <a:pt x="41630" y="35040"/>
                </a:lnTo>
                <a:lnTo>
                  <a:pt x="41620" y="35050"/>
                </a:lnTo>
                <a:lnTo>
                  <a:pt x="41620" y="35060"/>
                </a:lnTo>
                <a:lnTo>
                  <a:pt x="41610" y="35060"/>
                </a:lnTo>
                <a:lnTo>
                  <a:pt x="41610" y="35050"/>
                </a:lnTo>
                <a:lnTo>
                  <a:pt x="41590" y="35040"/>
                </a:lnTo>
                <a:lnTo>
                  <a:pt x="41580" y="35030"/>
                </a:lnTo>
                <a:lnTo>
                  <a:pt x="41570" y="35020"/>
                </a:lnTo>
                <a:lnTo>
                  <a:pt x="41560" y="35020"/>
                </a:lnTo>
                <a:lnTo>
                  <a:pt x="41550" y="35010"/>
                </a:lnTo>
                <a:lnTo>
                  <a:pt x="41560" y="35010"/>
                </a:lnTo>
                <a:lnTo>
                  <a:pt x="41530" y="35010"/>
                </a:lnTo>
                <a:lnTo>
                  <a:pt x="41520" y="35010"/>
                </a:lnTo>
                <a:lnTo>
                  <a:pt x="41500" y="35010"/>
                </a:lnTo>
                <a:lnTo>
                  <a:pt x="41500" y="35020"/>
                </a:lnTo>
                <a:lnTo>
                  <a:pt x="41480" y="35030"/>
                </a:lnTo>
                <a:lnTo>
                  <a:pt x="41470" y="35030"/>
                </a:lnTo>
                <a:lnTo>
                  <a:pt x="41440" y="35030"/>
                </a:lnTo>
                <a:lnTo>
                  <a:pt x="41430" y="35040"/>
                </a:lnTo>
                <a:lnTo>
                  <a:pt x="41410" y="35060"/>
                </a:lnTo>
                <a:lnTo>
                  <a:pt x="41400" y="35080"/>
                </a:lnTo>
                <a:lnTo>
                  <a:pt x="41390" y="35080"/>
                </a:lnTo>
                <a:lnTo>
                  <a:pt x="41380" y="35080"/>
                </a:lnTo>
                <a:lnTo>
                  <a:pt x="41370" y="35080"/>
                </a:lnTo>
                <a:lnTo>
                  <a:pt x="41370" y="35090"/>
                </a:lnTo>
                <a:lnTo>
                  <a:pt x="41360" y="35080"/>
                </a:lnTo>
                <a:lnTo>
                  <a:pt x="41340" y="35080"/>
                </a:lnTo>
                <a:lnTo>
                  <a:pt x="41330" y="35080"/>
                </a:lnTo>
                <a:lnTo>
                  <a:pt x="41320" y="35090"/>
                </a:lnTo>
                <a:lnTo>
                  <a:pt x="41320" y="35100"/>
                </a:lnTo>
                <a:lnTo>
                  <a:pt x="41310" y="35110"/>
                </a:lnTo>
                <a:lnTo>
                  <a:pt x="41300" y="35120"/>
                </a:lnTo>
                <a:lnTo>
                  <a:pt x="41290" y="35120"/>
                </a:lnTo>
                <a:lnTo>
                  <a:pt x="41290" y="35130"/>
                </a:lnTo>
                <a:lnTo>
                  <a:pt x="41290" y="35140"/>
                </a:lnTo>
                <a:lnTo>
                  <a:pt x="41290" y="35150"/>
                </a:lnTo>
                <a:lnTo>
                  <a:pt x="41300" y="35160"/>
                </a:lnTo>
                <a:lnTo>
                  <a:pt x="41290" y="35170"/>
                </a:lnTo>
                <a:lnTo>
                  <a:pt x="41270" y="35180"/>
                </a:lnTo>
                <a:lnTo>
                  <a:pt x="41270" y="35190"/>
                </a:lnTo>
                <a:lnTo>
                  <a:pt x="41260" y="35190"/>
                </a:lnTo>
                <a:lnTo>
                  <a:pt x="41250" y="35190"/>
                </a:lnTo>
                <a:lnTo>
                  <a:pt x="41240" y="35190"/>
                </a:lnTo>
                <a:lnTo>
                  <a:pt x="41240" y="35200"/>
                </a:lnTo>
                <a:lnTo>
                  <a:pt x="41250" y="35200"/>
                </a:lnTo>
                <a:lnTo>
                  <a:pt x="41250" y="35210"/>
                </a:lnTo>
                <a:lnTo>
                  <a:pt x="41240" y="35220"/>
                </a:lnTo>
                <a:lnTo>
                  <a:pt x="41220" y="35220"/>
                </a:lnTo>
                <a:lnTo>
                  <a:pt x="41210" y="35220"/>
                </a:lnTo>
                <a:lnTo>
                  <a:pt x="41200" y="35210"/>
                </a:lnTo>
                <a:lnTo>
                  <a:pt x="41190" y="35210"/>
                </a:lnTo>
                <a:lnTo>
                  <a:pt x="41180" y="35210"/>
                </a:lnTo>
                <a:lnTo>
                  <a:pt x="41180" y="35200"/>
                </a:lnTo>
                <a:lnTo>
                  <a:pt x="41180" y="35190"/>
                </a:lnTo>
                <a:lnTo>
                  <a:pt x="41170" y="35170"/>
                </a:lnTo>
                <a:lnTo>
                  <a:pt x="41170" y="35160"/>
                </a:lnTo>
                <a:lnTo>
                  <a:pt x="41170" y="35170"/>
                </a:lnTo>
                <a:lnTo>
                  <a:pt x="41160" y="35170"/>
                </a:lnTo>
                <a:lnTo>
                  <a:pt x="41140" y="35160"/>
                </a:lnTo>
                <a:lnTo>
                  <a:pt x="41130" y="35150"/>
                </a:lnTo>
                <a:lnTo>
                  <a:pt x="41120" y="35140"/>
                </a:lnTo>
                <a:lnTo>
                  <a:pt x="41120" y="35150"/>
                </a:lnTo>
                <a:lnTo>
                  <a:pt x="41110" y="35150"/>
                </a:lnTo>
                <a:lnTo>
                  <a:pt x="41100" y="35150"/>
                </a:lnTo>
                <a:lnTo>
                  <a:pt x="41090" y="35150"/>
                </a:lnTo>
                <a:lnTo>
                  <a:pt x="41080" y="35160"/>
                </a:lnTo>
                <a:lnTo>
                  <a:pt x="41070" y="35160"/>
                </a:lnTo>
                <a:lnTo>
                  <a:pt x="41060" y="35170"/>
                </a:lnTo>
                <a:lnTo>
                  <a:pt x="41050" y="35160"/>
                </a:lnTo>
                <a:lnTo>
                  <a:pt x="41040" y="35150"/>
                </a:lnTo>
                <a:lnTo>
                  <a:pt x="41030" y="35150"/>
                </a:lnTo>
                <a:lnTo>
                  <a:pt x="40990" y="35160"/>
                </a:lnTo>
                <a:lnTo>
                  <a:pt x="40970" y="35170"/>
                </a:lnTo>
                <a:lnTo>
                  <a:pt x="40960" y="35170"/>
                </a:lnTo>
                <a:lnTo>
                  <a:pt x="40940" y="35160"/>
                </a:lnTo>
                <a:lnTo>
                  <a:pt x="40940" y="35150"/>
                </a:lnTo>
                <a:lnTo>
                  <a:pt x="40940" y="35140"/>
                </a:lnTo>
                <a:lnTo>
                  <a:pt x="40940" y="35130"/>
                </a:lnTo>
                <a:lnTo>
                  <a:pt x="40940" y="35120"/>
                </a:lnTo>
                <a:lnTo>
                  <a:pt x="40930" y="35120"/>
                </a:lnTo>
                <a:lnTo>
                  <a:pt x="40920" y="35120"/>
                </a:lnTo>
                <a:lnTo>
                  <a:pt x="40900" y="35130"/>
                </a:lnTo>
                <a:lnTo>
                  <a:pt x="40890" y="35130"/>
                </a:lnTo>
                <a:lnTo>
                  <a:pt x="40880" y="35130"/>
                </a:lnTo>
                <a:lnTo>
                  <a:pt x="40870" y="35130"/>
                </a:lnTo>
                <a:lnTo>
                  <a:pt x="40850" y="35140"/>
                </a:lnTo>
                <a:lnTo>
                  <a:pt x="40840" y="35140"/>
                </a:lnTo>
                <a:lnTo>
                  <a:pt x="40830" y="35140"/>
                </a:lnTo>
                <a:lnTo>
                  <a:pt x="40820" y="35140"/>
                </a:lnTo>
                <a:lnTo>
                  <a:pt x="40810" y="35140"/>
                </a:lnTo>
                <a:lnTo>
                  <a:pt x="40800" y="35140"/>
                </a:lnTo>
                <a:lnTo>
                  <a:pt x="40790" y="35140"/>
                </a:lnTo>
                <a:lnTo>
                  <a:pt x="40780" y="35140"/>
                </a:lnTo>
                <a:lnTo>
                  <a:pt x="40780" y="35130"/>
                </a:lnTo>
                <a:lnTo>
                  <a:pt x="40790" y="35120"/>
                </a:lnTo>
                <a:lnTo>
                  <a:pt x="40780" y="35120"/>
                </a:lnTo>
                <a:lnTo>
                  <a:pt x="40770" y="35120"/>
                </a:lnTo>
                <a:lnTo>
                  <a:pt x="40760" y="35110"/>
                </a:lnTo>
                <a:lnTo>
                  <a:pt x="40750" y="35100"/>
                </a:lnTo>
                <a:lnTo>
                  <a:pt x="40740" y="35100"/>
                </a:lnTo>
                <a:lnTo>
                  <a:pt x="40730" y="35100"/>
                </a:lnTo>
                <a:lnTo>
                  <a:pt x="40720" y="35100"/>
                </a:lnTo>
                <a:lnTo>
                  <a:pt x="40710" y="35100"/>
                </a:lnTo>
                <a:lnTo>
                  <a:pt x="40700" y="35110"/>
                </a:lnTo>
                <a:lnTo>
                  <a:pt x="40690" y="35110"/>
                </a:lnTo>
                <a:lnTo>
                  <a:pt x="40680" y="35110"/>
                </a:lnTo>
                <a:lnTo>
                  <a:pt x="40670" y="35120"/>
                </a:lnTo>
                <a:lnTo>
                  <a:pt x="40660" y="35120"/>
                </a:lnTo>
                <a:lnTo>
                  <a:pt x="40660" y="35130"/>
                </a:lnTo>
                <a:lnTo>
                  <a:pt x="40650" y="35140"/>
                </a:lnTo>
                <a:lnTo>
                  <a:pt x="40640" y="35140"/>
                </a:lnTo>
                <a:lnTo>
                  <a:pt x="40630" y="35150"/>
                </a:lnTo>
                <a:lnTo>
                  <a:pt x="40620" y="35160"/>
                </a:lnTo>
                <a:lnTo>
                  <a:pt x="40600" y="35160"/>
                </a:lnTo>
                <a:lnTo>
                  <a:pt x="40590" y="35170"/>
                </a:lnTo>
                <a:lnTo>
                  <a:pt x="40580" y="35170"/>
                </a:lnTo>
                <a:lnTo>
                  <a:pt x="40580" y="35180"/>
                </a:lnTo>
                <a:lnTo>
                  <a:pt x="40570" y="35180"/>
                </a:lnTo>
                <a:lnTo>
                  <a:pt x="40570" y="35190"/>
                </a:lnTo>
                <a:lnTo>
                  <a:pt x="40570" y="35200"/>
                </a:lnTo>
                <a:lnTo>
                  <a:pt x="40560" y="35210"/>
                </a:lnTo>
                <a:lnTo>
                  <a:pt x="40550" y="35210"/>
                </a:lnTo>
                <a:lnTo>
                  <a:pt x="40540" y="35210"/>
                </a:lnTo>
                <a:lnTo>
                  <a:pt x="40530" y="35200"/>
                </a:lnTo>
                <a:lnTo>
                  <a:pt x="40520" y="35200"/>
                </a:lnTo>
                <a:lnTo>
                  <a:pt x="40510" y="35200"/>
                </a:lnTo>
                <a:lnTo>
                  <a:pt x="40500" y="35190"/>
                </a:lnTo>
                <a:lnTo>
                  <a:pt x="40490" y="35190"/>
                </a:lnTo>
                <a:lnTo>
                  <a:pt x="40490" y="35180"/>
                </a:lnTo>
                <a:lnTo>
                  <a:pt x="40480" y="35180"/>
                </a:lnTo>
                <a:lnTo>
                  <a:pt x="40470" y="35180"/>
                </a:lnTo>
                <a:lnTo>
                  <a:pt x="40460" y="35170"/>
                </a:lnTo>
                <a:lnTo>
                  <a:pt x="40460" y="35160"/>
                </a:lnTo>
                <a:lnTo>
                  <a:pt x="40450" y="35160"/>
                </a:lnTo>
                <a:lnTo>
                  <a:pt x="40440" y="35160"/>
                </a:lnTo>
                <a:lnTo>
                  <a:pt x="40430" y="35170"/>
                </a:lnTo>
                <a:lnTo>
                  <a:pt x="40420" y="35170"/>
                </a:lnTo>
                <a:lnTo>
                  <a:pt x="40410" y="35170"/>
                </a:lnTo>
                <a:lnTo>
                  <a:pt x="40400" y="35170"/>
                </a:lnTo>
                <a:lnTo>
                  <a:pt x="40390" y="35170"/>
                </a:lnTo>
                <a:lnTo>
                  <a:pt x="40390" y="35180"/>
                </a:lnTo>
                <a:lnTo>
                  <a:pt x="40360" y="35180"/>
                </a:lnTo>
                <a:lnTo>
                  <a:pt x="40350" y="35190"/>
                </a:lnTo>
                <a:lnTo>
                  <a:pt x="40340" y="35190"/>
                </a:lnTo>
                <a:lnTo>
                  <a:pt x="40330" y="35190"/>
                </a:lnTo>
                <a:lnTo>
                  <a:pt x="40320" y="35190"/>
                </a:lnTo>
                <a:lnTo>
                  <a:pt x="40310" y="35190"/>
                </a:lnTo>
                <a:lnTo>
                  <a:pt x="40300" y="35200"/>
                </a:lnTo>
                <a:lnTo>
                  <a:pt x="40290" y="35200"/>
                </a:lnTo>
                <a:lnTo>
                  <a:pt x="40290" y="35210"/>
                </a:lnTo>
                <a:lnTo>
                  <a:pt x="40280" y="35220"/>
                </a:lnTo>
                <a:lnTo>
                  <a:pt x="40270" y="35230"/>
                </a:lnTo>
                <a:lnTo>
                  <a:pt x="40260" y="35230"/>
                </a:lnTo>
                <a:lnTo>
                  <a:pt x="40250" y="35230"/>
                </a:lnTo>
                <a:lnTo>
                  <a:pt x="40240" y="35240"/>
                </a:lnTo>
                <a:lnTo>
                  <a:pt x="40230" y="35240"/>
                </a:lnTo>
                <a:lnTo>
                  <a:pt x="40230" y="35250"/>
                </a:lnTo>
                <a:lnTo>
                  <a:pt x="40220" y="35250"/>
                </a:lnTo>
                <a:lnTo>
                  <a:pt x="40220" y="35260"/>
                </a:lnTo>
                <a:lnTo>
                  <a:pt x="40210" y="35260"/>
                </a:lnTo>
                <a:lnTo>
                  <a:pt x="40210" y="35270"/>
                </a:lnTo>
                <a:lnTo>
                  <a:pt x="40210" y="35280"/>
                </a:lnTo>
                <a:lnTo>
                  <a:pt x="40200" y="35290"/>
                </a:lnTo>
                <a:lnTo>
                  <a:pt x="40190" y="35290"/>
                </a:lnTo>
                <a:lnTo>
                  <a:pt x="40180" y="35290"/>
                </a:lnTo>
                <a:lnTo>
                  <a:pt x="40170" y="35290"/>
                </a:lnTo>
                <a:lnTo>
                  <a:pt x="40160" y="35290"/>
                </a:lnTo>
                <a:lnTo>
                  <a:pt x="40150" y="35290"/>
                </a:lnTo>
                <a:lnTo>
                  <a:pt x="40150" y="35300"/>
                </a:lnTo>
                <a:lnTo>
                  <a:pt x="40140" y="35300"/>
                </a:lnTo>
                <a:lnTo>
                  <a:pt x="40130" y="35300"/>
                </a:lnTo>
                <a:lnTo>
                  <a:pt x="40120" y="35300"/>
                </a:lnTo>
                <a:lnTo>
                  <a:pt x="40110" y="35300"/>
                </a:lnTo>
                <a:lnTo>
                  <a:pt x="40100" y="35300"/>
                </a:lnTo>
                <a:lnTo>
                  <a:pt x="40100" y="35310"/>
                </a:lnTo>
                <a:lnTo>
                  <a:pt x="40100" y="35320"/>
                </a:lnTo>
                <a:lnTo>
                  <a:pt x="40100" y="35330"/>
                </a:lnTo>
                <a:lnTo>
                  <a:pt x="40070" y="35340"/>
                </a:lnTo>
                <a:lnTo>
                  <a:pt x="40060" y="35340"/>
                </a:lnTo>
                <a:lnTo>
                  <a:pt x="40060" y="35330"/>
                </a:lnTo>
                <a:lnTo>
                  <a:pt x="40050" y="35330"/>
                </a:lnTo>
                <a:lnTo>
                  <a:pt x="40050" y="35320"/>
                </a:lnTo>
                <a:lnTo>
                  <a:pt x="40040" y="35320"/>
                </a:lnTo>
                <a:lnTo>
                  <a:pt x="40030" y="35330"/>
                </a:lnTo>
                <a:lnTo>
                  <a:pt x="40020" y="35340"/>
                </a:lnTo>
                <a:lnTo>
                  <a:pt x="40010" y="35340"/>
                </a:lnTo>
                <a:lnTo>
                  <a:pt x="40010" y="35350"/>
                </a:lnTo>
                <a:lnTo>
                  <a:pt x="40000" y="35350"/>
                </a:lnTo>
                <a:lnTo>
                  <a:pt x="40000" y="35360"/>
                </a:lnTo>
                <a:lnTo>
                  <a:pt x="39990" y="35370"/>
                </a:lnTo>
                <a:lnTo>
                  <a:pt x="39980" y="35370"/>
                </a:lnTo>
                <a:lnTo>
                  <a:pt x="39970" y="35370"/>
                </a:lnTo>
                <a:lnTo>
                  <a:pt x="39960" y="35370"/>
                </a:lnTo>
                <a:lnTo>
                  <a:pt x="39950" y="35380"/>
                </a:lnTo>
                <a:lnTo>
                  <a:pt x="39940" y="35380"/>
                </a:lnTo>
                <a:lnTo>
                  <a:pt x="39920" y="35380"/>
                </a:lnTo>
                <a:lnTo>
                  <a:pt x="39920" y="35370"/>
                </a:lnTo>
                <a:lnTo>
                  <a:pt x="39920" y="35360"/>
                </a:lnTo>
                <a:lnTo>
                  <a:pt x="39910" y="35360"/>
                </a:lnTo>
                <a:lnTo>
                  <a:pt x="39910" y="35350"/>
                </a:lnTo>
                <a:lnTo>
                  <a:pt x="39900" y="35350"/>
                </a:lnTo>
                <a:lnTo>
                  <a:pt x="39890" y="35350"/>
                </a:lnTo>
                <a:lnTo>
                  <a:pt x="39890" y="35340"/>
                </a:lnTo>
                <a:lnTo>
                  <a:pt x="39880" y="35340"/>
                </a:lnTo>
                <a:lnTo>
                  <a:pt x="39870" y="35340"/>
                </a:lnTo>
                <a:lnTo>
                  <a:pt x="39860" y="35340"/>
                </a:lnTo>
                <a:lnTo>
                  <a:pt x="39850" y="35340"/>
                </a:lnTo>
                <a:lnTo>
                  <a:pt x="39840" y="35340"/>
                </a:lnTo>
                <a:lnTo>
                  <a:pt x="39840" y="35330"/>
                </a:lnTo>
                <a:lnTo>
                  <a:pt x="39840" y="35320"/>
                </a:lnTo>
                <a:lnTo>
                  <a:pt x="39830" y="35320"/>
                </a:lnTo>
                <a:lnTo>
                  <a:pt x="39830" y="35310"/>
                </a:lnTo>
                <a:lnTo>
                  <a:pt x="39820" y="35310"/>
                </a:lnTo>
                <a:lnTo>
                  <a:pt x="39810" y="35310"/>
                </a:lnTo>
                <a:lnTo>
                  <a:pt x="39800" y="35310"/>
                </a:lnTo>
                <a:lnTo>
                  <a:pt x="39790" y="35300"/>
                </a:lnTo>
                <a:lnTo>
                  <a:pt x="39780" y="35290"/>
                </a:lnTo>
                <a:lnTo>
                  <a:pt x="39770" y="35290"/>
                </a:lnTo>
                <a:lnTo>
                  <a:pt x="39760" y="35290"/>
                </a:lnTo>
                <a:lnTo>
                  <a:pt x="39750" y="35290"/>
                </a:lnTo>
                <a:lnTo>
                  <a:pt x="39740" y="35290"/>
                </a:lnTo>
                <a:lnTo>
                  <a:pt x="39730" y="35280"/>
                </a:lnTo>
                <a:lnTo>
                  <a:pt x="39720" y="35280"/>
                </a:lnTo>
                <a:lnTo>
                  <a:pt x="39720" y="35270"/>
                </a:lnTo>
                <a:lnTo>
                  <a:pt x="39710" y="35270"/>
                </a:lnTo>
                <a:lnTo>
                  <a:pt x="39700" y="35270"/>
                </a:lnTo>
                <a:lnTo>
                  <a:pt x="39700" y="35260"/>
                </a:lnTo>
                <a:lnTo>
                  <a:pt x="39690" y="35260"/>
                </a:lnTo>
                <a:lnTo>
                  <a:pt x="39690" y="35250"/>
                </a:lnTo>
                <a:lnTo>
                  <a:pt x="39690" y="35240"/>
                </a:lnTo>
                <a:lnTo>
                  <a:pt x="39680" y="35240"/>
                </a:lnTo>
                <a:lnTo>
                  <a:pt x="39670" y="35240"/>
                </a:lnTo>
                <a:lnTo>
                  <a:pt x="39670" y="35230"/>
                </a:lnTo>
                <a:lnTo>
                  <a:pt x="39660" y="35230"/>
                </a:lnTo>
                <a:lnTo>
                  <a:pt x="39660" y="35220"/>
                </a:lnTo>
                <a:lnTo>
                  <a:pt x="39650" y="35220"/>
                </a:lnTo>
                <a:lnTo>
                  <a:pt x="39650" y="35210"/>
                </a:lnTo>
                <a:lnTo>
                  <a:pt x="39640" y="35200"/>
                </a:lnTo>
                <a:lnTo>
                  <a:pt x="39630" y="35190"/>
                </a:lnTo>
                <a:lnTo>
                  <a:pt x="39630" y="35180"/>
                </a:lnTo>
                <a:lnTo>
                  <a:pt x="39620" y="35180"/>
                </a:lnTo>
                <a:lnTo>
                  <a:pt x="39610" y="35180"/>
                </a:lnTo>
                <a:lnTo>
                  <a:pt x="39610" y="35170"/>
                </a:lnTo>
                <a:lnTo>
                  <a:pt x="39600" y="35170"/>
                </a:lnTo>
                <a:lnTo>
                  <a:pt x="39590" y="35170"/>
                </a:lnTo>
                <a:lnTo>
                  <a:pt x="39580" y="35170"/>
                </a:lnTo>
                <a:lnTo>
                  <a:pt x="39580" y="35160"/>
                </a:lnTo>
                <a:lnTo>
                  <a:pt x="39580" y="35170"/>
                </a:lnTo>
                <a:lnTo>
                  <a:pt x="39560" y="35160"/>
                </a:lnTo>
                <a:lnTo>
                  <a:pt x="39550" y="35150"/>
                </a:lnTo>
                <a:lnTo>
                  <a:pt x="39540" y="35150"/>
                </a:lnTo>
                <a:lnTo>
                  <a:pt x="39530" y="35140"/>
                </a:lnTo>
                <a:lnTo>
                  <a:pt x="39520" y="35140"/>
                </a:lnTo>
                <a:lnTo>
                  <a:pt x="39510" y="35140"/>
                </a:lnTo>
                <a:lnTo>
                  <a:pt x="39500" y="35150"/>
                </a:lnTo>
                <a:lnTo>
                  <a:pt x="39490" y="35150"/>
                </a:lnTo>
                <a:lnTo>
                  <a:pt x="39480" y="35160"/>
                </a:lnTo>
                <a:lnTo>
                  <a:pt x="39470" y="35160"/>
                </a:lnTo>
                <a:lnTo>
                  <a:pt x="39460" y="35160"/>
                </a:lnTo>
                <a:lnTo>
                  <a:pt x="39450" y="35160"/>
                </a:lnTo>
                <a:lnTo>
                  <a:pt x="39440" y="35170"/>
                </a:lnTo>
                <a:lnTo>
                  <a:pt x="39430" y="35170"/>
                </a:lnTo>
                <a:lnTo>
                  <a:pt x="39430" y="35180"/>
                </a:lnTo>
                <a:lnTo>
                  <a:pt x="39420" y="35180"/>
                </a:lnTo>
                <a:lnTo>
                  <a:pt x="39410" y="35180"/>
                </a:lnTo>
                <a:lnTo>
                  <a:pt x="39400" y="35180"/>
                </a:lnTo>
                <a:lnTo>
                  <a:pt x="39380" y="35180"/>
                </a:lnTo>
                <a:lnTo>
                  <a:pt x="39370" y="35180"/>
                </a:lnTo>
                <a:lnTo>
                  <a:pt x="39360" y="35170"/>
                </a:lnTo>
                <a:lnTo>
                  <a:pt x="39350" y="35170"/>
                </a:lnTo>
                <a:lnTo>
                  <a:pt x="39340" y="35160"/>
                </a:lnTo>
                <a:lnTo>
                  <a:pt x="39330" y="35150"/>
                </a:lnTo>
                <a:lnTo>
                  <a:pt x="39330" y="35140"/>
                </a:lnTo>
                <a:lnTo>
                  <a:pt x="39320" y="35140"/>
                </a:lnTo>
                <a:lnTo>
                  <a:pt x="39320" y="35150"/>
                </a:lnTo>
                <a:lnTo>
                  <a:pt x="39310" y="35140"/>
                </a:lnTo>
                <a:lnTo>
                  <a:pt x="39300" y="35140"/>
                </a:lnTo>
                <a:lnTo>
                  <a:pt x="39290" y="35140"/>
                </a:lnTo>
                <a:lnTo>
                  <a:pt x="39280" y="35130"/>
                </a:lnTo>
                <a:lnTo>
                  <a:pt x="39270" y="35130"/>
                </a:lnTo>
                <a:lnTo>
                  <a:pt x="39260" y="35130"/>
                </a:lnTo>
                <a:lnTo>
                  <a:pt x="39250" y="35130"/>
                </a:lnTo>
                <a:lnTo>
                  <a:pt x="39240" y="35130"/>
                </a:lnTo>
                <a:lnTo>
                  <a:pt x="39230" y="35130"/>
                </a:lnTo>
                <a:lnTo>
                  <a:pt x="39220" y="35140"/>
                </a:lnTo>
                <a:lnTo>
                  <a:pt x="39210" y="35140"/>
                </a:lnTo>
                <a:lnTo>
                  <a:pt x="39200" y="35140"/>
                </a:lnTo>
                <a:lnTo>
                  <a:pt x="39190" y="35150"/>
                </a:lnTo>
                <a:lnTo>
                  <a:pt x="39180" y="35160"/>
                </a:lnTo>
                <a:lnTo>
                  <a:pt x="39170" y="35160"/>
                </a:lnTo>
                <a:lnTo>
                  <a:pt x="39170" y="35150"/>
                </a:lnTo>
                <a:lnTo>
                  <a:pt x="39160" y="35150"/>
                </a:lnTo>
                <a:lnTo>
                  <a:pt x="39150" y="35150"/>
                </a:lnTo>
                <a:lnTo>
                  <a:pt x="39150" y="35140"/>
                </a:lnTo>
                <a:lnTo>
                  <a:pt x="39140" y="35140"/>
                </a:lnTo>
                <a:lnTo>
                  <a:pt x="39130" y="35140"/>
                </a:lnTo>
                <a:lnTo>
                  <a:pt x="39120" y="35140"/>
                </a:lnTo>
                <a:lnTo>
                  <a:pt x="39120" y="35150"/>
                </a:lnTo>
                <a:lnTo>
                  <a:pt x="39110" y="35150"/>
                </a:lnTo>
                <a:lnTo>
                  <a:pt x="39100" y="35150"/>
                </a:lnTo>
                <a:lnTo>
                  <a:pt x="39100" y="35140"/>
                </a:lnTo>
                <a:lnTo>
                  <a:pt x="39090" y="35140"/>
                </a:lnTo>
                <a:lnTo>
                  <a:pt x="39090" y="35150"/>
                </a:lnTo>
                <a:lnTo>
                  <a:pt x="39080" y="35150"/>
                </a:lnTo>
                <a:lnTo>
                  <a:pt x="39080" y="35160"/>
                </a:lnTo>
                <a:lnTo>
                  <a:pt x="39070" y="35160"/>
                </a:lnTo>
                <a:lnTo>
                  <a:pt x="39060" y="35160"/>
                </a:lnTo>
                <a:lnTo>
                  <a:pt x="39050" y="35160"/>
                </a:lnTo>
                <a:lnTo>
                  <a:pt x="39040" y="35160"/>
                </a:lnTo>
                <a:lnTo>
                  <a:pt x="39030" y="35150"/>
                </a:lnTo>
                <a:lnTo>
                  <a:pt x="39020" y="35150"/>
                </a:lnTo>
                <a:lnTo>
                  <a:pt x="39010" y="35150"/>
                </a:lnTo>
                <a:lnTo>
                  <a:pt x="39000" y="35150"/>
                </a:lnTo>
                <a:lnTo>
                  <a:pt x="39000" y="35160"/>
                </a:lnTo>
                <a:lnTo>
                  <a:pt x="38990" y="35160"/>
                </a:lnTo>
                <a:lnTo>
                  <a:pt x="38980" y="35160"/>
                </a:lnTo>
                <a:lnTo>
                  <a:pt x="38970" y="35170"/>
                </a:lnTo>
                <a:lnTo>
                  <a:pt x="38960" y="35170"/>
                </a:lnTo>
                <a:lnTo>
                  <a:pt x="38950" y="35170"/>
                </a:lnTo>
                <a:lnTo>
                  <a:pt x="38940" y="35180"/>
                </a:lnTo>
                <a:lnTo>
                  <a:pt x="38940" y="35190"/>
                </a:lnTo>
                <a:lnTo>
                  <a:pt x="38930" y="35200"/>
                </a:lnTo>
                <a:lnTo>
                  <a:pt x="38920" y="35200"/>
                </a:lnTo>
                <a:lnTo>
                  <a:pt x="38910" y="35190"/>
                </a:lnTo>
                <a:lnTo>
                  <a:pt x="38910" y="35180"/>
                </a:lnTo>
                <a:lnTo>
                  <a:pt x="38900" y="35180"/>
                </a:lnTo>
                <a:lnTo>
                  <a:pt x="38880" y="35170"/>
                </a:lnTo>
                <a:lnTo>
                  <a:pt x="38880" y="35160"/>
                </a:lnTo>
                <a:lnTo>
                  <a:pt x="38880" y="35150"/>
                </a:lnTo>
                <a:lnTo>
                  <a:pt x="38890" y="35150"/>
                </a:lnTo>
                <a:lnTo>
                  <a:pt x="38890" y="35140"/>
                </a:lnTo>
                <a:lnTo>
                  <a:pt x="38900" y="35130"/>
                </a:lnTo>
                <a:lnTo>
                  <a:pt x="38900" y="35120"/>
                </a:lnTo>
                <a:lnTo>
                  <a:pt x="38900" y="35110"/>
                </a:lnTo>
                <a:lnTo>
                  <a:pt x="38890" y="35110"/>
                </a:lnTo>
                <a:lnTo>
                  <a:pt x="38890" y="35100"/>
                </a:lnTo>
                <a:lnTo>
                  <a:pt x="38890" y="35090"/>
                </a:lnTo>
                <a:lnTo>
                  <a:pt x="38880" y="35090"/>
                </a:lnTo>
                <a:lnTo>
                  <a:pt x="38870" y="35090"/>
                </a:lnTo>
                <a:lnTo>
                  <a:pt x="38860" y="35080"/>
                </a:lnTo>
                <a:lnTo>
                  <a:pt x="38850" y="35080"/>
                </a:lnTo>
                <a:lnTo>
                  <a:pt x="38850" y="35090"/>
                </a:lnTo>
                <a:lnTo>
                  <a:pt x="38840" y="35090"/>
                </a:lnTo>
                <a:lnTo>
                  <a:pt x="38840" y="35080"/>
                </a:lnTo>
                <a:lnTo>
                  <a:pt x="38830" y="35090"/>
                </a:lnTo>
                <a:lnTo>
                  <a:pt x="38830" y="35100"/>
                </a:lnTo>
                <a:lnTo>
                  <a:pt x="38820" y="35100"/>
                </a:lnTo>
                <a:lnTo>
                  <a:pt x="38820" y="35110"/>
                </a:lnTo>
                <a:lnTo>
                  <a:pt x="38810" y="35120"/>
                </a:lnTo>
                <a:lnTo>
                  <a:pt x="38800" y="35120"/>
                </a:lnTo>
                <a:lnTo>
                  <a:pt x="38790" y="35130"/>
                </a:lnTo>
                <a:lnTo>
                  <a:pt x="38780" y="35130"/>
                </a:lnTo>
                <a:lnTo>
                  <a:pt x="38780" y="35140"/>
                </a:lnTo>
                <a:lnTo>
                  <a:pt x="38770" y="35140"/>
                </a:lnTo>
                <a:lnTo>
                  <a:pt x="38770" y="35150"/>
                </a:lnTo>
                <a:lnTo>
                  <a:pt x="38760" y="35150"/>
                </a:lnTo>
                <a:lnTo>
                  <a:pt x="38750" y="35140"/>
                </a:lnTo>
                <a:lnTo>
                  <a:pt x="38740" y="35130"/>
                </a:lnTo>
                <a:lnTo>
                  <a:pt x="38720" y="35120"/>
                </a:lnTo>
                <a:lnTo>
                  <a:pt x="38720" y="35110"/>
                </a:lnTo>
                <a:lnTo>
                  <a:pt x="38720" y="35100"/>
                </a:lnTo>
                <a:lnTo>
                  <a:pt x="38710" y="35090"/>
                </a:lnTo>
                <a:lnTo>
                  <a:pt x="38700" y="35080"/>
                </a:lnTo>
                <a:lnTo>
                  <a:pt x="38690" y="35080"/>
                </a:lnTo>
                <a:lnTo>
                  <a:pt x="38690" y="35070"/>
                </a:lnTo>
                <a:lnTo>
                  <a:pt x="38680" y="35070"/>
                </a:lnTo>
                <a:lnTo>
                  <a:pt x="38670" y="35070"/>
                </a:lnTo>
                <a:lnTo>
                  <a:pt x="38660" y="35070"/>
                </a:lnTo>
                <a:lnTo>
                  <a:pt x="38660" y="35080"/>
                </a:lnTo>
                <a:lnTo>
                  <a:pt x="38650" y="35080"/>
                </a:lnTo>
                <a:lnTo>
                  <a:pt x="38640" y="35080"/>
                </a:lnTo>
                <a:lnTo>
                  <a:pt x="38630" y="35080"/>
                </a:lnTo>
                <a:lnTo>
                  <a:pt x="38610" y="35070"/>
                </a:lnTo>
                <a:lnTo>
                  <a:pt x="38600" y="35070"/>
                </a:lnTo>
                <a:lnTo>
                  <a:pt x="38600" y="35060"/>
                </a:lnTo>
                <a:lnTo>
                  <a:pt x="38590" y="35050"/>
                </a:lnTo>
                <a:lnTo>
                  <a:pt x="38600" y="35040"/>
                </a:lnTo>
                <a:lnTo>
                  <a:pt x="38600" y="35030"/>
                </a:lnTo>
                <a:lnTo>
                  <a:pt x="38600" y="35020"/>
                </a:lnTo>
                <a:lnTo>
                  <a:pt x="38600" y="35010"/>
                </a:lnTo>
                <a:lnTo>
                  <a:pt x="38590" y="35010"/>
                </a:lnTo>
                <a:lnTo>
                  <a:pt x="38580" y="35010"/>
                </a:lnTo>
                <a:lnTo>
                  <a:pt x="38570" y="35000"/>
                </a:lnTo>
                <a:lnTo>
                  <a:pt x="38560" y="35010"/>
                </a:lnTo>
                <a:lnTo>
                  <a:pt x="38560" y="35020"/>
                </a:lnTo>
                <a:lnTo>
                  <a:pt x="38550" y="35020"/>
                </a:lnTo>
                <a:lnTo>
                  <a:pt x="38540" y="35020"/>
                </a:lnTo>
                <a:lnTo>
                  <a:pt x="38540" y="35030"/>
                </a:lnTo>
                <a:lnTo>
                  <a:pt x="38550" y="35040"/>
                </a:lnTo>
                <a:lnTo>
                  <a:pt x="38550" y="35050"/>
                </a:lnTo>
                <a:lnTo>
                  <a:pt x="38550" y="35060"/>
                </a:lnTo>
                <a:lnTo>
                  <a:pt x="38540" y="35070"/>
                </a:lnTo>
                <a:lnTo>
                  <a:pt x="38530" y="35080"/>
                </a:lnTo>
                <a:lnTo>
                  <a:pt x="38520" y="35090"/>
                </a:lnTo>
                <a:lnTo>
                  <a:pt x="38510" y="35100"/>
                </a:lnTo>
                <a:lnTo>
                  <a:pt x="38500" y="35100"/>
                </a:lnTo>
                <a:lnTo>
                  <a:pt x="38490" y="35100"/>
                </a:lnTo>
                <a:lnTo>
                  <a:pt x="38480" y="35090"/>
                </a:lnTo>
                <a:lnTo>
                  <a:pt x="38480" y="35080"/>
                </a:lnTo>
                <a:lnTo>
                  <a:pt x="38480" y="35070"/>
                </a:lnTo>
                <a:lnTo>
                  <a:pt x="38480" y="35060"/>
                </a:lnTo>
                <a:lnTo>
                  <a:pt x="38480" y="35050"/>
                </a:lnTo>
                <a:lnTo>
                  <a:pt x="38470" y="35040"/>
                </a:lnTo>
                <a:lnTo>
                  <a:pt x="38460" y="35040"/>
                </a:lnTo>
                <a:lnTo>
                  <a:pt x="38460" y="35030"/>
                </a:lnTo>
                <a:lnTo>
                  <a:pt x="38450" y="35020"/>
                </a:lnTo>
                <a:lnTo>
                  <a:pt x="38440" y="35020"/>
                </a:lnTo>
                <a:lnTo>
                  <a:pt x="38430" y="35020"/>
                </a:lnTo>
                <a:lnTo>
                  <a:pt x="38420" y="35020"/>
                </a:lnTo>
                <a:lnTo>
                  <a:pt x="38410" y="35020"/>
                </a:lnTo>
                <a:lnTo>
                  <a:pt x="38400" y="35030"/>
                </a:lnTo>
                <a:lnTo>
                  <a:pt x="38390" y="35050"/>
                </a:lnTo>
                <a:lnTo>
                  <a:pt x="38380" y="35070"/>
                </a:lnTo>
                <a:lnTo>
                  <a:pt x="38380" y="35080"/>
                </a:lnTo>
                <a:lnTo>
                  <a:pt x="38370" y="35090"/>
                </a:lnTo>
                <a:lnTo>
                  <a:pt x="38360" y="35090"/>
                </a:lnTo>
                <a:lnTo>
                  <a:pt x="38350" y="35090"/>
                </a:lnTo>
                <a:lnTo>
                  <a:pt x="38340" y="35100"/>
                </a:lnTo>
                <a:lnTo>
                  <a:pt x="38330" y="35100"/>
                </a:lnTo>
                <a:lnTo>
                  <a:pt x="38320" y="35130"/>
                </a:lnTo>
                <a:lnTo>
                  <a:pt x="38310" y="35140"/>
                </a:lnTo>
                <a:lnTo>
                  <a:pt x="38300" y="35140"/>
                </a:lnTo>
                <a:lnTo>
                  <a:pt x="38290" y="35140"/>
                </a:lnTo>
                <a:lnTo>
                  <a:pt x="38280" y="35150"/>
                </a:lnTo>
                <a:lnTo>
                  <a:pt x="38270" y="35160"/>
                </a:lnTo>
                <a:lnTo>
                  <a:pt x="38260" y="35160"/>
                </a:lnTo>
                <a:lnTo>
                  <a:pt x="38240" y="35180"/>
                </a:lnTo>
                <a:lnTo>
                  <a:pt x="38220" y="35180"/>
                </a:lnTo>
                <a:lnTo>
                  <a:pt x="38200" y="35190"/>
                </a:lnTo>
                <a:lnTo>
                  <a:pt x="38190" y="35200"/>
                </a:lnTo>
                <a:lnTo>
                  <a:pt x="38190" y="35210"/>
                </a:lnTo>
                <a:lnTo>
                  <a:pt x="38190" y="35250"/>
                </a:lnTo>
                <a:lnTo>
                  <a:pt x="38180" y="35260"/>
                </a:lnTo>
                <a:lnTo>
                  <a:pt x="38180" y="35270"/>
                </a:lnTo>
                <a:lnTo>
                  <a:pt x="38160" y="35280"/>
                </a:lnTo>
                <a:lnTo>
                  <a:pt x="38150" y="35280"/>
                </a:lnTo>
                <a:lnTo>
                  <a:pt x="38140" y="35270"/>
                </a:lnTo>
                <a:lnTo>
                  <a:pt x="38120" y="35270"/>
                </a:lnTo>
                <a:lnTo>
                  <a:pt x="38110" y="35270"/>
                </a:lnTo>
                <a:lnTo>
                  <a:pt x="38090" y="35280"/>
                </a:lnTo>
                <a:lnTo>
                  <a:pt x="38080" y="35290"/>
                </a:lnTo>
                <a:lnTo>
                  <a:pt x="38070" y="35290"/>
                </a:lnTo>
                <a:lnTo>
                  <a:pt x="38060" y="35300"/>
                </a:lnTo>
                <a:lnTo>
                  <a:pt x="38050" y="35300"/>
                </a:lnTo>
                <a:lnTo>
                  <a:pt x="38040" y="35300"/>
                </a:lnTo>
                <a:lnTo>
                  <a:pt x="38030" y="35290"/>
                </a:lnTo>
                <a:lnTo>
                  <a:pt x="38010" y="35260"/>
                </a:lnTo>
                <a:lnTo>
                  <a:pt x="38000" y="35240"/>
                </a:lnTo>
                <a:lnTo>
                  <a:pt x="37990" y="35230"/>
                </a:lnTo>
                <a:lnTo>
                  <a:pt x="37980" y="35230"/>
                </a:lnTo>
                <a:lnTo>
                  <a:pt x="37980" y="35220"/>
                </a:lnTo>
                <a:lnTo>
                  <a:pt x="37960" y="35220"/>
                </a:lnTo>
                <a:lnTo>
                  <a:pt x="37960" y="35210"/>
                </a:lnTo>
                <a:lnTo>
                  <a:pt x="37940" y="35210"/>
                </a:lnTo>
                <a:lnTo>
                  <a:pt x="37920" y="35190"/>
                </a:lnTo>
                <a:lnTo>
                  <a:pt x="37900" y="35180"/>
                </a:lnTo>
                <a:lnTo>
                  <a:pt x="37890" y="35180"/>
                </a:lnTo>
                <a:lnTo>
                  <a:pt x="37880" y="35170"/>
                </a:lnTo>
                <a:lnTo>
                  <a:pt x="37850" y="35150"/>
                </a:lnTo>
                <a:lnTo>
                  <a:pt x="37840" y="35140"/>
                </a:lnTo>
                <a:lnTo>
                  <a:pt x="37800" y="35120"/>
                </a:lnTo>
                <a:lnTo>
                  <a:pt x="37790" y="35120"/>
                </a:lnTo>
                <a:lnTo>
                  <a:pt x="37790" y="35110"/>
                </a:lnTo>
                <a:lnTo>
                  <a:pt x="37790" y="35100"/>
                </a:lnTo>
                <a:lnTo>
                  <a:pt x="37790" y="35090"/>
                </a:lnTo>
                <a:lnTo>
                  <a:pt x="37780" y="35080"/>
                </a:lnTo>
                <a:lnTo>
                  <a:pt x="37790" y="35080"/>
                </a:lnTo>
                <a:lnTo>
                  <a:pt x="37790" y="35070"/>
                </a:lnTo>
                <a:lnTo>
                  <a:pt x="37790" y="35060"/>
                </a:lnTo>
                <a:lnTo>
                  <a:pt x="37800" y="35040"/>
                </a:lnTo>
                <a:lnTo>
                  <a:pt x="37800" y="35030"/>
                </a:lnTo>
                <a:lnTo>
                  <a:pt x="37790" y="35020"/>
                </a:lnTo>
                <a:lnTo>
                  <a:pt x="37780" y="35020"/>
                </a:lnTo>
                <a:lnTo>
                  <a:pt x="37770" y="35020"/>
                </a:lnTo>
                <a:lnTo>
                  <a:pt x="37760" y="35020"/>
                </a:lnTo>
                <a:lnTo>
                  <a:pt x="37750" y="35030"/>
                </a:lnTo>
                <a:lnTo>
                  <a:pt x="37740" y="35030"/>
                </a:lnTo>
                <a:lnTo>
                  <a:pt x="37730" y="35030"/>
                </a:lnTo>
                <a:lnTo>
                  <a:pt x="37710" y="35030"/>
                </a:lnTo>
                <a:lnTo>
                  <a:pt x="37690" y="35020"/>
                </a:lnTo>
                <a:lnTo>
                  <a:pt x="37680" y="35010"/>
                </a:lnTo>
                <a:lnTo>
                  <a:pt x="37670" y="35010"/>
                </a:lnTo>
                <a:lnTo>
                  <a:pt x="37660" y="35000"/>
                </a:lnTo>
                <a:lnTo>
                  <a:pt x="37650" y="34990"/>
                </a:lnTo>
                <a:lnTo>
                  <a:pt x="37630" y="34980"/>
                </a:lnTo>
                <a:lnTo>
                  <a:pt x="37620" y="34980"/>
                </a:lnTo>
                <a:lnTo>
                  <a:pt x="37610" y="34970"/>
                </a:lnTo>
                <a:lnTo>
                  <a:pt x="37600" y="34970"/>
                </a:lnTo>
                <a:lnTo>
                  <a:pt x="37590" y="34970"/>
                </a:lnTo>
                <a:lnTo>
                  <a:pt x="37580" y="34970"/>
                </a:lnTo>
                <a:lnTo>
                  <a:pt x="37560" y="34970"/>
                </a:lnTo>
                <a:lnTo>
                  <a:pt x="37550" y="34980"/>
                </a:lnTo>
                <a:lnTo>
                  <a:pt x="37540" y="34980"/>
                </a:lnTo>
                <a:lnTo>
                  <a:pt x="37520" y="34990"/>
                </a:lnTo>
                <a:lnTo>
                  <a:pt x="37510" y="34980"/>
                </a:lnTo>
                <a:lnTo>
                  <a:pt x="37500" y="34980"/>
                </a:lnTo>
                <a:lnTo>
                  <a:pt x="37500" y="34970"/>
                </a:lnTo>
                <a:lnTo>
                  <a:pt x="37490" y="34970"/>
                </a:lnTo>
                <a:lnTo>
                  <a:pt x="37490" y="34960"/>
                </a:lnTo>
                <a:lnTo>
                  <a:pt x="37480" y="34950"/>
                </a:lnTo>
                <a:lnTo>
                  <a:pt x="37470" y="34940"/>
                </a:lnTo>
                <a:lnTo>
                  <a:pt x="37460" y="34930"/>
                </a:lnTo>
                <a:lnTo>
                  <a:pt x="37450" y="34920"/>
                </a:lnTo>
                <a:lnTo>
                  <a:pt x="37430" y="34910"/>
                </a:lnTo>
                <a:lnTo>
                  <a:pt x="37410" y="34910"/>
                </a:lnTo>
                <a:lnTo>
                  <a:pt x="37400" y="34910"/>
                </a:lnTo>
                <a:lnTo>
                  <a:pt x="37390" y="34910"/>
                </a:lnTo>
                <a:lnTo>
                  <a:pt x="37370" y="34910"/>
                </a:lnTo>
                <a:lnTo>
                  <a:pt x="37360" y="34910"/>
                </a:lnTo>
                <a:lnTo>
                  <a:pt x="37350" y="34920"/>
                </a:lnTo>
                <a:lnTo>
                  <a:pt x="37340" y="34920"/>
                </a:lnTo>
                <a:lnTo>
                  <a:pt x="37330" y="34930"/>
                </a:lnTo>
                <a:lnTo>
                  <a:pt x="37320" y="34930"/>
                </a:lnTo>
                <a:lnTo>
                  <a:pt x="37310" y="34940"/>
                </a:lnTo>
                <a:lnTo>
                  <a:pt x="37300" y="34950"/>
                </a:lnTo>
                <a:lnTo>
                  <a:pt x="37290" y="34950"/>
                </a:lnTo>
                <a:lnTo>
                  <a:pt x="37280" y="34950"/>
                </a:lnTo>
                <a:lnTo>
                  <a:pt x="37270" y="34960"/>
                </a:lnTo>
                <a:lnTo>
                  <a:pt x="37270" y="34970"/>
                </a:lnTo>
                <a:lnTo>
                  <a:pt x="37260" y="34970"/>
                </a:lnTo>
                <a:lnTo>
                  <a:pt x="37240" y="34970"/>
                </a:lnTo>
                <a:lnTo>
                  <a:pt x="37240" y="34980"/>
                </a:lnTo>
                <a:lnTo>
                  <a:pt x="37230" y="34980"/>
                </a:lnTo>
                <a:lnTo>
                  <a:pt x="37220" y="34980"/>
                </a:lnTo>
                <a:lnTo>
                  <a:pt x="37210" y="34980"/>
                </a:lnTo>
                <a:lnTo>
                  <a:pt x="37200" y="34980"/>
                </a:lnTo>
                <a:lnTo>
                  <a:pt x="37190" y="34980"/>
                </a:lnTo>
                <a:lnTo>
                  <a:pt x="37170" y="34980"/>
                </a:lnTo>
                <a:lnTo>
                  <a:pt x="37160" y="34980"/>
                </a:lnTo>
                <a:lnTo>
                  <a:pt x="37140" y="34980"/>
                </a:lnTo>
                <a:lnTo>
                  <a:pt x="37130" y="34980"/>
                </a:lnTo>
                <a:lnTo>
                  <a:pt x="37120" y="34980"/>
                </a:lnTo>
                <a:lnTo>
                  <a:pt x="37110" y="34980"/>
                </a:lnTo>
                <a:lnTo>
                  <a:pt x="37090" y="34990"/>
                </a:lnTo>
                <a:lnTo>
                  <a:pt x="37080" y="34990"/>
                </a:lnTo>
                <a:lnTo>
                  <a:pt x="37050" y="34980"/>
                </a:lnTo>
                <a:lnTo>
                  <a:pt x="37040" y="34980"/>
                </a:lnTo>
                <a:lnTo>
                  <a:pt x="37030" y="34980"/>
                </a:lnTo>
                <a:lnTo>
                  <a:pt x="37020" y="34970"/>
                </a:lnTo>
                <a:lnTo>
                  <a:pt x="37010" y="34970"/>
                </a:lnTo>
                <a:lnTo>
                  <a:pt x="37000" y="34970"/>
                </a:lnTo>
                <a:lnTo>
                  <a:pt x="36990" y="34970"/>
                </a:lnTo>
                <a:lnTo>
                  <a:pt x="36980" y="34970"/>
                </a:lnTo>
                <a:lnTo>
                  <a:pt x="36970" y="34970"/>
                </a:lnTo>
                <a:lnTo>
                  <a:pt x="36950" y="34950"/>
                </a:lnTo>
                <a:lnTo>
                  <a:pt x="36950" y="34940"/>
                </a:lnTo>
                <a:lnTo>
                  <a:pt x="36950" y="34930"/>
                </a:lnTo>
                <a:lnTo>
                  <a:pt x="36950" y="34920"/>
                </a:lnTo>
                <a:lnTo>
                  <a:pt x="36950" y="34910"/>
                </a:lnTo>
                <a:lnTo>
                  <a:pt x="36950" y="34900"/>
                </a:lnTo>
                <a:lnTo>
                  <a:pt x="36950" y="34890"/>
                </a:lnTo>
                <a:lnTo>
                  <a:pt x="36950" y="34880"/>
                </a:lnTo>
                <a:lnTo>
                  <a:pt x="36940" y="34870"/>
                </a:lnTo>
                <a:lnTo>
                  <a:pt x="36930" y="34860"/>
                </a:lnTo>
                <a:lnTo>
                  <a:pt x="36920" y="34860"/>
                </a:lnTo>
                <a:lnTo>
                  <a:pt x="36910" y="34860"/>
                </a:lnTo>
                <a:lnTo>
                  <a:pt x="36900" y="34850"/>
                </a:lnTo>
                <a:lnTo>
                  <a:pt x="36880" y="34850"/>
                </a:lnTo>
                <a:lnTo>
                  <a:pt x="36870" y="34850"/>
                </a:lnTo>
                <a:lnTo>
                  <a:pt x="36850" y="34850"/>
                </a:lnTo>
                <a:lnTo>
                  <a:pt x="36840" y="34850"/>
                </a:lnTo>
                <a:lnTo>
                  <a:pt x="36830" y="34860"/>
                </a:lnTo>
                <a:lnTo>
                  <a:pt x="36820" y="34860"/>
                </a:lnTo>
                <a:lnTo>
                  <a:pt x="36810" y="34860"/>
                </a:lnTo>
                <a:lnTo>
                  <a:pt x="36800" y="34860"/>
                </a:lnTo>
                <a:lnTo>
                  <a:pt x="36780" y="34860"/>
                </a:lnTo>
                <a:lnTo>
                  <a:pt x="36770" y="34860"/>
                </a:lnTo>
                <a:lnTo>
                  <a:pt x="36760" y="34860"/>
                </a:lnTo>
                <a:lnTo>
                  <a:pt x="36740" y="34850"/>
                </a:lnTo>
                <a:lnTo>
                  <a:pt x="36730" y="34850"/>
                </a:lnTo>
                <a:lnTo>
                  <a:pt x="36710" y="34840"/>
                </a:lnTo>
                <a:lnTo>
                  <a:pt x="36700" y="34840"/>
                </a:lnTo>
                <a:lnTo>
                  <a:pt x="36680" y="34840"/>
                </a:lnTo>
                <a:lnTo>
                  <a:pt x="36660" y="34830"/>
                </a:lnTo>
                <a:lnTo>
                  <a:pt x="36650" y="34830"/>
                </a:lnTo>
                <a:lnTo>
                  <a:pt x="36640" y="34820"/>
                </a:lnTo>
                <a:lnTo>
                  <a:pt x="36630" y="34810"/>
                </a:lnTo>
                <a:lnTo>
                  <a:pt x="36630" y="34800"/>
                </a:lnTo>
                <a:lnTo>
                  <a:pt x="36610" y="34790"/>
                </a:lnTo>
                <a:lnTo>
                  <a:pt x="36600" y="34780"/>
                </a:lnTo>
                <a:lnTo>
                  <a:pt x="36590" y="34780"/>
                </a:lnTo>
                <a:lnTo>
                  <a:pt x="36580" y="34780"/>
                </a:lnTo>
                <a:lnTo>
                  <a:pt x="36560" y="34780"/>
                </a:lnTo>
                <a:lnTo>
                  <a:pt x="36550" y="34780"/>
                </a:lnTo>
                <a:lnTo>
                  <a:pt x="36530" y="34780"/>
                </a:lnTo>
                <a:lnTo>
                  <a:pt x="36530" y="34790"/>
                </a:lnTo>
                <a:lnTo>
                  <a:pt x="36520" y="34790"/>
                </a:lnTo>
                <a:lnTo>
                  <a:pt x="36510" y="34790"/>
                </a:lnTo>
                <a:lnTo>
                  <a:pt x="36510" y="34800"/>
                </a:lnTo>
                <a:lnTo>
                  <a:pt x="36500" y="34800"/>
                </a:lnTo>
                <a:lnTo>
                  <a:pt x="36490" y="34800"/>
                </a:lnTo>
                <a:lnTo>
                  <a:pt x="36480" y="34800"/>
                </a:lnTo>
                <a:lnTo>
                  <a:pt x="36470" y="34800"/>
                </a:lnTo>
                <a:lnTo>
                  <a:pt x="36460" y="34790"/>
                </a:lnTo>
                <a:lnTo>
                  <a:pt x="36450" y="34790"/>
                </a:lnTo>
                <a:lnTo>
                  <a:pt x="36440" y="34780"/>
                </a:lnTo>
                <a:lnTo>
                  <a:pt x="36440" y="34770"/>
                </a:lnTo>
                <a:lnTo>
                  <a:pt x="36430" y="34770"/>
                </a:lnTo>
                <a:lnTo>
                  <a:pt x="36420" y="34770"/>
                </a:lnTo>
                <a:lnTo>
                  <a:pt x="36410" y="34770"/>
                </a:lnTo>
                <a:lnTo>
                  <a:pt x="36390" y="34760"/>
                </a:lnTo>
                <a:lnTo>
                  <a:pt x="36380" y="34760"/>
                </a:lnTo>
                <a:lnTo>
                  <a:pt x="36370" y="34760"/>
                </a:lnTo>
                <a:lnTo>
                  <a:pt x="36350" y="34760"/>
                </a:lnTo>
                <a:lnTo>
                  <a:pt x="36340" y="34760"/>
                </a:lnTo>
                <a:lnTo>
                  <a:pt x="36330" y="34760"/>
                </a:lnTo>
                <a:lnTo>
                  <a:pt x="36320" y="34760"/>
                </a:lnTo>
                <a:lnTo>
                  <a:pt x="36310" y="34750"/>
                </a:lnTo>
                <a:lnTo>
                  <a:pt x="36300" y="34750"/>
                </a:lnTo>
                <a:lnTo>
                  <a:pt x="36280" y="34750"/>
                </a:lnTo>
                <a:lnTo>
                  <a:pt x="36270" y="34750"/>
                </a:lnTo>
                <a:lnTo>
                  <a:pt x="36260" y="34740"/>
                </a:lnTo>
                <a:lnTo>
                  <a:pt x="36240" y="34740"/>
                </a:lnTo>
                <a:lnTo>
                  <a:pt x="36230" y="34740"/>
                </a:lnTo>
                <a:lnTo>
                  <a:pt x="36220" y="34740"/>
                </a:lnTo>
                <a:lnTo>
                  <a:pt x="36210" y="34740"/>
                </a:lnTo>
                <a:lnTo>
                  <a:pt x="36200" y="34740"/>
                </a:lnTo>
                <a:lnTo>
                  <a:pt x="36190" y="34750"/>
                </a:lnTo>
                <a:lnTo>
                  <a:pt x="36180" y="34760"/>
                </a:lnTo>
                <a:lnTo>
                  <a:pt x="36170" y="34760"/>
                </a:lnTo>
                <a:lnTo>
                  <a:pt x="36150" y="34770"/>
                </a:lnTo>
                <a:lnTo>
                  <a:pt x="36140" y="34770"/>
                </a:lnTo>
                <a:lnTo>
                  <a:pt x="36120" y="34770"/>
                </a:lnTo>
                <a:lnTo>
                  <a:pt x="36110" y="34770"/>
                </a:lnTo>
                <a:lnTo>
                  <a:pt x="36100" y="34770"/>
                </a:lnTo>
                <a:lnTo>
                  <a:pt x="36090" y="34770"/>
                </a:lnTo>
                <a:lnTo>
                  <a:pt x="36080" y="34770"/>
                </a:lnTo>
                <a:lnTo>
                  <a:pt x="36080" y="34780"/>
                </a:lnTo>
                <a:lnTo>
                  <a:pt x="36080" y="34790"/>
                </a:lnTo>
                <a:lnTo>
                  <a:pt x="36080" y="34800"/>
                </a:lnTo>
                <a:lnTo>
                  <a:pt x="36080" y="34810"/>
                </a:lnTo>
                <a:lnTo>
                  <a:pt x="36080" y="34830"/>
                </a:lnTo>
                <a:lnTo>
                  <a:pt x="36080" y="34840"/>
                </a:lnTo>
                <a:lnTo>
                  <a:pt x="36070" y="34840"/>
                </a:lnTo>
                <a:lnTo>
                  <a:pt x="36070" y="34850"/>
                </a:lnTo>
                <a:lnTo>
                  <a:pt x="36060" y="34860"/>
                </a:lnTo>
                <a:lnTo>
                  <a:pt x="36060" y="34880"/>
                </a:lnTo>
                <a:lnTo>
                  <a:pt x="36040" y="34890"/>
                </a:lnTo>
                <a:lnTo>
                  <a:pt x="36050" y="34890"/>
                </a:lnTo>
                <a:lnTo>
                  <a:pt x="36040" y="34890"/>
                </a:lnTo>
                <a:lnTo>
                  <a:pt x="36030" y="34910"/>
                </a:lnTo>
                <a:lnTo>
                  <a:pt x="36020" y="34910"/>
                </a:lnTo>
                <a:lnTo>
                  <a:pt x="36010" y="34920"/>
                </a:lnTo>
                <a:lnTo>
                  <a:pt x="35980" y="34930"/>
                </a:lnTo>
                <a:lnTo>
                  <a:pt x="35970" y="34930"/>
                </a:lnTo>
                <a:lnTo>
                  <a:pt x="35960" y="34940"/>
                </a:lnTo>
                <a:lnTo>
                  <a:pt x="35940" y="34940"/>
                </a:lnTo>
                <a:lnTo>
                  <a:pt x="35920" y="34960"/>
                </a:lnTo>
                <a:lnTo>
                  <a:pt x="35900" y="34960"/>
                </a:lnTo>
                <a:lnTo>
                  <a:pt x="35880" y="34980"/>
                </a:lnTo>
                <a:lnTo>
                  <a:pt x="35870" y="34980"/>
                </a:lnTo>
                <a:lnTo>
                  <a:pt x="35840" y="34980"/>
                </a:lnTo>
                <a:lnTo>
                  <a:pt x="35820" y="34990"/>
                </a:lnTo>
                <a:lnTo>
                  <a:pt x="35810" y="34990"/>
                </a:lnTo>
                <a:lnTo>
                  <a:pt x="35790" y="34990"/>
                </a:lnTo>
                <a:lnTo>
                  <a:pt x="35770" y="34990"/>
                </a:lnTo>
                <a:lnTo>
                  <a:pt x="35750" y="35000"/>
                </a:lnTo>
                <a:lnTo>
                  <a:pt x="35730" y="35000"/>
                </a:lnTo>
                <a:lnTo>
                  <a:pt x="35710" y="35010"/>
                </a:lnTo>
                <a:lnTo>
                  <a:pt x="35700" y="35020"/>
                </a:lnTo>
                <a:lnTo>
                  <a:pt x="35690" y="35030"/>
                </a:lnTo>
                <a:lnTo>
                  <a:pt x="35680" y="35030"/>
                </a:lnTo>
                <a:lnTo>
                  <a:pt x="35680" y="35040"/>
                </a:lnTo>
                <a:lnTo>
                  <a:pt x="35670" y="35050"/>
                </a:lnTo>
                <a:lnTo>
                  <a:pt x="35660" y="35060"/>
                </a:lnTo>
                <a:lnTo>
                  <a:pt x="35650" y="35070"/>
                </a:lnTo>
                <a:lnTo>
                  <a:pt x="35640" y="35080"/>
                </a:lnTo>
                <a:lnTo>
                  <a:pt x="35640" y="35090"/>
                </a:lnTo>
                <a:lnTo>
                  <a:pt x="35630" y="35090"/>
                </a:lnTo>
                <a:lnTo>
                  <a:pt x="35620" y="35100"/>
                </a:lnTo>
                <a:lnTo>
                  <a:pt x="35600" y="35120"/>
                </a:lnTo>
                <a:lnTo>
                  <a:pt x="35580" y="35130"/>
                </a:lnTo>
                <a:lnTo>
                  <a:pt x="35570" y="35140"/>
                </a:lnTo>
                <a:lnTo>
                  <a:pt x="35560" y="35140"/>
                </a:lnTo>
                <a:lnTo>
                  <a:pt x="35550" y="35140"/>
                </a:lnTo>
                <a:lnTo>
                  <a:pt x="35530" y="35150"/>
                </a:lnTo>
                <a:lnTo>
                  <a:pt x="35520" y="35150"/>
                </a:lnTo>
                <a:lnTo>
                  <a:pt x="35510" y="35150"/>
                </a:lnTo>
                <a:lnTo>
                  <a:pt x="35490" y="35150"/>
                </a:lnTo>
                <a:lnTo>
                  <a:pt x="35470" y="35150"/>
                </a:lnTo>
                <a:lnTo>
                  <a:pt x="35460" y="35150"/>
                </a:lnTo>
                <a:lnTo>
                  <a:pt x="35450" y="35150"/>
                </a:lnTo>
                <a:lnTo>
                  <a:pt x="35440" y="35150"/>
                </a:lnTo>
                <a:lnTo>
                  <a:pt x="35430" y="35150"/>
                </a:lnTo>
                <a:lnTo>
                  <a:pt x="35420" y="35150"/>
                </a:lnTo>
                <a:lnTo>
                  <a:pt x="35400" y="35150"/>
                </a:lnTo>
                <a:lnTo>
                  <a:pt x="35390" y="35150"/>
                </a:lnTo>
                <a:lnTo>
                  <a:pt x="35370" y="35140"/>
                </a:lnTo>
                <a:lnTo>
                  <a:pt x="35350" y="35130"/>
                </a:lnTo>
                <a:lnTo>
                  <a:pt x="35340" y="35130"/>
                </a:lnTo>
                <a:lnTo>
                  <a:pt x="35320" y="35120"/>
                </a:lnTo>
                <a:lnTo>
                  <a:pt x="35280" y="35120"/>
                </a:lnTo>
                <a:lnTo>
                  <a:pt x="35270" y="35120"/>
                </a:lnTo>
                <a:lnTo>
                  <a:pt x="35250" y="35120"/>
                </a:lnTo>
                <a:lnTo>
                  <a:pt x="35240" y="35120"/>
                </a:lnTo>
                <a:lnTo>
                  <a:pt x="35230" y="35130"/>
                </a:lnTo>
                <a:lnTo>
                  <a:pt x="35220" y="35140"/>
                </a:lnTo>
                <a:lnTo>
                  <a:pt x="35220" y="35150"/>
                </a:lnTo>
                <a:lnTo>
                  <a:pt x="35220" y="35160"/>
                </a:lnTo>
                <a:lnTo>
                  <a:pt x="35210" y="35160"/>
                </a:lnTo>
                <a:lnTo>
                  <a:pt x="35210" y="35170"/>
                </a:lnTo>
                <a:lnTo>
                  <a:pt x="35200" y="35180"/>
                </a:lnTo>
                <a:lnTo>
                  <a:pt x="35190" y="35190"/>
                </a:lnTo>
                <a:lnTo>
                  <a:pt x="35180" y="35190"/>
                </a:lnTo>
                <a:lnTo>
                  <a:pt x="35170" y="35200"/>
                </a:lnTo>
                <a:lnTo>
                  <a:pt x="35160" y="35210"/>
                </a:lnTo>
                <a:lnTo>
                  <a:pt x="35150" y="35210"/>
                </a:lnTo>
                <a:lnTo>
                  <a:pt x="35140" y="35220"/>
                </a:lnTo>
                <a:lnTo>
                  <a:pt x="35130" y="35220"/>
                </a:lnTo>
                <a:lnTo>
                  <a:pt x="35120" y="35220"/>
                </a:lnTo>
                <a:lnTo>
                  <a:pt x="35100" y="35220"/>
                </a:lnTo>
                <a:lnTo>
                  <a:pt x="35090" y="35220"/>
                </a:lnTo>
                <a:lnTo>
                  <a:pt x="35070" y="35220"/>
                </a:lnTo>
                <a:lnTo>
                  <a:pt x="35060" y="35210"/>
                </a:lnTo>
                <a:lnTo>
                  <a:pt x="35040" y="35200"/>
                </a:lnTo>
                <a:lnTo>
                  <a:pt x="35030" y="35200"/>
                </a:lnTo>
                <a:lnTo>
                  <a:pt x="35020" y="35200"/>
                </a:lnTo>
                <a:lnTo>
                  <a:pt x="35000" y="35190"/>
                </a:lnTo>
                <a:lnTo>
                  <a:pt x="34990" y="35190"/>
                </a:lnTo>
                <a:lnTo>
                  <a:pt x="34980" y="35180"/>
                </a:lnTo>
                <a:lnTo>
                  <a:pt x="34970" y="35180"/>
                </a:lnTo>
                <a:lnTo>
                  <a:pt x="34960" y="35190"/>
                </a:lnTo>
                <a:lnTo>
                  <a:pt x="34950" y="35190"/>
                </a:lnTo>
                <a:lnTo>
                  <a:pt x="34940" y="35200"/>
                </a:lnTo>
                <a:lnTo>
                  <a:pt x="34930" y="35200"/>
                </a:lnTo>
                <a:lnTo>
                  <a:pt x="34910" y="35210"/>
                </a:lnTo>
                <a:lnTo>
                  <a:pt x="34900" y="35210"/>
                </a:lnTo>
                <a:lnTo>
                  <a:pt x="34890" y="35210"/>
                </a:lnTo>
                <a:lnTo>
                  <a:pt x="34880" y="35200"/>
                </a:lnTo>
                <a:lnTo>
                  <a:pt x="34870" y="35200"/>
                </a:lnTo>
                <a:lnTo>
                  <a:pt x="34860" y="35200"/>
                </a:lnTo>
                <a:lnTo>
                  <a:pt x="34850" y="35200"/>
                </a:lnTo>
                <a:lnTo>
                  <a:pt x="34840" y="35190"/>
                </a:lnTo>
                <a:lnTo>
                  <a:pt x="34830" y="35190"/>
                </a:lnTo>
                <a:lnTo>
                  <a:pt x="34810" y="35190"/>
                </a:lnTo>
                <a:lnTo>
                  <a:pt x="34790" y="35190"/>
                </a:lnTo>
                <a:lnTo>
                  <a:pt x="34780" y="35180"/>
                </a:lnTo>
                <a:lnTo>
                  <a:pt x="34760" y="35180"/>
                </a:lnTo>
                <a:lnTo>
                  <a:pt x="34750" y="35180"/>
                </a:lnTo>
                <a:lnTo>
                  <a:pt x="34720" y="35170"/>
                </a:lnTo>
                <a:lnTo>
                  <a:pt x="34710" y="35160"/>
                </a:lnTo>
                <a:lnTo>
                  <a:pt x="34700" y="35150"/>
                </a:lnTo>
                <a:lnTo>
                  <a:pt x="34680" y="35150"/>
                </a:lnTo>
                <a:lnTo>
                  <a:pt x="34670" y="35150"/>
                </a:lnTo>
                <a:lnTo>
                  <a:pt x="34650" y="35150"/>
                </a:lnTo>
                <a:lnTo>
                  <a:pt x="34630" y="35160"/>
                </a:lnTo>
                <a:lnTo>
                  <a:pt x="34620" y="35160"/>
                </a:lnTo>
                <a:lnTo>
                  <a:pt x="34610" y="35160"/>
                </a:lnTo>
                <a:lnTo>
                  <a:pt x="34600" y="35160"/>
                </a:lnTo>
                <a:lnTo>
                  <a:pt x="34590" y="35170"/>
                </a:lnTo>
                <a:lnTo>
                  <a:pt x="34570" y="35180"/>
                </a:lnTo>
                <a:lnTo>
                  <a:pt x="34550" y="35190"/>
                </a:lnTo>
                <a:lnTo>
                  <a:pt x="34540" y="35190"/>
                </a:lnTo>
                <a:lnTo>
                  <a:pt x="34520" y="35190"/>
                </a:lnTo>
                <a:lnTo>
                  <a:pt x="34510" y="35190"/>
                </a:lnTo>
                <a:lnTo>
                  <a:pt x="34500" y="35180"/>
                </a:lnTo>
                <a:lnTo>
                  <a:pt x="34500" y="35190"/>
                </a:lnTo>
                <a:lnTo>
                  <a:pt x="34490" y="35190"/>
                </a:lnTo>
                <a:lnTo>
                  <a:pt x="34460" y="35170"/>
                </a:lnTo>
                <a:lnTo>
                  <a:pt x="34450" y="35150"/>
                </a:lnTo>
                <a:lnTo>
                  <a:pt x="34440" y="35140"/>
                </a:lnTo>
                <a:lnTo>
                  <a:pt x="34440" y="35130"/>
                </a:lnTo>
                <a:lnTo>
                  <a:pt x="34420" y="35110"/>
                </a:lnTo>
                <a:lnTo>
                  <a:pt x="34410" y="35100"/>
                </a:lnTo>
                <a:lnTo>
                  <a:pt x="34400" y="35090"/>
                </a:lnTo>
                <a:lnTo>
                  <a:pt x="34390" y="35080"/>
                </a:lnTo>
                <a:lnTo>
                  <a:pt x="34380" y="35080"/>
                </a:lnTo>
                <a:lnTo>
                  <a:pt x="34350" y="35070"/>
                </a:lnTo>
                <a:lnTo>
                  <a:pt x="34340" y="35070"/>
                </a:lnTo>
                <a:lnTo>
                  <a:pt x="34320" y="35070"/>
                </a:lnTo>
                <a:lnTo>
                  <a:pt x="34310" y="35060"/>
                </a:lnTo>
                <a:lnTo>
                  <a:pt x="34300" y="35060"/>
                </a:lnTo>
                <a:lnTo>
                  <a:pt x="34270" y="35060"/>
                </a:lnTo>
                <a:lnTo>
                  <a:pt x="34240" y="35050"/>
                </a:lnTo>
                <a:lnTo>
                  <a:pt x="34220" y="35060"/>
                </a:lnTo>
                <a:lnTo>
                  <a:pt x="34210" y="35050"/>
                </a:lnTo>
                <a:lnTo>
                  <a:pt x="34190" y="35060"/>
                </a:lnTo>
                <a:lnTo>
                  <a:pt x="34170" y="35060"/>
                </a:lnTo>
                <a:lnTo>
                  <a:pt x="34160" y="35050"/>
                </a:lnTo>
                <a:lnTo>
                  <a:pt x="34150" y="35040"/>
                </a:lnTo>
                <a:lnTo>
                  <a:pt x="34140" y="35030"/>
                </a:lnTo>
                <a:lnTo>
                  <a:pt x="34130" y="35020"/>
                </a:lnTo>
                <a:lnTo>
                  <a:pt x="34120" y="35010"/>
                </a:lnTo>
                <a:lnTo>
                  <a:pt x="34110" y="35000"/>
                </a:lnTo>
                <a:lnTo>
                  <a:pt x="34100" y="34990"/>
                </a:lnTo>
                <a:lnTo>
                  <a:pt x="34100" y="34980"/>
                </a:lnTo>
                <a:lnTo>
                  <a:pt x="34090" y="34970"/>
                </a:lnTo>
                <a:lnTo>
                  <a:pt x="34090" y="34960"/>
                </a:lnTo>
                <a:lnTo>
                  <a:pt x="34100" y="34940"/>
                </a:lnTo>
                <a:lnTo>
                  <a:pt x="34100" y="34930"/>
                </a:lnTo>
                <a:lnTo>
                  <a:pt x="34110" y="34910"/>
                </a:lnTo>
                <a:lnTo>
                  <a:pt x="34120" y="34900"/>
                </a:lnTo>
                <a:lnTo>
                  <a:pt x="34120" y="34890"/>
                </a:lnTo>
                <a:lnTo>
                  <a:pt x="34130" y="34880"/>
                </a:lnTo>
                <a:lnTo>
                  <a:pt x="34130" y="34870"/>
                </a:lnTo>
                <a:lnTo>
                  <a:pt x="34140" y="34850"/>
                </a:lnTo>
                <a:lnTo>
                  <a:pt x="34140" y="34840"/>
                </a:lnTo>
                <a:lnTo>
                  <a:pt x="34130" y="34820"/>
                </a:lnTo>
                <a:lnTo>
                  <a:pt x="34130" y="34810"/>
                </a:lnTo>
                <a:lnTo>
                  <a:pt x="34100" y="34790"/>
                </a:lnTo>
                <a:lnTo>
                  <a:pt x="34080" y="34780"/>
                </a:lnTo>
                <a:lnTo>
                  <a:pt x="34070" y="34780"/>
                </a:lnTo>
                <a:lnTo>
                  <a:pt x="34050" y="34770"/>
                </a:lnTo>
                <a:lnTo>
                  <a:pt x="34040" y="34750"/>
                </a:lnTo>
                <a:lnTo>
                  <a:pt x="34030" y="34750"/>
                </a:lnTo>
                <a:lnTo>
                  <a:pt x="34010" y="34730"/>
                </a:lnTo>
                <a:lnTo>
                  <a:pt x="34000" y="34730"/>
                </a:lnTo>
                <a:lnTo>
                  <a:pt x="33990" y="34720"/>
                </a:lnTo>
                <a:lnTo>
                  <a:pt x="33980" y="34710"/>
                </a:lnTo>
                <a:lnTo>
                  <a:pt x="33980" y="34700"/>
                </a:lnTo>
                <a:lnTo>
                  <a:pt x="33980" y="34690"/>
                </a:lnTo>
                <a:lnTo>
                  <a:pt x="33980" y="34680"/>
                </a:lnTo>
                <a:lnTo>
                  <a:pt x="33970" y="34670"/>
                </a:lnTo>
                <a:lnTo>
                  <a:pt x="33970" y="34660"/>
                </a:lnTo>
                <a:lnTo>
                  <a:pt x="33970" y="34650"/>
                </a:lnTo>
                <a:lnTo>
                  <a:pt x="33970" y="34640"/>
                </a:lnTo>
                <a:lnTo>
                  <a:pt x="33970" y="34620"/>
                </a:lnTo>
                <a:lnTo>
                  <a:pt x="33970" y="34610"/>
                </a:lnTo>
                <a:lnTo>
                  <a:pt x="33970" y="34600"/>
                </a:lnTo>
                <a:lnTo>
                  <a:pt x="33970" y="34590"/>
                </a:lnTo>
                <a:lnTo>
                  <a:pt x="33960" y="34570"/>
                </a:lnTo>
                <a:lnTo>
                  <a:pt x="33960" y="34560"/>
                </a:lnTo>
                <a:lnTo>
                  <a:pt x="33950" y="34550"/>
                </a:lnTo>
                <a:lnTo>
                  <a:pt x="33950" y="34540"/>
                </a:lnTo>
                <a:lnTo>
                  <a:pt x="33940" y="34530"/>
                </a:lnTo>
                <a:lnTo>
                  <a:pt x="33930" y="34510"/>
                </a:lnTo>
                <a:lnTo>
                  <a:pt x="33920" y="34510"/>
                </a:lnTo>
                <a:lnTo>
                  <a:pt x="33910" y="34500"/>
                </a:lnTo>
                <a:lnTo>
                  <a:pt x="33900" y="34490"/>
                </a:lnTo>
                <a:lnTo>
                  <a:pt x="33890" y="34490"/>
                </a:lnTo>
                <a:lnTo>
                  <a:pt x="33890" y="34480"/>
                </a:lnTo>
                <a:lnTo>
                  <a:pt x="33880" y="34480"/>
                </a:lnTo>
                <a:lnTo>
                  <a:pt x="33880" y="34470"/>
                </a:lnTo>
                <a:lnTo>
                  <a:pt x="33870" y="34460"/>
                </a:lnTo>
                <a:lnTo>
                  <a:pt x="33860" y="34460"/>
                </a:lnTo>
                <a:lnTo>
                  <a:pt x="33860" y="34450"/>
                </a:lnTo>
                <a:lnTo>
                  <a:pt x="33850" y="34450"/>
                </a:lnTo>
                <a:lnTo>
                  <a:pt x="33840" y="34450"/>
                </a:lnTo>
                <a:lnTo>
                  <a:pt x="33820" y="34450"/>
                </a:lnTo>
                <a:lnTo>
                  <a:pt x="33800" y="34460"/>
                </a:lnTo>
                <a:lnTo>
                  <a:pt x="33790" y="34460"/>
                </a:lnTo>
                <a:lnTo>
                  <a:pt x="33790" y="34470"/>
                </a:lnTo>
                <a:lnTo>
                  <a:pt x="33780" y="34480"/>
                </a:lnTo>
                <a:lnTo>
                  <a:pt x="33770" y="34490"/>
                </a:lnTo>
                <a:lnTo>
                  <a:pt x="33760" y="34490"/>
                </a:lnTo>
                <a:lnTo>
                  <a:pt x="33750" y="34500"/>
                </a:lnTo>
                <a:lnTo>
                  <a:pt x="33750" y="34510"/>
                </a:lnTo>
                <a:lnTo>
                  <a:pt x="33740" y="34510"/>
                </a:lnTo>
                <a:lnTo>
                  <a:pt x="33740" y="34520"/>
                </a:lnTo>
                <a:lnTo>
                  <a:pt x="33730" y="34520"/>
                </a:lnTo>
                <a:lnTo>
                  <a:pt x="33710" y="34530"/>
                </a:lnTo>
                <a:lnTo>
                  <a:pt x="33700" y="34530"/>
                </a:lnTo>
                <a:lnTo>
                  <a:pt x="33690" y="34530"/>
                </a:lnTo>
                <a:lnTo>
                  <a:pt x="33680" y="34530"/>
                </a:lnTo>
                <a:lnTo>
                  <a:pt x="33670" y="34530"/>
                </a:lnTo>
                <a:lnTo>
                  <a:pt x="33660" y="34530"/>
                </a:lnTo>
                <a:lnTo>
                  <a:pt x="33650" y="34520"/>
                </a:lnTo>
                <a:lnTo>
                  <a:pt x="33630" y="34520"/>
                </a:lnTo>
                <a:lnTo>
                  <a:pt x="33620" y="34520"/>
                </a:lnTo>
                <a:lnTo>
                  <a:pt x="33620" y="34510"/>
                </a:lnTo>
                <a:lnTo>
                  <a:pt x="33610" y="34510"/>
                </a:lnTo>
                <a:lnTo>
                  <a:pt x="33610" y="34500"/>
                </a:lnTo>
                <a:lnTo>
                  <a:pt x="33600" y="34500"/>
                </a:lnTo>
                <a:lnTo>
                  <a:pt x="33590" y="34490"/>
                </a:lnTo>
                <a:lnTo>
                  <a:pt x="33580" y="34490"/>
                </a:lnTo>
                <a:lnTo>
                  <a:pt x="33570" y="34480"/>
                </a:lnTo>
                <a:lnTo>
                  <a:pt x="33550" y="34470"/>
                </a:lnTo>
                <a:lnTo>
                  <a:pt x="33520" y="34470"/>
                </a:lnTo>
                <a:lnTo>
                  <a:pt x="33520" y="34480"/>
                </a:lnTo>
                <a:lnTo>
                  <a:pt x="33510" y="34480"/>
                </a:lnTo>
                <a:lnTo>
                  <a:pt x="33490" y="34480"/>
                </a:lnTo>
                <a:lnTo>
                  <a:pt x="33470" y="34480"/>
                </a:lnTo>
                <a:lnTo>
                  <a:pt x="33470" y="34490"/>
                </a:lnTo>
                <a:lnTo>
                  <a:pt x="33460" y="34490"/>
                </a:lnTo>
                <a:lnTo>
                  <a:pt x="33460" y="34500"/>
                </a:lnTo>
                <a:lnTo>
                  <a:pt x="33450" y="34510"/>
                </a:lnTo>
                <a:lnTo>
                  <a:pt x="33450" y="34520"/>
                </a:lnTo>
                <a:lnTo>
                  <a:pt x="33450" y="34530"/>
                </a:lnTo>
                <a:lnTo>
                  <a:pt x="33440" y="34540"/>
                </a:lnTo>
                <a:lnTo>
                  <a:pt x="33440" y="34550"/>
                </a:lnTo>
                <a:lnTo>
                  <a:pt x="33440" y="34560"/>
                </a:lnTo>
                <a:lnTo>
                  <a:pt x="33440" y="34570"/>
                </a:lnTo>
                <a:lnTo>
                  <a:pt x="33440" y="34580"/>
                </a:lnTo>
                <a:lnTo>
                  <a:pt x="33440" y="34590"/>
                </a:lnTo>
                <a:lnTo>
                  <a:pt x="33440" y="34600"/>
                </a:lnTo>
                <a:lnTo>
                  <a:pt x="33440" y="34610"/>
                </a:lnTo>
                <a:lnTo>
                  <a:pt x="33440" y="34620"/>
                </a:lnTo>
                <a:lnTo>
                  <a:pt x="33440" y="34630"/>
                </a:lnTo>
                <a:lnTo>
                  <a:pt x="33430" y="34640"/>
                </a:lnTo>
                <a:lnTo>
                  <a:pt x="33420" y="34640"/>
                </a:lnTo>
                <a:lnTo>
                  <a:pt x="33420" y="34650"/>
                </a:lnTo>
                <a:lnTo>
                  <a:pt x="33420" y="34660"/>
                </a:lnTo>
                <a:lnTo>
                  <a:pt x="33410" y="34660"/>
                </a:lnTo>
                <a:lnTo>
                  <a:pt x="33410" y="34670"/>
                </a:lnTo>
                <a:lnTo>
                  <a:pt x="33390" y="34670"/>
                </a:lnTo>
                <a:lnTo>
                  <a:pt x="33380" y="34670"/>
                </a:lnTo>
                <a:lnTo>
                  <a:pt x="33370" y="34670"/>
                </a:lnTo>
                <a:lnTo>
                  <a:pt x="33360" y="34670"/>
                </a:lnTo>
                <a:lnTo>
                  <a:pt x="33350" y="34670"/>
                </a:lnTo>
                <a:lnTo>
                  <a:pt x="33340" y="34660"/>
                </a:lnTo>
                <a:lnTo>
                  <a:pt x="33330" y="34660"/>
                </a:lnTo>
                <a:lnTo>
                  <a:pt x="33320" y="34650"/>
                </a:lnTo>
                <a:lnTo>
                  <a:pt x="33310" y="34640"/>
                </a:lnTo>
                <a:lnTo>
                  <a:pt x="33300" y="34630"/>
                </a:lnTo>
                <a:lnTo>
                  <a:pt x="33280" y="34630"/>
                </a:lnTo>
                <a:lnTo>
                  <a:pt x="33270" y="34620"/>
                </a:lnTo>
                <a:lnTo>
                  <a:pt x="33260" y="34610"/>
                </a:lnTo>
                <a:lnTo>
                  <a:pt x="33250" y="34600"/>
                </a:lnTo>
                <a:lnTo>
                  <a:pt x="33230" y="34590"/>
                </a:lnTo>
                <a:lnTo>
                  <a:pt x="33220" y="34580"/>
                </a:lnTo>
                <a:lnTo>
                  <a:pt x="33220" y="34570"/>
                </a:lnTo>
                <a:lnTo>
                  <a:pt x="33210" y="34570"/>
                </a:lnTo>
                <a:lnTo>
                  <a:pt x="33200" y="34560"/>
                </a:lnTo>
                <a:lnTo>
                  <a:pt x="33190" y="34560"/>
                </a:lnTo>
                <a:lnTo>
                  <a:pt x="33180" y="34550"/>
                </a:lnTo>
                <a:lnTo>
                  <a:pt x="33170" y="34550"/>
                </a:lnTo>
                <a:lnTo>
                  <a:pt x="33160" y="34540"/>
                </a:lnTo>
                <a:lnTo>
                  <a:pt x="33170" y="34520"/>
                </a:lnTo>
                <a:lnTo>
                  <a:pt x="33160" y="34520"/>
                </a:lnTo>
                <a:lnTo>
                  <a:pt x="33160" y="34510"/>
                </a:lnTo>
                <a:lnTo>
                  <a:pt x="33150" y="34510"/>
                </a:lnTo>
                <a:lnTo>
                  <a:pt x="33150" y="34500"/>
                </a:lnTo>
                <a:lnTo>
                  <a:pt x="33140" y="34500"/>
                </a:lnTo>
                <a:lnTo>
                  <a:pt x="33130" y="34490"/>
                </a:lnTo>
                <a:lnTo>
                  <a:pt x="33110" y="34490"/>
                </a:lnTo>
                <a:lnTo>
                  <a:pt x="33100" y="34490"/>
                </a:lnTo>
                <a:lnTo>
                  <a:pt x="33090" y="34500"/>
                </a:lnTo>
                <a:lnTo>
                  <a:pt x="33080" y="34500"/>
                </a:lnTo>
                <a:lnTo>
                  <a:pt x="33070" y="34500"/>
                </a:lnTo>
                <a:lnTo>
                  <a:pt x="33060" y="34500"/>
                </a:lnTo>
                <a:lnTo>
                  <a:pt x="33050" y="34510"/>
                </a:lnTo>
                <a:lnTo>
                  <a:pt x="33040" y="34510"/>
                </a:lnTo>
                <a:lnTo>
                  <a:pt x="33030" y="34510"/>
                </a:lnTo>
                <a:lnTo>
                  <a:pt x="33020" y="34510"/>
                </a:lnTo>
                <a:lnTo>
                  <a:pt x="33020" y="34520"/>
                </a:lnTo>
                <a:lnTo>
                  <a:pt x="33010" y="34520"/>
                </a:lnTo>
                <a:lnTo>
                  <a:pt x="33000" y="34530"/>
                </a:lnTo>
                <a:lnTo>
                  <a:pt x="32990" y="34530"/>
                </a:lnTo>
                <a:lnTo>
                  <a:pt x="32990" y="34540"/>
                </a:lnTo>
                <a:lnTo>
                  <a:pt x="32980" y="34540"/>
                </a:lnTo>
                <a:lnTo>
                  <a:pt x="32980" y="34550"/>
                </a:lnTo>
                <a:lnTo>
                  <a:pt x="32970" y="34550"/>
                </a:lnTo>
                <a:lnTo>
                  <a:pt x="32960" y="34550"/>
                </a:lnTo>
                <a:lnTo>
                  <a:pt x="32950" y="34560"/>
                </a:lnTo>
                <a:lnTo>
                  <a:pt x="32940" y="34550"/>
                </a:lnTo>
                <a:lnTo>
                  <a:pt x="32930" y="34560"/>
                </a:lnTo>
                <a:lnTo>
                  <a:pt x="32920" y="34550"/>
                </a:lnTo>
                <a:lnTo>
                  <a:pt x="32910" y="34540"/>
                </a:lnTo>
                <a:lnTo>
                  <a:pt x="32900" y="34540"/>
                </a:lnTo>
                <a:lnTo>
                  <a:pt x="32900" y="34530"/>
                </a:lnTo>
                <a:lnTo>
                  <a:pt x="32900" y="34520"/>
                </a:lnTo>
                <a:lnTo>
                  <a:pt x="32890" y="34520"/>
                </a:lnTo>
                <a:lnTo>
                  <a:pt x="32890" y="34510"/>
                </a:lnTo>
                <a:lnTo>
                  <a:pt x="32880" y="34510"/>
                </a:lnTo>
                <a:lnTo>
                  <a:pt x="32880" y="34500"/>
                </a:lnTo>
                <a:lnTo>
                  <a:pt x="32880" y="34490"/>
                </a:lnTo>
                <a:lnTo>
                  <a:pt x="32880" y="34480"/>
                </a:lnTo>
                <a:lnTo>
                  <a:pt x="32880" y="34470"/>
                </a:lnTo>
                <a:lnTo>
                  <a:pt x="32880" y="34460"/>
                </a:lnTo>
                <a:lnTo>
                  <a:pt x="32880" y="34450"/>
                </a:lnTo>
                <a:lnTo>
                  <a:pt x="32870" y="34440"/>
                </a:lnTo>
                <a:lnTo>
                  <a:pt x="32870" y="34430"/>
                </a:lnTo>
                <a:lnTo>
                  <a:pt x="32870" y="34410"/>
                </a:lnTo>
                <a:lnTo>
                  <a:pt x="32870" y="34400"/>
                </a:lnTo>
                <a:lnTo>
                  <a:pt x="32870" y="34380"/>
                </a:lnTo>
                <a:lnTo>
                  <a:pt x="32870" y="34360"/>
                </a:lnTo>
                <a:lnTo>
                  <a:pt x="32870" y="34350"/>
                </a:lnTo>
                <a:lnTo>
                  <a:pt x="32870" y="34330"/>
                </a:lnTo>
                <a:lnTo>
                  <a:pt x="32870" y="34320"/>
                </a:lnTo>
                <a:lnTo>
                  <a:pt x="32860" y="34310"/>
                </a:lnTo>
                <a:lnTo>
                  <a:pt x="32860" y="34300"/>
                </a:lnTo>
                <a:lnTo>
                  <a:pt x="32850" y="34290"/>
                </a:lnTo>
                <a:lnTo>
                  <a:pt x="32840" y="34290"/>
                </a:lnTo>
                <a:lnTo>
                  <a:pt x="32840" y="34280"/>
                </a:lnTo>
                <a:lnTo>
                  <a:pt x="32830" y="34280"/>
                </a:lnTo>
                <a:lnTo>
                  <a:pt x="32810" y="34270"/>
                </a:lnTo>
                <a:lnTo>
                  <a:pt x="32800" y="34260"/>
                </a:lnTo>
                <a:lnTo>
                  <a:pt x="32790" y="34250"/>
                </a:lnTo>
                <a:lnTo>
                  <a:pt x="32790" y="34240"/>
                </a:lnTo>
                <a:lnTo>
                  <a:pt x="32780" y="34240"/>
                </a:lnTo>
                <a:lnTo>
                  <a:pt x="32780" y="34230"/>
                </a:lnTo>
                <a:lnTo>
                  <a:pt x="32780" y="34220"/>
                </a:lnTo>
                <a:lnTo>
                  <a:pt x="32770" y="34210"/>
                </a:lnTo>
                <a:lnTo>
                  <a:pt x="32750" y="34210"/>
                </a:lnTo>
                <a:lnTo>
                  <a:pt x="32750" y="34190"/>
                </a:lnTo>
                <a:lnTo>
                  <a:pt x="32730" y="34180"/>
                </a:lnTo>
                <a:lnTo>
                  <a:pt x="32720" y="34170"/>
                </a:lnTo>
                <a:lnTo>
                  <a:pt x="32710" y="34160"/>
                </a:lnTo>
                <a:lnTo>
                  <a:pt x="32700" y="34160"/>
                </a:lnTo>
                <a:lnTo>
                  <a:pt x="32690" y="34170"/>
                </a:lnTo>
                <a:lnTo>
                  <a:pt x="32680" y="34170"/>
                </a:lnTo>
                <a:lnTo>
                  <a:pt x="32670" y="34180"/>
                </a:lnTo>
                <a:lnTo>
                  <a:pt x="32660" y="34180"/>
                </a:lnTo>
                <a:lnTo>
                  <a:pt x="32650" y="34180"/>
                </a:lnTo>
                <a:lnTo>
                  <a:pt x="32620" y="34190"/>
                </a:lnTo>
                <a:lnTo>
                  <a:pt x="32610" y="34190"/>
                </a:lnTo>
                <a:lnTo>
                  <a:pt x="32600" y="34190"/>
                </a:lnTo>
                <a:lnTo>
                  <a:pt x="32600" y="34180"/>
                </a:lnTo>
                <a:lnTo>
                  <a:pt x="32580" y="34180"/>
                </a:lnTo>
                <a:lnTo>
                  <a:pt x="32570" y="34170"/>
                </a:lnTo>
                <a:lnTo>
                  <a:pt x="32560" y="34170"/>
                </a:lnTo>
                <a:lnTo>
                  <a:pt x="32550" y="34170"/>
                </a:lnTo>
                <a:lnTo>
                  <a:pt x="32550" y="34160"/>
                </a:lnTo>
                <a:lnTo>
                  <a:pt x="32550" y="34150"/>
                </a:lnTo>
                <a:lnTo>
                  <a:pt x="32540" y="34140"/>
                </a:lnTo>
                <a:lnTo>
                  <a:pt x="32540" y="34130"/>
                </a:lnTo>
                <a:lnTo>
                  <a:pt x="32530" y="34120"/>
                </a:lnTo>
                <a:lnTo>
                  <a:pt x="32520" y="34120"/>
                </a:lnTo>
                <a:lnTo>
                  <a:pt x="32500" y="34110"/>
                </a:lnTo>
                <a:lnTo>
                  <a:pt x="32480" y="34110"/>
                </a:lnTo>
                <a:lnTo>
                  <a:pt x="32470" y="34110"/>
                </a:lnTo>
                <a:lnTo>
                  <a:pt x="32460" y="34110"/>
                </a:lnTo>
                <a:lnTo>
                  <a:pt x="32450" y="34100"/>
                </a:lnTo>
                <a:lnTo>
                  <a:pt x="32450" y="34090"/>
                </a:lnTo>
                <a:lnTo>
                  <a:pt x="32430" y="34080"/>
                </a:lnTo>
                <a:lnTo>
                  <a:pt x="32410" y="34080"/>
                </a:lnTo>
                <a:lnTo>
                  <a:pt x="32390" y="34070"/>
                </a:lnTo>
                <a:lnTo>
                  <a:pt x="32380" y="34070"/>
                </a:lnTo>
                <a:lnTo>
                  <a:pt x="32360" y="34060"/>
                </a:lnTo>
                <a:lnTo>
                  <a:pt x="32350" y="34070"/>
                </a:lnTo>
                <a:lnTo>
                  <a:pt x="32320" y="34060"/>
                </a:lnTo>
                <a:lnTo>
                  <a:pt x="32300" y="34050"/>
                </a:lnTo>
                <a:lnTo>
                  <a:pt x="32290" y="34040"/>
                </a:lnTo>
                <a:lnTo>
                  <a:pt x="32270" y="34040"/>
                </a:lnTo>
                <a:lnTo>
                  <a:pt x="32260" y="34040"/>
                </a:lnTo>
                <a:lnTo>
                  <a:pt x="32250" y="34050"/>
                </a:lnTo>
                <a:lnTo>
                  <a:pt x="32230" y="34050"/>
                </a:lnTo>
                <a:lnTo>
                  <a:pt x="32220" y="34060"/>
                </a:lnTo>
                <a:lnTo>
                  <a:pt x="32200" y="34060"/>
                </a:lnTo>
                <a:lnTo>
                  <a:pt x="32180" y="34060"/>
                </a:lnTo>
                <a:lnTo>
                  <a:pt x="32170" y="34070"/>
                </a:lnTo>
                <a:lnTo>
                  <a:pt x="32140" y="34070"/>
                </a:lnTo>
                <a:lnTo>
                  <a:pt x="32130" y="34070"/>
                </a:lnTo>
                <a:lnTo>
                  <a:pt x="32110" y="34090"/>
                </a:lnTo>
                <a:lnTo>
                  <a:pt x="32080" y="34090"/>
                </a:lnTo>
                <a:lnTo>
                  <a:pt x="32070" y="34100"/>
                </a:lnTo>
                <a:lnTo>
                  <a:pt x="32050" y="34100"/>
                </a:lnTo>
                <a:lnTo>
                  <a:pt x="32040" y="34100"/>
                </a:lnTo>
                <a:lnTo>
                  <a:pt x="32040" y="34090"/>
                </a:lnTo>
                <a:lnTo>
                  <a:pt x="32030" y="34090"/>
                </a:lnTo>
                <a:lnTo>
                  <a:pt x="32030" y="34080"/>
                </a:lnTo>
                <a:lnTo>
                  <a:pt x="32020" y="34070"/>
                </a:lnTo>
                <a:lnTo>
                  <a:pt x="32010" y="34060"/>
                </a:lnTo>
                <a:lnTo>
                  <a:pt x="32000" y="34060"/>
                </a:lnTo>
                <a:lnTo>
                  <a:pt x="31980" y="34050"/>
                </a:lnTo>
                <a:lnTo>
                  <a:pt x="31970" y="34060"/>
                </a:lnTo>
                <a:lnTo>
                  <a:pt x="31960" y="34070"/>
                </a:lnTo>
                <a:lnTo>
                  <a:pt x="31950" y="34080"/>
                </a:lnTo>
                <a:lnTo>
                  <a:pt x="31930" y="34090"/>
                </a:lnTo>
                <a:lnTo>
                  <a:pt x="31910" y="34100"/>
                </a:lnTo>
                <a:lnTo>
                  <a:pt x="31900" y="34100"/>
                </a:lnTo>
                <a:lnTo>
                  <a:pt x="31890" y="34110"/>
                </a:lnTo>
                <a:lnTo>
                  <a:pt x="31880" y="34110"/>
                </a:lnTo>
                <a:lnTo>
                  <a:pt x="31860" y="34110"/>
                </a:lnTo>
                <a:lnTo>
                  <a:pt x="31850" y="34110"/>
                </a:lnTo>
                <a:lnTo>
                  <a:pt x="31830" y="34110"/>
                </a:lnTo>
                <a:lnTo>
                  <a:pt x="31820" y="34110"/>
                </a:lnTo>
                <a:lnTo>
                  <a:pt x="31810" y="34120"/>
                </a:lnTo>
                <a:lnTo>
                  <a:pt x="31800" y="34120"/>
                </a:lnTo>
                <a:lnTo>
                  <a:pt x="31790" y="34120"/>
                </a:lnTo>
                <a:lnTo>
                  <a:pt x="31780" y="34130"/>
                </a:lnTo>
                <a:lnTo>
                  <a:pt x="31770" y="34130"/>
                </a:lnTo>
                <a:lnTo>
                  <a:pt x="31750" y="34140"/>
                </a:lnTo>
                <a:lnTo>
                  <a:pt x="31730" y="34140"/>
                </a:lnTo>
                <a:lnTo>
                  <a:pt x="31710" y="34140"/>
                </a:lnTo>
                <a:lnTo>
                  <a:pt x="31680" y="34140"/>
                </a:lnTo>
                <a:lnTo>
                  <a:pt x="31680" y="34150"/>
                </a:lnTo>
                <a:lnTo>
                  <a:pt x="31670" y="34150"/>
                </a:lnTo>
                <a:lnTo>
                  <a:pt x="31650" y="34150"/>
                </a:lnTo>
                <a:lnTo>
                  <a:pt x="31640" y="34140"/>
                </a:lnTo>
                <a:lnTo>
                  <a:pt x="31630" y="34150"/>
                </a:lnTo>
                <a:lnTo>
                  <a:pt x="31610" y="34150"/>
                </a:lnTo>
                <a:lnTo>
                  <a:pt x="31600" y="34150"/>
                </a:lnTo>
                <a:lnTo>
                  <a:pt x="31590" y="34140"/>
                </a:lnTo>
                <a:lnTo>
                  <a:pt x="31570" y="34140"/>
                </a:lnTo>
                <a:lnTo>
                  <a:pt x="31560" y="34140"/>
                </a:lnTo>
                <a:lnTo>
                  <a:pt x="31540" y="34130"/>
                </a:lnTo>
                <a:lnTo>
                  <a:pt x="31530" y="34130"/>
                </a:lnTo>
                <a:lnTo>
                  <a:pt x="31510" y="34130"/>
                </a:lnTo>
                <a:lnTo>
                  <a:pt x="31500" y="34130"/>
                </a:lnTo>
                <a:lnTo>
                  <a:pt x="31470" y="34140"/>
                </a:lnTo>
                <a:lnTo>
                  <a:pt x="31450" y="34140"/>
                </a:lnTo>
                <a:lnTo>
                  <a:pt x="31440" y="34140"/>
                </a:lnTo>
                <a:lnTo>
                  <a:pt x="31430" y="34150"/>
                </a:lnTo>
                <a:lnTo>
                  <a:pt x="31410" y="34140"/>
                </a:lnTo>
                <a:lnTo>
                  <a:pt x="31400" y="34140"/>
                </a:lnTo>
                <a:lnTo>
                  <a:pt x="31380" y="34130"/>
                </a:lnTo>
                <a:lnTo>
                  <a:pt x="31360" y="34120"/>
                </a:lnTo>
                <a:lnTo>
                  <a:pt x="31350" y="34120"/>
                </a:lnTo>
                <a:lnTo>
                  <a:pt x="31330" y="34120"/>
                </a:lnTo>
                <a:lnTo>
                  <a:pt x="31310" y="34120"/>
                </a:lnTo>
                <a:lnTo>
                  <a:pt x="31270" y="34130"/>
                </a:lnTo>
                <a:lnTo>
                  <a:pt x="31260" y="34130"/>
                </a:lnTo>
                <a:lnTo>
                  <a:pt x="31240" y="34130"/>
                </a:lnTo>
                <a:lnTo>
                  <a:pt x="31230" y="34130"/>
                </a:lnTo>
                <a:lnTo>
                  <a:pt x="31210" y="34140"/>
                </a:lnTo>
                <a:lnTo>
                  <a:pt x="31210" y="34150"/>
                </a:lnTo>
                <a:lnTo>
                  <a:pt x="31200" y="34150"/>
                </a:lnTo>
                <a:lnTo>
                  <a:pt x="31190" y="34160"/>
                </a:lnTo>
                <a:lnTo>
                  <a:pt x="31170" y="34160"/>
                </a:lnTo>
                <a:lnTo>
                  <a:pt x="31140" y="34160"/>
                </a:lnTo>
                <a:lnTo>
                  <a:pt x="31130" y="34150"/>
                </a:lnTo>
                <a:lnTo>
                  <a:pt x="31120" y="34150"/>
                </a:lnTo>
                <a:lnTo>
                  <a:pt x="31110" y="34140"/>
                </a:lnTo>
                <a:lnTo>
                  <a:pt x="31110" y="34130"/>
                </a:lnTo>
                <a:lnTo>
                  <a:pt x="31100" y="34130"/>
                </a:lnTo>
                <a:lnTo>
                  <a:pt x="31090" y="34120"/>
                </a:lnTo>
                <a:lnTo>
                  <a:pt x="31090" y="34110"/>
                </a:lnTo>
                <a:lnTo>
                  <a:pt x="31080" y="34100"/>
                </a:lnTo>
                <a:lnTo>
                  <a:pt x="31070" y="34100"/>
                </a:lnTo>
                <a:lnTo>
                  <a:pt x="31060" y="34090"/>
                </a:lnTo>
                <a:lnTo>
                  <a:pt x="31050" y="34080"/>
                </a:lnTo>
                <a:lnTo>
                  <a:pt x="31040" y="34070"/>
                </a:lnTo>
                <a:lnTo>
                  <a:pt x="31030" y="34060"/>
                </a:lnTo>
                <a:lnTo>
                  <a:pt x="31010" y="34060"/>
                </a:lnTo>
                <a:lnTo>
                  <a:pt x="31000" y="34060"/>
                </a:lnTo>
                <a:lnTo>
                  <a:pt x="30990" y="34050"/>
                </a:lnTo>
                <a:lnTo>
                  <a:pt x="30970" y="34050"/>
                </a:lnTo>
                <a:lnTo>
                  <a:pt x="30960" y="34050"/>
                </a:lnTo>
                <a:lnTo>
                  <a:pt x="30950" y="34050"/>
                </a:lnTo>
                <a:lnTo>
                  <a:pt x="30940" y="34050"/>
                </a:lnTo>
                <a:lnTo>
                  <a:pt x="30930" y="34040"/>
                </a:lnTo>
                <a:lnTo>
                  <a:pt x="30920" y="34050"/>
                </a:lnTo>
                <a:lnTo>
                  <a:pt x="30920" y="34040"/>
                </a:lnTo>
                <a:lnTo>
                  <a:pt x="30910" y="34030"/>
                </a:lnTo>
                <a:lnTo>
                  <a:pt x="30900" y="34030"/>
                </a:lnTo>
                <a:lnTo>
                  <a:pt x="30880" y="34030"/>
                </a:lnTo>
                <a:lnTo>
                  <a:pt x="30870" y="34040"/>
                </a:lnTo>
                <a:lnTo>
                  <a:pt x="30850" y="34040"/>
                </a:lnTo>
                <a:lnTo>
                  <a:pt x="30840" y="34040"/>
                </a:lnTo>
                <a:lnTo>
                  <a:pt x="30830" y="34040"/>
                </a:lnTo>
                <a:lnTo>
                  <a:pt x="30820" y="34040"/>
                </a:lnTo>
                <a:lnTo>
                  <a:pt x="30800" y="34050"/>
                </a:lnTo>
                <a:lnTo>
                  <a:pt x="30790" y="34050"/>
                </a:lnTo>
                <a:lnTo>
                  <a:pt x="30770" y="34060"/>
                </a:lnTo>
                <a:lnTo>
                  <a:pt x="30760" y="34070"/>
                </a:lnTo>
                <a:lnTo>
                  <a:pt x="30750" y="34080"/>
                </a:lnTo>
                <a:lnTo>
                  <a:pt x="30730" y="34090"/>
                </a:lnTo>
                <a:lnTo>
                  <a:pt x="30720" y="34100"/>
                </a:lnTo>
                <a:lnTo>
                  <a:pt x="30720" y="34110"/>
                </a:lnTo>
                <a:lnTo>
                  <a:pt x="30710" y="34120"/>
                </a:lnTo>
                <a:lnTo>
                  <a:pt x="30710" y="34130"/>
                </a:lnTo>
                <a:lnTo>
                  <a:pt x="30700" y="34140"/>
                </a:lnTo>
                <a:lnTo>
                  <a:pt x="30690" y="34150"/>
                </a:lnTo>
                <a:lnTo>
                  <a:pt x="30690" y="34160"/>
                </a:lnTo>
                <a:lnTo>
                  <a:pt x="30680" y="34160"/>
                </a:lnTo>
                <a:lnTo>
                  <a:pt x="30670" y="34170"/>
                </a:lnTo>
                <a:lnTo>
                  <a:pt x="30660" y="34180"/>
                </a:lnTo>
                <a:lnTo>
                  <a:pt x="30620" y="34220"/>
                </a:lnTo>
                <a:lnTo>
                  <a:pt x="30610" y="34230"/>
                </a:lnTo>
                <a:lnTo>
                  <a:pt x="30590" y="34240"/>
                </a:lnTo>
                <a:lnTo>
                  <a:pt x="30580" y="34250"/>
                </a:lnTo>
                <a:lnTo>
                  <a:pt x="30560" y="34260"/>
                </a:lnTo>
                <a:lnTo>
                  <a:pt x="30560" y="34270"/>
                </a:lnTo>
                <a:lnTo>
                  <a:pt x="30540" y="34280"/>
                </a:lnTo>
                <a:lnTo>
                  <a:pt x="30530" y="34300"/>
                </a:lnTo>
                <a:lnTo>
                  <a:pt x="30500" y="34330"/>
                </a:lnTo>
                <a:lnTo>
                  <a:pt x="30470" y="34370"/>
                </a:lnTo>
                <a:lnTo>
                  <a:pt x="30450" y="34400"/>
                </a:lnTo>
                <a:lnTo>
                  <a:pt x="30420" y="34440"/>
                </a:lnTo>
                <a:lnTo>
                  <a:pt x="30420" y="34460"/>
                </a:lnTo>
                <a:lnTo>
                  <a:pt x="30410" y="34470"/>
                </a:lnTo>
                <a:lnTo>
                  <a:pt x="30370" y="34500"/>
                </a:lnTo>
                <a:lnTo>
                  <a:pt x="30340" y="34510"/>
                </a:lnTo>
                <a:lnTo>
                  <a:pt x="30310" y="34510"/>
                </a:lnTo>
                <a:lnTo>
                  <a:pt x="30270" y="34510"/>
                </a:lnTo>
                <a:lnTo>
                  <a:pt x="30230" y="34500"/>
                </a:lnTo>
                <a:lnTo>
                  <a:pt x="30210" y="34500"/>
                </a:lnTo>
                <a:lnTo>
                  <a:pt x="30180" y="34510"/>
                </a:lnTo>
                <a:lnTo>
                  <a:pt x="30170" y="34510"/>
                </a:lnTo>
                <a:lnTo>
                  <a:pt x="30170" y="34520"/>
                </a:lnTo>
                <a:lnTo>
                  <a:pt x="30160" y="34520"/>
                </a:lnTo>
                <a:lnTo>
                  <a:pt x="30150" y="34530"/>
                </a:lnTo>
                <a:lnTo>
                  <a:pt x="30140" y="34530"/>
                </a:lnTo>
                <a:lnTo>
                  <a:pt x="30140" y="34540"/>
                </a:lnTo>
                <a:lnTo>
                  <a:pt x="30130" y="34540"/>
                </a:lnTo>
                <a:lnTo>
                  <a:pt x="30120" y="34550"/>
                </a:lnTo>
                <a:lnTo>
                  <a:pt x="30110" y="34560"/>
                </a:lnTo>
                <a:lnTo>
                  <a:pt x="30100" y="34580"/>
                </a:lnTo>
                <a:lnTo>
                  <a:pt x="30090" y="34600"/>
                </a:lnTo>
                <a:lnTo>
                  <a:pt x="30080" y="34620"/>
                </a:lnTo>
                <a:lnTo>
                  <a:pt x="30070" y="34640"/>
                </a:lnTo>
                <a:lnTo>
                  <a:pt x="30060" y="34640"/>
                </a:lnTo>
                <a:lnTo>
                  <a:pt x="30060" y="34650"/>
                </a:lnTo>
                <a:lnTo>
                  <a:pt x="30060" y="34660"/>
                </a:lnTo>
                <a:lnTo>
                  <a:pt x="30050" y="34670"/>
                </a:lnTo>
                <a:lnTo>
                  <a:pt x="30050" y="34680"/>
                </a:lnTo>
                <a:lnTo>
                  <a:pt x="30050" y="34700"/>
                </a:lnTo>
                <a:lnTo>
                  <a:pt x="30060" y="34710"/>
                </a:lnTo>
                <a:lnTo>
                  <a:pt x="30060" y="34720"/>
                </a:lnTo>
                <a:lnTo>
                  <a:pt x="30060" y="34730"/>
                </a:lnTo>
                <a:lnTo>
                  <a:pt x="30050" y="34740"/>
                </a:lnTo>
                <a:lnTo>
                  <a:pt x="30040" y="34760"/>
                </a:lnTo>
                <a:lnTo>
                  <a:pt x="30030" y="34770"/>
                </a:lnTo>
                <a:lnTo>
                  <a:pt x="30030" y="34780"/>
                </a:lnTo>
                <a:lnTo>
                  <a:pt x="30020" y="34780"/>
                </a:lnTo>
                <a:lnTo>
                  <a:pt x="30010" y="34790"/>
                </a:lnTo>
                <a:lnTo>
                  <a:pt x="29990" y="34800"/>
                </a:lnTo>
                <a:lnTo>
                  <a:pt x="29980" y="34800"/>
                </a:lnTo>
                <a:lnTo>
                  <a:pt x="29970" y="34810"/>
                </a:lnTo>
                <a:lnTo>
                  <a:pt x="29960" y="34820"/>
                </a:lnTo>
                <a:lnTo>
                  <a:pt x="29960" y="34840"/>
                </a:lnTo>
                <a:lnTo>
                  <a:pt x="29950" y="34850"/>
                </a:lnTo>
                <a:lnTo>
                  <a:pt x="29950" y="34860"/>
                </a:lnTo>
                <a:lnTo>
                  <a:pt x="29940" y="34870"/>
                </a:lnTo>
                <a:lnTo>
                  <a:pt x="29940" y="34890"/>
                </a:lnTo>
                <a:lnTo>
                  <a:pt x="29940" y="34910"/>
                </a:lnTo>
                <a:lnTo>
                  <a:pt x="29940" y="34920"/>
                </a:lnTo>
                <a:lnTo>
                  <a:pt x="29930" y="34940"/>
                </a:lnTo>
                <a:lnTo>
                  <a:pt x="29920" y="34940"/>
                </a:lnTo>
                <a:lnTo>
                  <a:pt x="29900" y="34950"/>
                </a:lnTo>
                <a:lnTo>
                  <a:pt x="29890" y="34950"/>
                </a:lnTo>
                <a:lnTo>
                  <a:pt x="29870" y="34950"/>
                </a:lnTo>
                <a:lnTo>
                  <a:pt x="29860" y="34940"/>
                </a:lnTo>
                <a:lnTo>
                  <a:pt x="29850" y="34940"/>
                </a:lnTo>
                <a:lnTo>
                  <a:pt x="29830" y="34940"/>
                </a:lnTo>
                <a:lnTo>
                  <a:pt x="29820" y="34940"/>
                </a:lnTo>
                <a:lnTo>
                  <a:pt x="29810" y="34940"/>
                </a:lnTo>
                <a:lnTo>
                  <a:pt x="29800" y="34940"/>
                </a:lnTo>
                <a:lnTo>
                  <a:pt x="29790" y="34940"/>
                </a:lnTo>
                <a:lnTo>
                  <a:pt x="29780" y="34950"/>
                </a:lnTo>
                <a:lnTo>
                  <a:pt x="29760" y="34950"/>
                </a:lnTo>
                <a:lnTo>
                  <a:pt x="29750" y="34950"/>
                </a:lnTo>
                <a:lnTo>
                  <a:pt x="29740" y="34950"/>
                </a:lnTo>
                <a:lnTo>
                  <a:pt x="29730" y="34960"/>
                </a:lnTo>
                <a:lnTo>
                  <a:pt x="29720" y="34960"/>
                </a:lnTo>
                <a:lnTo>
                  <a:pt x="29710" y="34960"/>
                </a:lnTo>
                <a:lnTo>
                  <a:pt x="29710" y="34970"/>
                </a:lnTo>
                <a:lnTo>
                  <a:pt x="29700" y="34980"/>
                </a:lnTo>
                <a:lnTo>
                  <a:pt x="29680" y="35000"/>
                </a:lnTo>
                <a:lnTo>
                  <a:pt x="29680" y="35010"/>
                </a:lnTo>
                <a:lnTo>
                  <a:pt x="29680" y="35020"/>
                </a:lnTo>
                <a:lnTo>
                  <a:pt x="29680" y="35030"/>
                </a:lnTo>
                <a:lnTo>
                  <a:pt x="29680" y="35050"/>
                </a:lnTo>
                <a:lnTo>
                  <a:pt x="29670" y="35070"/>
                </a:lnTo>
                <a:lnTo>
                  <a:pt x="29660" y="35080"/>
                </a:lnTo>
                <a:lnTo>
                  <a:pt x="29660" y="35100"/>
                </a:lnTo>
                <a:lnTo>
                  <a:pt x="29660" y="35120"/>
                </a:lnTo>
                <a:lnTo>
                  <a:pt x="29650" y="35120"/>
                </a:lnTo>
                <a:lnTo>
                  <a:pt x="29650" y="35130"/>
                </a:lnTo>
                <a:lnTo>
                  <a:pt x="29640" y="35140"/>
                </a:lnTo>
                <a:lnTo>
                  <a:pt x="29620" y="35150"/>
                </a:lnTo>
                <a:lnTo>
                  <a:pt x="29610" y="35150"/>
                </a:lnTo>
                <a:lnTo>
                  <a:pt x="29600" y="35150"/>
                </a:lnTo>
                <a:lnTo>
                  <a:pt x="29590" y="35160"/>
                </a:lnTo>
                <a:lnTo>
                  <a:pt x="29580" y="35160"/>
                </a:lnTo>
                <a:lnTo>
                  <a:pt x="29560" y="35170"/>
                </a:lnTo>
                <a:lnTo>
                  <a:pt x="29550" y="35170"/>
                </a:lnTo>
                <a:lnTo>
                  <a:pt x="29540" y="35170"/>
                </a:lnTo>
                <a:lnTo>
                  <a:pt x="29530" y="35170"/>
                </a:lnTo>
                <a:lnTo>
                  <a:pt x="29520" y="35170"/>
                </a:lnTo>
                <a:lnTo>
                  <a:pt x="29510" y="35170"/>
                </a:lnTo>
                <a:lnTo>
                  <a:pt x="29490" y="35180"/>
                </a:lnTo>
                <a:lnTo>
                  <a:pt x="29470" y="35190"/>
                </a:lnTo>
                <a:lnTo>
                  <a:pt x="29460" y="35200"/>
                </a:lnTo>
                <a:lnTo>
                  <a:pt x="29440" y="35210"/>
                </a:lnTo>
                <a:lnTo>
                  <a:pt x="29440" y="35220"/>
                </a:lnTo>
                <a:lnTo>
                  <a:pt x="29400" y="35240"/>
                </a:lnTo>
                <a:lnTo>
                  <a:pt x="29380" y="35260"/>
                </a:lnTo>
                <a:lnTo>
                  <a:pt x="29370" y="35270"/>
                </a:lnTo>
                <a:lnTo>
                  <a:pt x="29350" y="35280"/>
                </a:lnTo>
                <a:lnTo>
                  <a:pt x="29340" y="35290"/>
                </a:lnTo>
                <a:lnTo>
                  <a:pt x="29330" y="35300"/>
                </a:lnTo>
                <a:lnTo>
                  <a:pt x="29320" y="35310"/>
                </a:lnTo>
                <a:lnTo>
                  <a:pt x="29310" y="35320"/>
                </a:lnTo>
                <a:lnTo>
                  <a:pt x="29300" y="35330"/>
                </a:lnTo>
                <a:lnTo>
                  <a:pt x="29280" y="35340"/>
                </a:lnTo>
                <a:lnTo>
                  <a:pt x="29270" y="35350"/>
                </a:lnTo>
                <a:lnTo>
                  <a:pt x="29260" y="35350"/>
                </a:lnTo>
                <a:lnTo>
                  <a:pt x="29240" y="35360"/>
                </a:lnTo>
                <a:lnTo>
                  <a:pt x="29230" y="35360"/>
                </a:lnTo>
                <a:lnTo>
                  <a:pt x="29210" y="35370"/>
                </a:lnTo>
                <a:lnTo>
                  <a:pt x="29200" y="35370"/>
                </a:lnTo>
                <a:lnTo>
                  <a:pt x="29190" y="35380"/>
                </a:lnTo>
                <a:lnTo>
                  <a:pt x="29180" y="35390"/>
                </a:lnTo>
                <a:lnTo>
                  <a:pt x="29170" y="35390"/>
                </a:lnTo>
                <a:lnTo>
                  <a:pt x="29170" y="35400"/>
                </a:lnTo>
                <a:lnTo>
                  <a:pt x="29160" y="35400"/>
                </a:lnTo>
                <a:lnTo>
                  <a:pt x="29150" y="35400"/>
                </a:lnTo>
                <a:lnTo>
                  <a:pt x="29140" y="35400"/>
                </a:lnTo>
                <a:lnTo>
                  <a:pt x="29130" y="35410"/>
                </a:lnTo>
                <a:lnTo>
                  <a:pt x="29130" y="35420"/>
                </a:lnTo>
                <a:lnTo>
                  <a:pt x="29120" y="35430"/>
                </a:lnTo>
                <a:lnTo>
                  <a:pt x="29110" y="35440"/>
                </a:lnTo>
                <a:lnTo>
                  <a:pt x="29100" y="35450"/>
                </a:lnTo>
                <a:lnTo>
                  <a:pt x="29090" y="35460"/>
                </a:lnTo>
                <a:lnTo>
                  <a:pt x="29080" y="35470"/>
                </a:lnTo>
                <a:lnTo>
                  <a:pt x="29070" y="35470"/>
                </a:lnTo>
                <a:lnTo>
                  <a:pt x="29060" y="35480"/>
                </a:lnTo>
                <a:lnTo>
                  <a:pt x="29040" y="35480"/>
                </a:lnTo>
                <a:lnTo>
                  <a:pt x="29030" y="35490"/>
                </a:lnTo>
                <a:lnTo>
                  <a:pt x="29010" y="35500"/>
                </a:lnTo>
                <a:lnTo>
                  <a:pt x="29000" y="35500"/>
                </a:lnTo>
                <a:lnTo>
                  <a:pt x="29000" y="35510"/>
                </a:lnTo>
                <a:lnTo>
                  <a:pt x="28990" y="35510"/>
                </a:lnTo>
                <a:lnTo>
                  <a:pt x="28980" y="35520"/>
                </a:lnTo>
                <a:lnTo>
                  <a:pt x="28970" y="35520"/>
                </a:lnTo>
                <a:lnTo>
                  <a:pt x="28960" y="35530"/>
                </a:lnTo>
                <a:lnTo>
                  <a:pt x="28950" y="35540"/>
                </a:lnTo>
                <a:lnTo>
                  <a:pt x="28950" y="35550"/>
                </a:lnTo>
                <a:lnTo>
                  <a:pt x="28930" y="35560"/>
                </a:lnTo>
                <a:lnTo>
                  <a:pt x="28930" y="35570"/>
                </a:lnTo>
                <a:lnTo>
                  <a:pt x="28920" y="35580"/>
                </a:lnTo>
                <a:lnTo>
                  <a:pt x="28910" y="35590"/>
                </a:lnTo>
                <a:lnTo>
                  <a:pt x="28900" y="35600"/>
                </a:lnTo>
                <a:lnTo>
                  <a:pt x="28890" y="35600"/>
                </a:lnTo>
                <a:lnTo>
                  <a:pt x="28880" y="35610"/>
                </a:lnTo>
                <a:lnTo>
                  <a:pt x="28880" y="35620"/>
                </a:lnTo>
                <a:lnTo>
                  <a:pt x="28880" y="35630"/>
                </a:lnTo>
                <a:lnTo>
                  <a:pt x="28870" y="35640"/>
                </a:lnTo>
                <a:lnTo>
                  <a:pt x="28860" y="35650"/>
                </a:lnTo>
                <a:lnTo>
                  <a:pt x="28850" y="35660"/>
                </a:lnTo>
                <a:lnTo>
                  <a:pt x="28840" y="35670"/>
                </a:lnTo>
                <a:lnTo>
                  <a:pt x="28840" y="35680"/>
                </a:lnTo>
                <a:lnTo>
                  <a:pt x="28820" y="35680"/>
                </a:lnTo>
                <a:lnTo>
                  <a:pt x="28790" y="35680"/>
                </a:lnTo>
                <a:lnTo>
                  <a:pt x="28770" y="35680"/>
                </a:lnTo>
                <a:lnTo>
                  <a:pt x="28760" y="35680"/>
                </a:lnTo>
                <a:lnTo>
                  <a:pt x="28740" y="35680"/>
                </a:lnTo>
                <a:lnTo>
                  <a:pt x="28730" y="35680"/>
                </a:lnTo>
                <a:lnTo>
                  <a:pt x="28720" y="35680"/>
                </a:lnTo>
                <a:lnTo>
                  <a:pt x="28700" y="35680"/>
                </a:lnTo>
                <a:lnTo>
                  <a:pt x="28680" y="35680"/>
                </a:lnTo>
                <a:lnTo>
                  <a:pt x="28670" y="35680"/>
                </a:lnTo>
                <a:lnTo>
                  <a:pt x="28660" y="35680"/>
                </a:lnTo>
                <a:lnTo>
                  <a:pt x="28650" y="35680"/>
                </a:lnTo>
                <a:lnTo>
                  <a:pt x="28640" y="35680"/>
                </a:lnTo>
                <a:lnTo>
                  <a:pt x="28640" y="35690"/>
                </a:lnTo>
                <a:lnTo>
                  <a:pt x="28630" y="35690"/>
                </a:lnTo>
                <a:lnTo>
                  <a:pt x="28620" y="35690"/>
                </a:lnTo>
                <a:lnTo>
                  <a:pt x="28610" y="35690"/>
                </a:lnTo>
                <a:lnTo>
                  <a:pt x="28600" y="35690"/>
                </a:lnTo>
                <a:lnTo>
                  <a:pt x="28590" y="35690"/>
                </a:lnTo>
                <a:lnTo>
                  <a:pt x="28590" y="35700"/>
                </a:lnTo>
                <a:lnTo>
                  <a:pt x="28570" y="35710"/>
                </a:lnTo>
                <a:lnTo>
                  <a:pt x="28570" y="35720"/>
                </a:lnTo>
                <a:lnTo>
                  <a:pt x="28560" y="35730"/>
                </a:lnTo>
                <a:lnTo>
                  <a:pt x="28540" y="35740"/>
                </a:lnTo>
                <a:lnTo>
                  <a:pt x="28530" y="35740"/>
                </a:lnTo>
                <a:lnTo>
                  <a:pt x="28520" y="35750"/>
                </a:lnTo>
                <a:lnTo>
                  <a:pt x="28500" y="35750"/>
                </a:lnTo>
                <a:lnTo>
                  <a:pt x="28490" y="35750"/>
                </a:lnTo>
                <a:lnTo>
                  <a:pt x="28480" y="35750"/>
                </a:lnTo>
                <a:lnTo>
                  <a:pt x="28470" y="35750"/>
                </a:lnTo>
                <a:lnTo>
                  <a:pt x="28460" y="35750"/>
                </a:lnTo>
                <a:lnTo>
                  <a:pt x="28450" y="35750"/>
                </a:lnTo>
                <a:lnTo>
                  <a:pt x="28440" y="35750"/>
                </a:lnTo>
                <a:lnTo>
                  <a:pt x="28430" y="35750"/>
                </a:lnTo>
                <a:lnTo>
                  <a:pt x="28420" y="35750"/>
                </a:lnTo>
                <a:lnTo>
                  <a:pt x="28400" y="35760"/>
                </a:lnTo>
                <a:lnTo>
                  <a:pt x="28390" y="35760"/>
                </a:lnTo>
                <a:lnTo>
                  <a:pt x="28380" y="35770"/>
                </a:lnTo>
                <a:lnTo>
                  <a:pt x="28370" y="35770"/>
                </a:lnTo>
                <a:lnTo>
                  <a:pt x="28360" y="35780"/>
                </a:lnTo>
                <a:lnTo>
                  <a:pt x="28350" y="35780"/>
                </a:lnTo>
                <a:lnTo>
                  <a:pt x="28340" y="35790"/>
                </a:lnTo>
                <a:lnTo>
                  <a:pt x="28330" y="35800"/>
                </a:lnTo>
                <a:lnTo>
                  <a:pt x="28330" y="35810"/>
                </a:lnTo>
                <a:lnTo>
                  <a:pt x="28320" y="35820"/>
                </a:lnTo>
                <a:lnTo>
                  <a:pt x="28320" y="35830"/>
                </a:lnTo>
                <a:lnTo>
                  <a:pt x="28310" y="35830"/>
                </a:lnTo>
                <a:lnTo>
                  <a:pt x="28310" y="35840"/>
                </a:lnTo>
                <a:lnTo>
                  <a:pt x="28310" y="35850"/>
                </a:lnTo>
                <a:lnTo>
                  <a:pt x="28300" y="35860"/>
                </a:lnTo>
                <a:lnTo>
                  <a:pt x="28290" y="35870"/>
                </a:lnTo>
                <a:lnTo>
                  <a:pt x="28270" y="35880"/>
                </a:lnTo>
                <a:lnTo>
                  <a:pt x="28270" y="35890"/>
                </a:lnTo>
                <a:lnTo>
                  <a:pt x="28260" y="35890"/>
                </a:lnTo>
                <a:lnTo>
                  <a:pt x="28250" y="35900"/>
                </a:lnTo>
                <a:lnTo>
                  <a:pt x="28240" y="35900"/>
                </a:lnTo>
                <a:lnTo>
                  <a:pt x="28220" y="35900"/>
                </a:lnTo>
                <a:lnTo>
                  <a:pt x="28210" y="35900"/>
                </a:lnTo>
                <a:lnTo>
                  <a:pt x="28200" y="35890"/>
                </a:lnTo>
                <a:lnTo>
                  <a:pt x="28190" y="35880"/>
                </a:lnTo>
                <a:lnTo>
                  <a:pt x="28180" y="35870"/>
                </a:lnTo>
                <a:lnTo>
                  <a:pt x="28170" y="35870"/>
                </a:lnTo>
                <a:lnTo>
                  <a:pt x="28170" y="35860"/>
                </a:lnTo>
                <a:lnTo>
                  <a:pt x="28160" y="35850"/>
                </a:lnTo>
                <a:lnTo>
                  <a:pt x="28150" y="35830"/>
                </a:lnTo>
                <a:lnTo>
                  <a:pt x="28140" y="35830"/>
                </a:lnTo>
                <a:lnTo>
                  <a:pt x="28130" y="35820"/>
                </a:lnTo>
                <a:lnTo>
                  <a:pt x="28120" y="35810"/>
                </a:lnTo>
                <a:lnTo>
                  <a:pt x="28110" y="35810"/>
                </a:lnTo>
                <a:lnTo>
                  <a:pt x="28090" y="35800"/>
                </a:lnTo>
                <a:lnTo>
                  <a:pt x="28080" y="35800"/>
                </a:lnTo>
                <a:lnTo>
                  <a:pt x="28070" y="35800"/>
                </a:lnTo>
                <a:lnTo>
                  <a:pt x="28060" y="35800"/>
                </a:lnTo>
                <a:lnTo>
                  <a:pt x="28040" y="35800"/>
                </a:lnTo>
                <a:lnTo>
                  <a:pt x="28030" y="35800"/>
                </a:lnTo>
                <a:lnTo>
                  <a:pt x="28020" y="35810"/>
                </a:lnTo>
                <a:lnTo>
                  <a:pt x="28010" y="35810"/>
                </a:lnTo>
                <a:lnTo>
                  <a:pt x="28000" y="35820"/>
                </a:lnTo>
                <a:lnTo>
                  <a:pt x="27980" y="35820"/>
                </a:lnTo>
                <a:lnTo>
                  <a:pt x="27960" y="35830"/>
                </a:lnTo>
                <a:lnTo>
                  <a:pt x="27950" y="35830"/>
                </a:lnTo>
                <a:lnTo>
                  <a:pt x="27940" y="35830"/>
                </a:lnTo>
                <a:lnTo>
                  <a:pt x="27930" y="35840"/>
                </a:lnTo>
                <a:lnTo>
                  <a:pt x="27910" y="35840"/>
                </a:lnTo>
                <a:lnTo>
                  <a:pt x="27900" y="35840"/>
                </a:lnTo>
                <a:lnTo>
                  <a:pt x="27880" y="35840"/>
                </a:lnTo>
                <a:lnTo>
                  <a:pt x="27860" y="35840"/>
                </a:lnTo>
                <a:lnTo>
                  <a:pt x="27840" y="35840"/>
                </a:lnTo>
                <a:lnTo>
                  <a:pt x="27820" y="35850"/>
                </a:lnTo>
                <a:lnTo>
                  <a:pt x="27810" y="35850"/>
                </a:lnTo>
                <a:lnTo>
                  <a:pt x="27780" y="35850"/>
                </a:lnTo>
                <a:lnTo>
                  <a:pt x="27760" y="35850"/>
                </a:lnTo>
                <a:lnTo>
                  <a:pt x="27750" y="35860"/>
                </a:lnTo>
                <a:lnTo>
                  <a:pt x="27730" y="35860"/>
                </a:lnTo>
                <a:lnTo>
                  <a:pt x="27720" y="35870"/>
                </a:lnTo>
                <a:lnTo>
                  <a:pt x="27710" y="35870"/>
                </a:lnTo>
                <a:lnTo>
                  <a:pt x="27700" y="35870"/>
                </a:lnTo>
                <a:lnTo>
                  <a:pt x="27700" y="35880"/>
                </a:lnTo>
                <a:lnTo>
                  <a:pt x="27690" y="35880"/>
                </a:lnTo>
                <a:lnTo>
                  <a:pt x="27680" y="35900"/>
                </a:lnTo>
                <a:lnTo>
                  <a:pt x="27670" y="35910"/>
                </a:lnTo>
                <a:lnTo>
                  <a:pt x="27670" y="35920"/>
                </a:lnTo>
                <a:lnTo>
                  <a:pt x="27670" y="35930"/>
                </a:lnTo>
                <a:lnTo>
                  <a:pt x="27660" y="35940"/>
                </a:lnTo>
                <a:lnTo>
                  <a:pt x="27660" y="35960"/>
                </a:lnTo>
                <a:lnTo>
                  <a:pt x="27650" y="35970"/>
                </a:lnTo>
                <a:lnTo>
                  <a:pt x="27640" y="35990"/>
                </a:lnTo>
                <a:lnTo>
                  <a:pt x="27630" y="36010"/>
                </a:lnTo>
                <a:lnTo>
                  <a:pt x="27620" y="36010"/>
                </a:lnTo>
                <a:lnTo>
                  <a:pt x="27610" y="36020"/>
                </a:lnTo>
                <a:lnTo>
                  <a:pt x="27590" y="36030"/>
                </a:lnTo>
                <a:lnTo>
                  <a:pt x="27580" y="36040"/>
                </a:lnTo>
                <a:lnTo>
                  <a:pt x="27570" y="36050"/>
                </a:lnTo>
                <a:lnTo>
                  <a:pt x="27550" y="36070"/>
                </a:lnTo>
                <a:lnTo>
                  <a:pt x="27550" y="36080"/>
                </a:lnTo>
                <a:lnTo>
                  <a:pt x="27540" y="36080"/>
                </a:lnTo>
                <a:lnTo>
                  <a:pt x="27530" y="36100"/>
                </a:lnTo>
                <a:lnTo>
                  <a:pt x="27530" y="36110"/>
                </a:lnTo>
                <a:lnTo>
                  <a:pt x="27530" y="36120"/>
                </a:lnTo>
                <a:lnTo>
                  <a:pt x="27520" y="36130"/>
                </a:lnTo>
                <a:lnTo>
                  <a:pt x="27510" y="36140"/>
                </a:lnTo>
                <a:lnTo>
                  <a:pt x="27500" y="36150"/>
                </a:lnTo>
                <a:lnTo>
                  <a:pt x="27490" y="36160"/>
                </a:lnTo>
                <a:lnTo>
                  <a:pt x="27490" y="36170"/>
                </a:lnTo>
                <a:lnTo>
                  <a:pt x="27480" y="36170"/>
                </a:lnTo>
                <a:lnTo>
                  <a:pt x="27460" y="36170"/>
                </a:lnTo>
                <a:lnTo>
                  <a:pt x="27450" y="36170"/>
                </a:lnTo>
                <a:lnTo>
                  <a:pt x="27430" y="36180"/>
                </a:lnTo>
                <a:lnTo>
                  <a:pt x="27420" y="36190"/>
                </a:lnTo>
                <a:lnTo>
                  <a:pt x="27400" y="36200"/>
                </a:lnTo>
                <a:lnTo>
                  <a:pt x="27390" y="36210"/>
                </a:lnTo>
                <a:lnTo>
                  <a:pt x="27380" y="36220"/>
                </a:lnTo>
                <a:lnTo>
                  <a:pt x="27380" y="36230"/>
                </a:lnTo>
                <a:lnTo>
                  <a:pt x="27370" y="36250"/>
                </a:lnTo>
                <a:lnTo>
                  <a:pt x="27360" y="36270"/>
                </a:lnTo>
                <a:lnTo>
                  <a:pt x="27350" y="36280"/>
                </a:lnTo>
                <a:lnTo>
                  <a:pt x="27340" y="36280"/>
                </a:lnTo>
                <a:lnTo>
                  <a:pt x="27330" y="36280"/>
                </a:lnTo>
                <a:lnTo>
                  <a:pt x="27320" y="36280"/>
                </a:lnTo>
                <a:lnTo>
                  <a:pt x="27310" y="36270"/>
                </a:lnTo>
                <a:lnTo>
                  <a:pt x="27300" y="36260"/>
                </a:lnTo>
                <a:lnTo>
                  <a:pt x="27290" y="36260"/>
                </a:lnTo>
                <a:lnTo>
                  <a:pt x="27290" y="36240"/>
                </a:lnTo>
                <a:lnTo>
                  <a:pt x="27280" y="36230"/>
                </a:lnTo>
                <a:lnTo>
                  <a:pt x="27280" y="36220"/>
                </a:lnTo>
                <a:lnTo>
                  <a:pt x="27280" y="36210"/>
                </a:lnTo>
                <a:lnTo>
                  <a:pt x="27270" y="36200"/>
                </a:lnTo>
                <a:lnTo>
                  <a:pt x="27260" y="36190"/>
                </a:lnTo>
                <a:lnTo>
                  <a:pt x="27250" y="36180"/>
                </a:lnTo>
                <a:lnTo>
                  <a:pt x="27240" y="36170"/>
                </a:lnTo>
                <a:lnTo>
                  <a:pt x="27230" y="36170"/>
                </a:lnTo>
                <a:lnTo>
                  <a:pt x="27220" y="36170"/>
                </a:lnTo>
                <a:lnTo>
                  <a:pt x="27210" y="36170"/>
                </a:lnTo>
                <a:lnTo>
                  <a:pt x="27190" y="36170"/>
                </a:lnTo>
                <a:lnTo>
                  <a:pt x="27180" y="36170"/>
                </a:lnTo>
                <a:lnTo>
                  <a:pt x="27170" y="36170"/>
                </a:lnTo>
                <a:lnTo>
                  <a:pt x="27160" y="36180"/>
                </a:lnTo>
                <a:lnTo>
                  <a:pt x="27150" y="36190"/>
                </a:lnTo>
                <a:lnTo>
                  <a:pt x="27150" y="36200"/>
                </a:lnTo>
                <a:lnTo>
                  <a:pt x="27140" y="36200"/>
                </a:lnTo>
                <a:lnTo>
                  <a:pt x="27130" y="36210"/>
                </a:lnTo>
                <a:lnTo>
                  <a:pt x="27110" y="36220"/>
                </a:lnTo>
                <a:lnTo>
                  <a:pt x="27090" y="36220"/>
                </a:lnTo>
                <a:lnTo>
                  <a:pt x="27060" y="36220"/>
                </a:lnTo>
                <a:lnTo>
                  <a:pt x="27050" y="36220"/>
                </a:lnTo>
                <a:lnTo>
                  <a:pt x="27030" y="36220"/>
                </a:lnTo>
                <a:lnTo>
                  <a:pt x="27020" y="36220"/>
                </a:lnTo>
                <a:lnTo>
                  <a:pt x="27010" y="36210"/>
                </a:lnTo>
                <a:lnTo>
                  <a:pt x="27000" y="36210"/>
                </a:lnTo>
                <a:lnTo>
                  <a:pt x="26990" y="36210"/>
                </a:lnTo>
                <a:lnTo>
                  <a:pt x="26980" y="36210"/>
                </a:lnTo>
                <a:lnTo>
                  <a:pt x="26970" y="36210"/>
                </a:lnTo>
                <a:lnTo>
                  <a:pt x="26960" y="36200"/>
                </a:lnTo>
                <a:lnTo>
                  <a:pt x="26950" y="36200"/>
                </a:lnTo>
                <a:lnTo>
                  <a:pt x="26940" y="36190"/>
                </a:lnTo>
                <a:lnTo>
                  <a:pt x="26930" y="36190"/>
                </a:lnTo>
                <a:lnTo>
                  <a:pt x="26910" y="36190"/>
                </a:lnTo>
                <a:lnTo>
                  <a:pt x="26890" y="36200"/>
                </a:lnTo>
                <a:lnTo>
                  <a:pt x="26880" y="36200"/>
                </a:lnTo>
                <a:lnTo>
                  <a:pt x="26860" y="36200"/>
                </a:lnTo>
                <a:lnTo>
                  <a:pt x="26850" y="36200"/>
                </a:lnTo>
                <a:lnTo>
                  <a:pt x="26840" y="36200"/>
                </a:lnTo>
                <a:lnTo>
                  <a:pt x="26830" y="36200"/>
                </a:lnTo>
                <a:lnTo>
                  <a:pt x="26810" y="36200"/>
                </a:lnTo>
                <a:lnTo>
                  <a:pt x="26800" y="36200"/>
                </a:lnTo>
                <a:lnTo>
                  <a:pt x="26790" y="36210"/>
                </a:lnTo>
                <a:lnTo>
                  <a:pt x="26780" y="36210"/>
                </a:lnTo>
                <a:lnTo>
                  <a:pt x="26760" y="36210"/>
                </a:lnTo>
                <a:lnTo>
                  <a:pt x="26740" y="36220"/>
                </a:lnTo>
                <a:lnTo>
                  <a:pt x="26730" y="36240"/>
                </a:lnTo>
                <a:lnTo>
                  <a:pt x="26710" y="36260"/>
                </a:lnTo>
                <a:lnTo>
                  <a:pt x="26710" y="36270"/>
                </a:lnTo>
                <a:lnTo>
                  <a:pt x="26700" y="36280"/>
                </a:lnTo>
                <a:lnTo>
                  <a:pt x="26690" y="36300"/>
                </a:lnTo>
                <a:lnTo>
                  <a:pt x="26680" y="36310"/>
                </a:lnTo>
                <a:lnTo>
                  <a:pt x="26660" y="36320"/>
                </a:lnTo>
                <a:lnTo>
                  <a:pt x="26650" y="36320"/>
                </a:lnTo>
                <a:lnTo>
                  <a:pt x="26630" y="36320"/>
                </a:lnTo>
                <a:lnTo>
                  <a:pt x="26610" y="36340"/>
                </a:lnTo>
                <a:lnTo>
                  <a:pt x="26600" y="36340"/>
                </a:lnTo>
                <a:lnTo>
                  <a:pt x="26580" y="36350"/>
                </a:lnTo>
                <a:lnTo>
                  <a:pt x="26580" y="36360"/>
                </a:lnTo>
                <a:lnTo>
                  <a:pt x="26570" y="36360"/>
                </a:lnTo>
                <a:lnTo>
                  <a:pt x="26560" y="36360"/>
                </a:lnTo>
                <a:lnTo>
                  <a:pt x="26540" y="36360"/>
                </a:lnTo>
                <a:lnTo>
                  <a:pt x="26530" y="36360"/>
                </a:lnTo>
                <a:lnTo>
                  <a:pt x="26510" y="36360"/>
                </a:lnTo>
                <a:lnTo>
                  <a:pt x="26490" y="36360"/>
                </a:lnTo>
                <a:lnTo>
                  <a:pt x="26470" y="36360"/>
                </a:lnTo>
                <a:lnTo>
                  <a:pt x="26460" y="36360"/>
                </a:lnTo>
                <a:lnTo>
                  <a:pt x="26450" y="36360"/>
                </a:lnTo>
                <a:lnTo>
                  <a:pt x="26420" y="36370"/>
                </a:lnTo>
                <a:lnTo>
                  <a:pt x="26400" y="36380"/>
                </a:lnTo>
                <a:lnTo>
                  <a:pt x="26390" y="36390"/>
                </a:lnTo>
                <a:lnTo>
                  <a:pt x="26380" y="36390"/>
                </a:lnTo>
                <a:lnTo>
                  <a:pt x="26380" y="36400"/>
                </a:lnTo>
                <a:lnTo>
                  <a:pt x="26370" y="36420"/>
                </a:lnTo>
                <a:lnTo>
                  <a:pt x="26360" y="36440"/>
                </a:lnTo>
                <a:lnTo>
                  <a:pt x="26360" y="36450"/>
                </a:lnTo>
                <a:lnTo>
                  <a:pt x="26350" y="36450"/>
                </a:lnTo>
                <a:lnTo>
                  <a:pt x="26340" y="36460"/>
                </a:lnTo>
                <a:lnTo>
                  <a:pt x="26330" y="36460"/>
                </a:lnTo>
                <a:lnTo>
                  <a:pt x="26320" y="36460"/>
                </a:lnTo>
                <a:lnTo>
                  <a:pt x="26290" y="36460"/>
                </a:lnTo>
                <a:lnTo>
                  <a:pt x="26280" y="36470"/>
                </a:lnTo>
                <a:lnTo>
                  <a:pt x="26270" y="36490"/>
                </a:lnTo>
                <a:lnTo>
                  <a:pt x="26270" y="36500"/>
                </a:lnTo>
                <a:lnTo>
                  <a:pt x="26260" y="36520"/>
                </a:lnTo>
                <a:lnTo>
                  <a:pt x="26250" y="36540"/>
                </a:lnTo>
                <a:lnTo>
                  <a:pt x="26240" y="36560"/>
                </a:lnTo>
                <a:lnTo>
                  <a:pt x="26240" y="36570"/>
                </a:lnTo>
                <a:lnTo>
                  <a:pt x="26230" y="36570"/>
                </a:lnTo>
                <a:lnTo>
                  <a:pt x="26230" y="36580"/>
                </a:lnTo>
                <a:lnTo>
                  <a:pt x="26220" y="36590"/>
                </a:lnTo>
                <a:lnTo>
                  <a:pt x="26210" y="36590"/>
                </a:lnTo>
                <a:lnTo>
                  <a:pt x="26190" y="36590"/>
                </a:lnTo>
                <a:lnTo>
                  <a:pt x="26170" y="36590"/>
                </a:lnTo>
                <a:lnTo>
                  <a:pt x="26150" y="36600"/>
                </a:lnTo>
                <a:lnTo>
                  <a:pt x="26140" y="36600"/>
                </a:lnTo>
                <a:lnTo>
                  <a:pt x="26120" y="36600"/>
                </a:lnTo>
                <a:lnTo>
                  <a:pt x="26110" y="36600"/>
                </a:lnTo>
                <a:lnTo>
                  <a:pt x="26090" y="36610"/>
                </a:lnTo>
                <a:lnTo>
                  <a:pt x="26080" y="36610"/>
                </a:lnTo>
                <a:lnTo>
                  <a:pt x="26070" y="36610"/>
                </a:lnTo>
                <a:lnTo>
                  <a:pt x="26060" y="36620"/>
                </a:lnTo>
                <a:lnTo>
                  <a:pt x="26050" y="36620"/>
                </a:lnTo>
                <a:lnTo>
                  <a:pt x="26050" y="36630"/>
                </a:lnTo>
                <a:lnTo>
                  <a:pt x="26040" y="36640"/>
                </a:lnTo>
                <a:lnTo>
                  <a:pt x="26040" y="36650"/>
                </a:lnTo>
                <a:lnTo>
                  <a:pt x="26040" y="36670"/>
                </a:lnTo>
                <a:lnTo>
                  <a:pt x="26040" y="36680"/>
                </a:lnTo>
                <a:lnTo>
                  <a:pt x="26030" y="36690"/>
                </a:lnTo>
                <a:lnTo>
                  <a:pt x="26020" y="36710"/>
                </a:lnTo>
                <a:lnTo>
                  <a:pt x="26010" y="36710"/>
                </a:lnTo>
                <a:lnTo>
                  <a:pt x="26000" y="36720"/>
                </a:lnTo>
                <a:lnTo>
                  <a:pt x="25990" y="36730"/>
                </a:lnTo>
                <a:lnTo>
                  <a:pt x="25990" y="36740"/>
                </a:lnTo>
                <a:lnTo>
                  <a:pt x="25980" y="36750"/>
                </a:lnTo>
                <a:lnTo>
                  <a:pt x="25980" y="36760"/>
                </a:lnTo>
                <a:lnTo>
                  <a:pt x="25980" y="36770"/>
                </a:lnTo>
                <a:lnTo>
                  <a:pt x="25990" y="36780"/>
                </a:lnTo>
                <a:lnTo>
                  <a:pt x="25990" y="36790"/>
                </a:lnTo>
                <a:lnTo>
                  <a:pt x="25990" y="36800"/>
                </a:lnTo>
                <a:lnTo>
                  <a:pt x="26000" y="36810"/>
                </a:lnTo>
                <a:lnTo>
                  <a:pt x="26000" y="36820"/>
                </a:lnTo>
                <a:lnTo>
                  <a:pt x="26010" y="36830"/>
                </a:lnTo>
                <a:lnTo>
                  <a:pt x="26010" y="36850"/>
                </a:lnTo>
                <a:lnTo>
                  <a:pt x="26010" y="36860"/>
                </a:lnTo>
                <a:lnTo>
                  <a:pt x="26010" y="36870"/>
                </a:lnTo>
                <a:lnTo>
                  <a:pt x="26000" y="36880"/>
                </a:lnTo>
                <a:lnTo>
                  <a:pt x="26000" y="36890"/>
                </a:lnTo>
                <a:lnTo>
                  <a:pt x="25990" y="36900"/>
                </a:lnTo>
                <a:lnTo>
                  <a:pt x="25980" y="36910"/>
                </a:lnTo>
                <a:lnTo>
                  <a:pt x="25970" y="36920"/>
                </a:lnTo>
                <a:lnTo>
                  <a:pt x="25970" y="36940"/>
                </a:lnTo>
                <a:lnTo>
                  <a:pt x="25960" y="36940"/>
                </a:lnTo>
                <a:lnTo>
                  <a:pt x="25960" y="36950"/>
                </a:lnTo>
                <a:lnTo>
                  <a:pt x="25960" y="36960"/>
                </a:lnTo>
                <a:lnTo>
                  <a:pt x="25950" y="36970"/>
                </a:lnTo>
                <a:lnTo>
                  <a:pt x="25940" y="36990"/>
                </a:lnTo>
                <a:lnTo>
                  <a:pt x="25930" y="37010"/>
                </a:lnTo>
                <a:lnTo>
                  <a:pt x="25920" y="37030"/>
                </a:lnTo>
                <a:lnTo>
                  <a:pt x="25910" y="37050"/>
                </a:lnTo>
                <a:lnTo>
                  <a:pt x="25900" y="37060"/>
                </a:lnTo>
                <a:lnTo>
                  <a:pt x="25890" y="37080"/>
                </a:lnTo>
                <a:lnTo>
                  <a:pt x="25870" y="37080"/>
                </a:lnTo>
                <a:lnTo>
                  <a:pt x="25850" y="37080"/>
                </a:lnTo>
                <a:lnTo>
                  <a:pt x="25840" y="37080"/>
                </a:lnTo>
                <a:lnTo>
                  <a:pt x="25810" y="37080"/>
                </a:lnTo>
                <a:lnTo>
                  <a:pt x="25790" y="37080"/>
                </a:lnTo>
                <a:lnTo>
                  <a:pt x="25770" y="37080"/>
                </a:lnTo>
                <a:lnTo>
                  <a:pt x="25750" y="37080"/>
                </a:lnTo>
                <a:lnTo>
                  <a:pt x="25730" y="37090"/>
                </a:lnTo>
                <a:lnTo>
                  <a:pt x="25710" y="37100"/>
                </a:lnTo>
                <a:lnTo>
                  <a:pt x="25690" y="37110"/>
                </a:lnTo>
                <a:lnTo>
                  <a:pt x="25680" y="37120"/>
                </a:lnTo>
                <a:lnTo>
                  <a:pt x="25670" y="37140"/>
                </a:lnTo>
                <a:lnTo>
                  <a:pt x="25660" y="37160"/>
                </a:lnTo>
                <a:lnTo>
                  <a:pt x="25640" y="37170"/>
                </a:lnTo>
                <a:lnTo>
                  <a:pt x="25630" y="37180"/>
                </a:lnTo>
                <a:lnTo>
                  <a:pt x="25630" y="37190"/>
                </a:lnTo>
                <a:lnTo>
                  <a:pt x="25620" y="37200"/>
                </a:lnTo>
                <a:lnTo>
                  <a:pt x="25620" y="37220"/>
                </a:lnTo>
                <a:lnTo>
                  <a:pt x="25620" y="37230"/>
                </a:lnTo>
                <a:lnTo>
                  <a:pt x="25610" y="37240"/>
                </a:lnTo>
                <a:lnTo>
                  <a:pt x="25600" y="37250"/>
                </a:lnTo>
                <a:lnTo>
                  <a:pt x="25590" y="37250"/>
                </a:lnTo>
                <a:lnTo>
                  <a:pt x="25570" y="37250"/>
                </a:lnTo>
                <a:lnTo>
                  <a:pt x="25560" y="37250"/>
                </a:lnTo>
                <a:lnTo>
                  <a:pt x="25530" y="37230"/>
                </a:lnTo>
                <a:lnTo>
                  <a:pt x="25520" y="37230"/>
                </a:lnTo>
                <a:lnTo>
                  <a:pt x="25500" y="37210"/>
                </a:lnTo>
                <a:lnTo>
                  <a:pt x="25500" y="37200"/>
                </a:lnTo>
                <a:lnTo>
                  <a:pt x="25480" y="37200"/>
                </a:lnTo>
                <a:lnTo>
                  <a:pt x="25460" y="37180"/>
                </a:lnTo>
                <a:lnTo>
                  <a:pt x="25450" y="37170"/>
                </a:lnTo>
                <a:lnTo>
                  <a:pt x="25430" y="37170"/>
                </a:lnTo>
                <a:lnTo>
                  <a:pt x="25420" y="37160"/>
                </a:lnTo>
                <a:lnTo>
                  <a:pt x="25400" y="37160"/>
                </a:lnTo>
                <a:lnTo>
                  <a:pt x="25390" y="37160"/>
                </a:lnTo>
                <a:lnTo>
                  <a:pt x="25380" y="37150"/>
                </a:lnTo>
                <a:lnTo>
                  <a:pt x="25350" y="37140"/>
                </a:lnTo>
                <a:lnTo>
                  <a:pt x="25340" y="37130"/>
                </a:lnTo>
                <a:lnTo>
                  <a:pt x="25330" y="37130"/>
                </a:lnTo>
                <a:lnTo>
                  <a:pt x="25320" y="37120"/>
                </a:lnTo>
                <a:lnTo>
                  <a:pt x="25320" y="37110"/>
                </a:lnTo>
                <a:lnTo>
                  <a:pt x="25310" y="37100"/>
                </a:lnTo>
                <a:lnTo>
                  <a:pt x="25290" y="37090"/>
                </a:lnTo>
                <a:lnTo>
                  <a:pt x="25280" y="37090"/>
                </a:lnTo>
                <a:lnTo>
                  <a:pt x="25270" y="37090"/>
                </a:lnTo>
                <a:lnTo>
                  <a:pt x="25270" y="37100"/>
                </a:lnTo>
                <a:lnTo>
                  <a:pt x="25260" y="37100"/>
                </a:lnTo>
                <a:lnTo>
                  <a:pt x="25250" y="37110"/>
                </a:lnTo>
                <a:lnTo>
                  <a:pt x="25220" y="37120"/>
                </a:lnTo>
                <a:lnTo>
                  <a:pt x="25200" y="37130"/>
                </a:lnTo>
                <a:lnTo>
                  <a:pt x="25190" y="37130"/>
                </a:lnTo>
                <a:lnTo>
                  <a:pt x="25170" y="37140"/>
                </a:lnTo>
                <a:lnTo>
                  <a:pt x="25160" y="37140"/>
                </a:lnTo>
                <a:lnTo>
                  <a:pt x="25130" y="37140"/>
                </a:lnTo>
                <a:lnTo>
                  <a:pt x="25110" y="37130"/>
                </a:lnTo>
                <a:lnTo>
                  <a:pt x="25090" y="37130"/>
                </a:lnTo>
                <a:lnTo>
                  <a:pt x="25070" y="37130"/>
                </a:lnTo>
                <a:lnTo>
                  <a:pt x="25040" y="37130"/>
                </a:lnTo>
                <a:lnTo>
                  <a:pt x="25020" y="37130"/>
                </a:lnTo>
                <a:lnTo>
                  <a:pt x="25010" y="37140"/>
                </a:lnTo>
                <a:lnTo>
                  <a:pt x="25010" y="37150"/>
                </a:lnTo>
                <a:lnTo>
                  <a:pt x="25010" y="37160"/>
                </a:lnTo>
                <a:lnTo>
                  <a:pt x="25010" y="37180"/>
                </a:lnTo>
                <a:lnTo>
                  <a:pt x="25000" y="37180"/>
                </a:lnTo>
                <a:lnTo>
                  <a:pt x="24980" y="37190"/>
                </a:lnTo>
                <a:lnTo>
                  <a:pt x="24970" y="37190"/>
                </a:lnTo>
                <a:lnTo>
                  <a:pt x="24960" y="37190"/>
                </a:lnTo>
                <a:lnTo>
                  <a:pt x="24950" y="37190"/>
                </a:lnTo>
                <a:lnTo>
                  <a:pt x="24940" y="37180"/>
                </a:lnTo>
                <a:lnTo>
                  <a:pt x="24920" y="37170"/>
                </a:lnTo>
                <a:lnTo>
                  <a:pt x="24900" y="37170"/>
                </a:lnTo>
                <a:lnTo>
                  <a:pt x="24890" y="37170"/>
                </a:lnTo>
                <a:lnTo>
                  <a:pt x="24880" y="37170"/>
                </a:lnTo>
                <a:lnTo>
                  <a:pt x="24870" y="37180"/>
                </a:lnTo>
                <a:lnTo>
                  <a:pt x="24860" y="37190"/>
                </a:lnTo>
                <a:lnTo>
                  <a:pt x="24850" y="37200"/>
                </a:lnTo>
                <a:lnTo>
                  <a:pt x="24840" y="37220"/>
                </a:lnTo>
                <a:lnTo>
                  <a:pt x="24840" y="37230"/>
                </a:lnTo>
                <a:lnTo>
                  <a:pt x="24840" y="37240"/>
                </a:lnTo>
                <a:lnTo>
                  <a:pt x="24840" y="37250"/>
                </a:lnTo>
                <a:lnTo>
                  <a:pt x="24840" y="37270"/>
                </a:lnTo>
                <a:lnTo>
                  <a:pt x="24840" y="37290"/>
                </a:lnTo>
                <a:lnTo>
                  <a:pt x="24850" y="37300"/>
                </a:lnTo>
                <a:lnTo>
                  <a:pt x="24860" y="37310"/>
                </a:lnTo>
                <a:lnTo>
                  <a:pt x="24870" y="37330"/>
                </a:lnTo>
                <a:lnTo>
                  <a:pt x="24870" y="37350"/>
                </a:lnTo>
                <a:lnTo>
                  <a:pt x="24870" y="37360"/>
                </a:lnTo>
                <a:lnTo>
                  <a:pt x="24870" y="37370"/>
                </a:lnTo>
                <a:lnTo>
                  <a:pt x="24860" y="37370"/>
                </a:lnTo>
                <a:lnTo>
                  <a:pt x="24860" y="37380"/>
                </a:lnTo>
                <a:lnTo>
                  <a:pt x="24850" y="37390"/>
                </a:lnTo>
                <a:lnTo>
                  <a:pt x="24840" y="37390"/>
                </a:lnTo>
                <a:lnTo>
                  <a:pt x="24830" y="37400"/>
                </a:lnTo>
                <a:lnTo>
                  <a:pt x="24800" y="37400"/>
                </a:lnTo>
                <a:lnTo>
                  <a:pt x="24790" y="37410"/>
                </a:lnTo>
                <a:lnTo>
                  <a:pt x="24770" y="37420"/>
                </a:lnTo>
                <a:lnTo>
                  <a:pt x="24760" y="37420"/>
                </a:lnTo>
                <a:lnTo>
                  <a:pt x="24750" y="37420"/>
                </a:lnTo>
                <a:lnTo>
                  <a:pt x="24740" y="37430"/>
                </a:lnTo>
                <a:lnTo>
                  <a:pt x="24730" y="37430"/>
                </a:lnTo>
                <a:lnTo>
                  <a:pt x="24730" y="37440"/>
                </a:lnTo>
                <a:lnTo>
                  <a:pt x="24720" y="37440"/>
                </a:lnTo>
                <a:lnTo>
                  <a:pt x="24720" y="37450"/>
                </a:lnTo>
                <a:lnTo>
                  <a:pt x="24720" y="37460"/>
                </a:lnTo>
                <a:lnTo>
                  <a:pt x="24720" y="37480"/>
                </a:lnTo>
                <a:lnTo>
                  <a:pt x="24720" y="37500"/>
                </a:lnTo>
                <a:lnTo>
                  <a:pt x="24720" y="37510"/>
                </a:lnTo>
                <a:lnTo>
                  <a:pt x="24720" y="37520"/>
                </a:lnTo>
                <a:lnTo>
                  <a:pt x="24710" y="37530"/>
                </a:lnTo>
                <a:lnTo>
                  <a:pt x="24710" y="37540"/>
                </a:lnTo>
                <a:lnTo>
                  <a:pt x="24700" y="37560"/>
                </a:lnTo>
                <a:lnTo>
                  <a:pt x="24690" y="37580"/>
                </a:lnTo>
                <a:lnTo>
                  <a:pt x="24690" y="37590"/>
                </a:lnTo>
                <a:lnTo>
                  <a:pt x="24680" y="37600"/>
                </a:lnTo>
                <a:lnTo>
                  <a:pt x="24670" y="37610"/>
                </a:lnTo>
                <a:lnTo>
                  <a:pt x="24660" y="37630"/>
                </a:lnTo>
                <a:lnTo>
                  <a:pt x="24650" y="37640"/>
                </a:lnTo>
                <a:lnTo>
                  <a:pt x="24640" y="37650"/>
                </a:lnTo>
                <a:lnTo>
                  <a:pt x="24630" y="37660"/>
                </a:lnTo>
                <a:lnTo>
                  <a:pt x="24630" y="37670"/>
                </a:lnTo>
                <a:lnTo>
                  <a:pt x="24630" y="37680"/>
                </a:lnTo>
                <a:lnTo>
                  <a:pt x="24630" y="37690"/>
                </a:lnTo>
                <a:lnTo>
                  <a:pt x="24630" y="37710"/>
                </a:lnTo>
                <a:lnTo>
                  <a:pt x="24630" y="37720"/>
                </a:lnTo>
                <a:lnTo>
                  <a:pt x="24620" y="37720"/>
                </a:lnTo>
                <a:lnTo>
                  <a:pt x="24620" y="37740"/>
                </a:lnTo>
                <a:lnTo>
                  <a:pt x="24610" y="37750"/>
                </a:lnTo>
                <a:lnTo>
                  <a:pt x="24610" y="37770"/>
                </a:lnTo>
                <a:lnTo>
                  <a:pt x="24610" y="37780"/>
                </a:lnTo>
                <a:lnTo>
                  <a:pt x="24610" y="37800"/>
                </a:lnTo>
                <a:lnTo>
                  <a:pt x="24610" y="37820"/>
                </a:lnTo>
                <a:lnTo>
                  <a:pt x="24610" y="37830"/>
                </a:lnTo>
                <a:lnTo>
                  <a:pt x="24620" y="37840"/>
                </a:lnTo>
                <a:lnTo>
                  <a:pt x="24620" y="37860"/>
                </a:lnTo>
                <a:lnTo>
                  <a:pt x="24620" y="37880"/>
                </a:lnTo>
                <a:lnTo>
                  <a:pt x="24620" y="37890"/>
                </a:lnTo>
                <a:lnTo>
                  <a:pt x="24620" y="37900"/>
                </a:lnTo>
                <a:lnTo>
                  <a:pt x="24620" y="37910"/>
                </a:lnTo>
                <a:lnTo>
                  <a:pt x="24620" y="37920"/>
                </a:lnTo>
                <a:lnTo>
                  <a:pt x="24630" y="37930"/>
                </a:lnTo>
                <a:lnTo>
                  <a:pt x="24620" y="37940"/>
                </a:lnTo>
                <a:lnTo>
                  <a:pt x="24620" y="37950"/>
                </a:lnTo>
                <a:lnTo>
                  <a:pt x="24610" y="37960"/>
                </a:lnTo>
                <a:lnTo>
                  <a:pt x="24600" y="37960"/>
                </a:lnTo>
                <a:lnTo>
                  <a:pt x="24600" y="37970"/>
                </a:lnTo>
                <a:lnTo>
                  <a:pt x="24580" y="37980"/>
                </a:lnTo>
                <a:lnTo>
                  <a:pt x="24570" y="37980"/>
                </a:lnTo>
                <a:lnTo>
                  <a:pt x="24560" y="37990"/>
                </a:lnTo>
                <a:lnTo>
                  <a:pt x="24550" y="38000"/>
                </a:lnTo>
                <a:lnTo>
                  <a:pt x="24540" y="38000"/>
                </a:lnTo>
                <a:lnTo>
                  <a:pt x="24530" y="38010"/>
                </a:lnTo>
                <a:lnTo>
                  <a:pt x="24520" y="38020"/>
                </a:lnTo>
                <a:lnTo>
                  <a:pt x="24510" y="38030"/>
                </a:lnTo>
                <a:lnTo>
                  <a:pt x="24510" y="38050"/>
                </a:lnTo>
                <a:lnTo>
                  <a:pt x="24500" y="38050"/>
                </a:lnTo>
                <a:lnTo>
                  <a:pt x="24490" y="38070"/>
                </a:lnTo>
                <a:lnTo>
                  <a:pt x="24490" y="38080"/>
                </a:lnTo>
                <a:lnTo>
                  <a:pt x="24490" y="38090"/>
                </a:lnTo>
                <a:lnTo>
                  <a:pt x="24480" y="38110"/>
                </a:lnTo>
                <a:lnTo>
                  <a:pt x="24480" y="38130"/>
                </a:lnTo>
                <a:lnTo>
                  <a:pt x="24470" y="38160"/>
                </a:lnTo>
                <a:lnTo>
                  <a:pt x="24460" y="38160"/>
                </a:lnTo>
                <a:lnTo>
                  <a:pt x="24450" y="38170"/>
                </a:lnTo>
                <a:lnTo>
                  <a:pt x="24440" y="38180"/>
                </a:lnTo>
                <a:lnTo>
                  <a:pt x="24430" y="38190"/>
                </a:lnTo>
                <a:lnTo>
                  <a:pt x="24420" y="38200"/>
                </a:lnTo>
                <a:lnTo>
                  <a:pt x="24400" y="38220"/>
                </a:lnTo>
                <a:lnTo>
                  <a:pt x="24380" y="38230"/>
                </a:lnTo>
                <a:lnTo>
                  <a:pt x="24380" y="38240"/>
                </a:lnTo>
                <a:lnTo>
                  <a:pt x="24370" y="38250"/>
                </a:lnTo>
                <a:lnTo>
                  <a:pt x="24360" y="38250"/>
                </a:lnTo>
                <a:lnTo>
                  <a:pt x="24350" y="38250"/>
                </a:lnTo>
                <a:lnTo>
                  <a:pt x="24340" y="38260"/>
                </a:lnTo>
                <a:lnTo>
                  <a:pt x="24330" y="38260"/>
                </a:lnTo>
                <a:lnTo>
                  <a:pt x="24320" y="38260"/>
                </a:lnTo>
                <a:lnTo>
                  <a:pt x="24300" y="38260"/>
                </a:lnTo>
                <a:lnTo>
                  <a:pt x="24270" y="38260"/>
                </a:lnTo>
                <a:lnTo>
                  <a:pt x="24250" y="38270"/>
                </a:lnTo>
                <a:lnTo>
                  <a:pt x="24240" y="38270"/>
                </a:lnTo>
                <a:lnTo>
                  <a:pt x="24230" y="38280"/>
                </a:lnTo>
                <a:lnTo>
                  <a:pt x="24220" y="38280"/>
                </a:lnTo>
                <a:lnTo>
                  <a:pt x="24220" y="38290"/>
                </a:lnTo>
                <a:lnTo>
                  <a:pt x="24210" y="38300"/>
                </a:lnTo>
                <a:lnTo>
                  <a:pt x="24190" y="38310"/>
                </a:lnTo>
                <a:lnTo>
                  <a:pt x="24180" y="38320"/>
                </a:lnTo>
                <a:lnTo>
                  <a:pt x="24170" y="38320"/>
                </a:lnTo>
                <a:lnTo>
                  <a:pt x="24170" y="38330"/>
                </a:lnTo>
                <a:lnTo>
                  <a:pt x="24160" y="38340"/>
                </a:lnTo>
                <a:lnTo>
                  <a:pt x="24140" y="38350"/>
                </a:lnTo>
                <a:lnTo>
                  <a:pt x="24130" y="38350"/>
                </a:lnTo>
                <a:lnTo>
                  <a:pt x="24130" y="38360"/>
                </a:lnTo>
                <a:lnTo>
                  <a:pt x="24120" y="38360"/>
                </a:lnTo>
                <a:lnTo>
                  <a:pt x="24080" y="38390"/>
                </a:lnTo>
                <a:lnTo>
                  <a:pt x="24050" y="38390"/>
                </a:lnTo>
                <a:lnTo>
                  <a:pt x="24040" y="38390"/>
                </a:lnTo>
                <a:lnTo>
                  <a:pt x="24020" y="38390"/>
                </a:lnTo>
                <a:lnTo>
                  <a:pt x="24000" y="38400"/>
                </a:lnTo>
                <a:lnTo>
                  <a:pt x="23980" y="38390"/>
                </a:lnTo>
                <a:lnTo>
                  <a:pt x="23960" y="38390"/>
                </a:lnTo>
                <a:lnTo>
                  <a:pt x="23940" y="38400"/>
                </a:lnTo>
                <a:lnTo>
                  <a:pt x="23930" y="38400"/>
                </a:lnTo>
                <a:lnTo>
                  <a:pt x="23910" y="38400"/>
                </a:lnTo>
                <a:lnTo>
                  <a:pt x="23900" y="38400"/>
                </a:lnTo>
                <a:lnTo>
                  <a:pt x="23880" y="38400"/>
                </a:lnTo>
                <a:lnTo>
                  <a:pt x="23870" y="38390"/>
                </a:lnTo>
                <a:lnTo>
                  <a:pt x="23860" y="38380"/>
                </a:lnTo>
                <a:lnTo>
                  <a:pt x="23840" y="38380"/>
                </a:lnTo>
                <a:lnTo>
                  <a:pt x="23820" y="38390"/>
                </a:lnTo>
                <a:lnTo>
                  <a:pt x="23810" y="38400"/>
                </a:lnTo>
                <a:lnTo>
                  <a:pt x="23760" y="38400"/>
                </a:lnTo>
                <a:lnTo>
                  <a:pt x="23740" y="38410"/>
                </a:lnTo>
                <a:lnTo>
                  <a:pt x="23720" y="38410"/>
                </a:lnTo>
                <a:lnTo>
                  <a:pt x="23700" y="38420"/>
                </a:lnTo>
                <a:lnTo>
                  <a:pt x="23680" y="38430"/>
                </a:lnTo>
                <a:lnTo>
                  <a:pt x="23670" y="38430"/>
                </a:lnTo>
                <a:lnTo>
                  <a:pt x="23660" y="38440"/>
                </a:lnTo>
                <a:lnTo>
                  <a:pt x="23630" y="38450"/>
                </a:lnTo>
                <a:lnTo>
                  <a:pt x="23610" y="38460"/>
                </a:lnTo>
                <a:lnTo>
                  <a:pt x="23590" y="38470"/>
                </a:lnTo>
                <a:lnTo>
                  <a:pt x="23580" y="38480"/>
                </a:lnTo>
                <a:lnTo>
                  <a:pt x="23580" y="38500"/>
                </a:lnTo>
                <a:lnTo>
                  <a:pt x="23590" y="38530"/>
                </a:lnTo>
                <a:lnTo>
                  <a:pt x="23600" y="38550"/>
                </a:lnTo>
                <a:lnTo>
                  <a:pt x="23610" y="38570"/>
                </a:lnTo>
                <a:lnTo>
                  <a:pt x="23610" y="38590"/>
                </a:lnTo>
                <a:lnTo>
                  <a:pt x="23610" y="38600"/>
                </a:lnTo>
                <a:lnTo>
                  <a:pt x="23620" y="38630"/>
                </a:lnTo>
                <a:lnTo>
                  <a:pt x="23620" y="38650"/>
                </a:lnTo>
                <a:lnTo>
                  <a:pt x="23620" y="38680"/>
                </a:lnTo>
                <a:lnTo>
                  <a:pt x="23620" y="38700"/>
                </a:lnTo>
                <a:lnTo>
                  <a:pt x="23610" y="38720"/>
                </a:lnTo>
                <a:lnTo>
                  <a:pt x="23590" y="38730"/>
                </a:lnTo>
                <a:lnTo>
                  <a:pt x="23580" y="38740"/>
                </a:lnTo>
                <a:lnTo>
                  <a:pt x="23570" y="38750"/>
                </a:lnTo>
                <a:lnTo>
                  <a:pt x="23560" y="38750"/>
                </a:lnTo>
                <a:lnTo>
                  <a:pt x="23540" y="38750"/>
                </a:lnTo>
                <a:lnTo>
                  <a:pt x="23530" y="38740"/>
                </a:lnTo>
                <a:lnTo>
                  <a:pt x="23520" y="38730"/>
                </a:lnTo>
                <a:lnTo>
                  <a:pt x="23520" y="38720"/>
                </a:lnTo>
                <a:lnTo>
                  <a:pt x="23500" y="38700"/>
                </a:lnTo>
                <a:lnTo>
                  <a:pt x="23490" y="38690"/>
                </a:lnTo>
                <a:lnTo>
                  <a:pt x="23480" y="38690"/>
                </a:lnTo>
                <a:lnTo>
                  <a:pt x="23460" y="38690"/>
                </a:lnTo>
                <a:lnTo>
                  <a:pt x="23450" y="38690"/>
                </a:lnTo>
                <a:lnTo>
                  <a:pt x="23440" y="38700"/>
                </a:lnTo>
                <a:lnTo>
                  <a:pt x="23430" y="38710"/>
                </a:lnTo>
                <a:lnTo>
                  <a:pt x="23410" y="38710"/>
                </a:lnTo>
                <a:lnTo>
                  <a:pt x="23400" y="38700"/>
                </a:lnTo>
                <a:lnTo>
                  <a:pt x="23390" y="38700"/>
                </a:lnTo>
                <a:lnTo>
                  <a:pt x="23370" y="38700"/>
                </a:lnTo>
                <a:lnTo>
                  <a:pt x="23350" y="38710"/>
                </a:lnTo>
                <a:lnTo>
                  <a:pt x="23340" y="38730"/>
                </a:lnTo>
                <a:lnTo>
                  <a:pt x="23340" y="38740"/>
                </a:lnTo>
                <a:lnTo>
                  <a:pt x="23330" y="38770"/>
                </a:lnTo>
                <a:lnTo>
                  <a:pt x="23320" y="38790"/>
                </a:lnTo>
                <a:lnTo>
                  <a:pt x="23310" y="38830"/>
                </a:lnTo>
                <a:lnTo>
                  <a:pt x="23290" y="38830"/>
                </a:lnTo>
                <a:lnTo>
                  <a:pt x="23270" y="38840"/>
                </a:lnTo>
                <a:lnTo>
                  <a:pt x="23260" y="38850"/>
                </a:lnTo>
                <a:lnTo>
                  <a:pt x="23240" y="38870"/>
                </a:lnTo>
                <a:lnTo>
                  <a:pt x="23230" y="38880"/>
                </a:lnTo>
                <a:lnTo>
                  <a:pt x="23220" y="38890"/>
                </a:lnTo>
                <a:lnTo>
                  <a:pt x="23200" y="38890"/>
                </a:lnTo>
                <a:lnTo>
                  <a:pt x="23180" y="38910"/>
                </a:lnTo>
                <a:lnTo>
                  <a:pt x="23160" y="38920"/>
                </a:lnTo>
                <a:lnTo>
                  <a:pt x="23140" y="38930"/>
                </a:lnTo>
                <a:lnTo>
                  <a:pt x="23130" y="38930"/>
                </a:lnTo>
                <a:lnTo>
                  <a:pt x="23120" y="38940"/>
                </a:lnTo>
                <a:lnTo>
                  <a:pt x="23110" y="38940"/>
                </a:lnTo>
                <a:lnTo>
                  <a:pt x="23090" y="38950"/>
                </a:lnTo>
                <a:lnTo>
                  <a:pt x="23080" y="38960"/>
                </a:lnTo>
                <a:lnTo>
                  <a:pt x="23060" y="38970"/>
                </a:lnTo>
                <a:lnTo>
                  <a:pt x="23050" y="38980"/>
                </a:lnTo>
                <a:lnTo>
                  <a:pt x="23030" y="38990"/>
                </a:lnTo>
                <a:lnTo>
                  <a:pt x="23020" y="38990"/>
                </a:lnTo>
                <a:lnTo>
                  <a:pt x="23010" y="39000"/>
                </a:lnTo>
                <a:lnTo>
                  <a:pt x="23000" y="39010"/>
                </a:lnTo>
                <a:lnTo>
                  <a:pt x="22990" y="39020"/>
                </a:lnTo>
                <a:lnTo>
                  <a:pt x="22980" y="39020"/>
                </a:lnTo>
                <a:lnTo>
                  <a:pt x="22970" y="39030"/>
                </a:lnTo>
                <a:lnTo>
                  <a:pt x="22960" y="39030"/>
                </a:lnTo>
                <a:lnTo>
                  <a:pt x="22950" y="39040"/>
                </a:lnTo>
                <a:lnTo>
                  <a:pt x="22940" y="39040"/>
                </a:lnTo>
                <a:lnTo>
                  <a:pt x="22920" y="39040"/>
                </a:lnTo>
                <a:lnTo>
                  <a:pt x="22900" y="39030"/>
                </a:lnTo>
                <a:lnTo>
                  <a:pt x="22900" y="39020"/>
                </a:lnTo>
                <a:lnTo>
                  <a:pt x="22890" y="39010"/>
                </a:lnTo>
                <a:lnTo>
                  <a:pt x="22880" y="39010"/>
                </a:lnTo>
                <a:lnTo>
                  <a:pt x="22870" y="39000"/>
                </a:lnTo>
                <a:lnTo>
                  <a:pt x="22840" y="39000"/>
                </a:lnTo>
                <a:lnTo>
                  <a:pt x="22830" y="39000"/>
                </a:lnTo>
                <a:lnTo>
                  <a:pt x="22820" y="39000"/>
                </a:lnTo>
                <a:lnTo>
                  <a:pt x="22810" y="39000"/>
                </a:lnTo>
                <a:lnTo>
                  <a:pt x="22800" y="38990"/>
                </a:lnTo>
                <a:lnTo>
                  <a:pt x="22780" y="38990"/>
                </a:lnTo>
                <a:lnTo>
                  <a:pt x="22750" y="38990"/>
                </a:lnTo>
                <a:lnTo>
                  <a:pt x="22740" y="38990"/>
                </a:lnTo>
                <a:lnTo>
                  <a:pt x="22740" y="38980"/>
                </a:lnTo>
                <a:lnTo>
                  <a:pt x="22730" y="38980"/>
                </a:lnTo>
                <a:lnTo>
                  <a:pt x="22720" y="38980"/>
                </a:lnTo>
                <a:lnTo>
                  <a:pt x="22720" y="38990"/>
                </a:lnTo>
                <a:lnTo>
                  <a:pt x="22710" y="38990"/>
                </a:lnTo>
                <a:lnTo>
                  <a:pt x="22710" y="39000"/>
                </a:lnTo>
                <a:lnTo>
                  <a:pt x="22690" y="39020"/>
                </a:lnTo>
                <a:lnTo>
                  <a:pt x="22680" y="39020"/>
                </a:lnTo>
                <a:lnTo>
                  <a:pt x="22650" y="39030"/>
                </a:lnTo>
                <a:lnTo>
                  <a:pt x="22630" y="39040"/>
                </a:lnTo>
                <a:lnTo>
                  <a:pt x="22620" y="39050"/>
                </a:lnTo>
                <a:lnTo>
                  <a:pt x="22610" y="39050"/>
                </a:lnTo>
                <a:lnTo>
                  <a:pt x="22600" y="39050"/>
                </a:lnTo>
                <a:lnTo>
                  <a:pt x="22580" y="39060"/>
                </a:lnTo>
                <a:lnTo>
                  <a:pt x="22570" y="39060"/>
                </a:lnTo>
                <a:lnTo>
                  <a:pt x="22550" y="39060"/>
                </a:lnTo>
                <a:lnTo>
                  <a:pt x="22540" y="39060"/>
                </a:lnTo>
                <a:lnTo>
                  <a:pt x="22520" y="39060"/>
                </a:lnTo>
                <a:lnTo>
                  <a:pt x="22500" y="39060"/>
                </a:lnTo>
                <a:lnTo>
                  <a:pt x="22490" y="39060"/>
                </a:lnTo>
                <a:lnTo>
                  <a:pt x="22480" y="39070"/>
                </a:lnTo>
                <a:lnTo>
                  <a:pt x="22460" y="39070"/>
                </a:lnTo>
                <a:lnTo>
                  <a:pt x="22460" y="39080"/>
                </a:lnTo>
                <a:lnTo>
                  <a:pt x="22450" y="39090"/>
                </a:lnTo>
                <a:lnTo>
                  <a:pt x="22450" y="39100"/>
                </a:lnTo>
                <a:lnTo>
                  <a:pt x="22450" y="39120"/>
                </a:lnTo>
                <a:lnTo>
                  <a:pt x="22450" y="39140"/>
                </a:lnTo>
                <a:lnTo>
                  <a:pt x="22440" y="39150"/>
                </a:lnTo>
                <a:lnTo>
                  <a:pt x="22440" y="39160"/>
                </a:lnTo>
                <a:lnTo>
                  <a:pt x="22440" y="39170"/>
                </a:lnTo>
                <a:lnTo>
                  <a:pt x="22430" y="39190"/>
                </a:lnTo>
                <a:lnTo>
                  <a:pt x="22420" y="39190"/>
                </a:lnTo>
                <a:lnTo>
                  <a:pt x="22410" y="39200"/>
                </a:lnTo>
                <a:lnTo>
                  <a:pt x="22400" y="39210"/>
                </a:lnTo>
                <a:lnTo>
                  <a:pt x="22400" y="39220"/>
                </a:lnTo>
                <a:lnTo>
                  <a:pt x="22390" y="39240"/>
                </a:lnTo>
                <a:lnTo>
                  <a:pt x="22370" y="39240"/>
                </a:lnTo>
                <a:lnTo>
                  <a:pt x="22360" y="39240"/>
                </a:lnTo>
                <a:lnTo>
                  <a:pt x="22350" y="39250"/>
                </a:lnTo>
                <a:lnTo>
                  <a:pt x="22340" y="39250"/>
                </a:lnTo>
                <a:lnTo>
                  <a:pt x="22310" y="39240"/>
                </a:lnTo>
                <a:lnTo>
                  <a:pt x="22290" y="39240"/>
                </a:lnTo>
                <a:lnTo>
                  <a:pt x="22280" y="39240"/>
                </a:lnTo>
                <a:lnTo>
                  <a:pt x="22260" y="39230"/>
                </a:lnTo>
                <a:lnTo>
                  <a:pt x="22250" y="39230"/>
                </a:lnTo>
                <a:lnTo>
                  <a:pt x="22240" y="39230"/>
                </a:lnTo>
                <a:lnTo>
                  <a:pt x="22240" y="39220"/>
                </a:lnTo>
                <a:lnTo>
                  <a:pt x="22240" y="39210"/>
                </a:lnTo>
                <a:lnTo>
                  <a:pt x="22240" y="39200"/>
                </a:lnTo>
                <a:lnTo>
                  <a:pt x="22230" y="39200"/>
                </a:lnTo>
                <a:lnTo>
                  <a:pt x="22220" y="39200"/>
                </a:lnTo>
                <a:lnTo>
                  <a:pt x="22210" y="39200"/>
                </a:lnTo>
                <a:lnTo>
                  <a:pt x="22210" y="39210"/>
                </a:lnTo>
                <a:lnTo>
                  <a:pt x="22200" y="39210"/>
                </a:lnTo>
                <a:lnTo>
                  <a:pt x="22190" y="39200"/>
                </a:lnTo>
                <a:lnTo>
                  <a:pt x="22180" y="39190"/>
                </a:lnTo>
                <a:lnTo>
                  <a:pt x="22180" y="39180"/>
                </a:lnTo>
                <a:lnTo>
                  <a:pt x="22160" y="39170"/>
                </a:lnTo>
                <a:lnTo>
                  <a:pt x="22150" y="39160"/>
                </a:lnTo>
                <a:lnTo>
                  <a:pt x="22140" y="39160"/>
                </a:lnTo>
                <a:lnTo>
                  <a:pt x="22130" y="39170"/>
                </a:lnTo>
                <a:lnTo>
                  <a:pt x="22120" y="39190"/>
                </a:lnTo>
                <a:lnTo>
                  <a:pt x="22120" y="39200"/>
                </a:lnTo>
                <a:lnTo>
                  <a:pt x="22120" y="39220"/>
                </a:lnTo>
                <a:lnTo>
                  <a:pt x="22120" y="39230"/>
                </a:lnTo>
                <a:lnTo>
                  <a:pt x="22110" y="39230"/>
                </a:lnTo>
                <a:lnTo>
                  <a:pt x="22110" y="39240"/>
                </a:lnTo>
                <a:lnTo>
                  <a:pt x="22100" y="39230"/>
                </a:lnTo>
                <a:lnTo>
                  <a:pt x="22090" y="39230"/>
                </a:lnTo>
                <a:lnTo>
                  <a:pt x="22080" y="39220"/>
                </a:lnTo>
                <a:lnTo>
                  <a:pt x="22070" y="39210"/>
                </a:lnTo>
                <a:lnTo>
                  <a:pt x="22060" y="39200"/>
                </a:lnTo>
                <a:lnTo>
                  <a:pt x="22050" y="39200"/>
                </a:lnTo>
                <a:lnTo>
                  <a:pt x="22040" y="39210"/>
                </a:lnTo>
                <a:lnTo>
                  <a:pt x="22040" y="39220"/>
                </a:lnTo>
                <a:lnTo>
                  <a:pt x="22050" y="39230"/>
                </a:lnTo>
                <a:lnTo>
                  <a:pt x="22050" y="39250"/>
                </a:lnTo>
                <a:lnTo>
                  <a:pt x="22050" y="39260"/>
                </a:lnTo>
                <a:lnTo>
                  <a:pt x="22050" y="39270"/>
                </a:lnTo>
                <a:lnTo>
                  <a:pt x="22040" y="39270"/>
                </a:lnTo>
                <a:lnTo>
                  <a:pt x="22040" y="39290"/>
                </a:lnTo>
                <a:lnTo>
                  <a:pt x="22020" y="39290"/>
                </a:lnTo>
                <a:lnTo>
                  <a:pt x="22020" y="39280"/>
                </a:lnTo>
                <a:lnTo>
                  <a:pt x="22010" y="39270"/>
                </a:lnTo>
                <a:lnTo>
                  <a:pt x="22000" y="39250"/>
                </a:lnTo>
                <a:lnTo>
                  <a:pt x="21990" y="39240"/>
                </a:lnTo>
                <a:lnTo>
                  <a:pt x="21980" y="39230"/>
                </a:lnTo>
                <a:lnTo>
                  <a:pt x="21970" y="39230"/>
                </a:lnTo>
                <a:lnTo>
                  <a:pt x="21950" y="39230"/>
                </a:lnTo>
                <a:lnTo>
                  <a:pt x="21940" y="39220"/>
                </a:lnTo>
                <a:lnTo>
                  <a:pt x="21930" y="39220"/>
                </a:lnTo>
                <a:lnTo>
                  <a:pt x="21930" y="39210"/>
                </a:lnTo>
                <a:lnTo>
                  <a:pt x="21920" y="39200"/>
                </a:lnTo>
                <a:lnTo>
                  <a:pt x="21910" y="39190"/>
                </a:lnTo>
                <a:lnTo>
                  <a:pt x="21900" y="39190"/>
                </a:lnTo>
                <a:lnTo>
                  <a:pt x="21880" y="39180"/>
                </a:lnTo>
                <a:lnTo>
                  <a:pt x="21870" y="39180"/>
                </a:lnTo>
                <a:lnTo>
                  <a:pt x="21860" y="39190"/>
                </a:lnTo>
                <a:lnTo>
                  <a:pt x="21840" y="39190"/>
                </a:lnTo>
                <a:lnTo>
                  <a:pt x="21830" y="39200"/>
                </a:lnTo>
                <a:lnTo>
                  <a:pt x="21820" y="39200"/>
                </a:lnTo>
                <a:lnTo>
                  <a:pt x="21810" y="39200"/>
                </a:lnTo>
                <a:lnTo>
                  <a:pt x="21800" y="39210"/>
                </a:lnTo>
                <a:lnTo>
                  <a:pt x="21790" y="39210"/>
                </a:lnTo>
                <a:lnTo>
                  <a:pt x="21790" y="39220"/>
                </a:lnTo>
                <a:lnTo>
                  <a:pt x="21770" y="39220"/>
                </a:lnTo>
                <a:lnTo>
                  <a:pt x="21750" y="39210"/>
                </a:lnTo>
                <a:lnTo>
                  <a:pt x="21740" y="39200"/>
                </a:lnTo>
                <a:lnTo>
                  <a:pt x="21730" y="39190"/>
                </a:lnTo>
                <a:lnTo>
                  <a:pt x="21720" y="39180"/>
                </a:lnTo>
                <a:lnTo>
                  <a:pt x="21710" y="39170"/>
                </a:lnTo>
                <a:lnTo>
                  <a:pt x="21700" y="39170"/>
                </a:lnTo>
                <a:lnTo>
                  <a:pt x="21690" y="39170"/>
                </a:lnTo>
                <a:lnTo>
                  <a:pt x="21680" y="39170"/>
                </a:lnTo>
                <a:lnTo>
                  <a:pt x="21660" y="39170"/>
                </a:lnTo>
                <a:lnTo>
                  <a:pt x="21660" y="39160"/>
                </a:lnTo>
                <a:lnTo>
                  <a:pt x="21660" y="39150"/>
                </a:lnTo>
                <a:lnTo>
                  <a:pt x="21660" y="39140"/>
                </a:lnTo>
                <a:lnTo>
                  <a:pt x="21670" y="39140"/>
                </a:lnTo>
                <a:lnTo>
                  <a:pt x="21670" y="39130"/>
                </a:lnTo>
                <a:lnTo>
                  <a:pt x="21670" y="39120"/>
                </a:lnTo>
                <a:lnTo>
                  <a:pt x="21660" y="39120"/>
                </a:lnTo>
                <a:lnTo>
                  <a:pt x="21650" y="39120"/>
                </a:lnTo>
                <a:lnTo>
                  <a:pt x="21640" y="39120"/>
                </a:lnTo>
                <a:lnTo>
                  <a:pt x="21630" y="39110"/>
                </a:lnTo>
                <a:lnTo>
                  <a:pt x="21620" y="39100"/>
                </a:lnTo>
                <a:lnTo>
                  <a:pt x="21610" y="39100"/>
                </a:lnTo>
                <a:lnTo>
                  <a:pt x="21600" y="39100"/>
                </a:lnTo>
                <a:lnTo>
                  <a:pt x="21600" y="39110"/>
                </a:lnTo>
                <a:lnTo>
                  <a:pt x="21590" y="39110"/>
                </a:lnTo>
                <a:lnTo>
                  <a:pt x="21580" y="39120"/>
                </a:lnTo>
                <a:lnTo>
                  <a:pt x="21570" y="39120"/>
                </a:lnTo>
                <a:lnTo>
                  <a:pt x="21560" y="39110"/>
                </a:lnTo>
                <a:lnTo>
                  <a:pt x="21540" y="39110"/>
                </a:lnTo>
                <a:lnTo>
                  <a:pt x="21530" y="39110"/>
                </a:lnTo>
                <a:lnTo>
                  <a:pt x="21520" y="39100"/>
                </a:lnTo>
                <a:lnTo>
                  <a:pt x="21510" y="39090"/>
                </a:lnTo>
                <a:lnTo>
                  <a:pt x="21490" y="39080"/>
                </a:lnTo>
                <a:lnTo>
                  <a:pt x="21480" y="39080"/>
                </a:lnTo>
                <a:lnTo>
                  <a:pt x="21470" y="39080"/>
                </a:lnTo>
                <a:lnTo>
                  <a:pt x="21450" y="39090"/>
                </a:lnTo>
                <a:lnTo>
                  <a:pt x="21440" y="39090"/>
                </a:lnTo>
                <a:lnTo>
                  <a:pt x="21430" y="39100"/>
                </a:lnTo>
                <a:lnTo>
                  <a:pt x="21420" y="39100"/>
                </a:lnTo>
                <a:lnTo>
                  <a:pt x="21410" y="39110"/>
                </a:lnTo>
                <a:lnTo>
                  <a:pt x="21400" y="39110"/>
                </a:lnTo>
                <a:lnTo>
                  <a:pt x="21390" y="39110"/>
                </a:lnTo>
                <a:lnTo>
                  <a:pt x="21400" y="39100"/>
                </a:lnTo>
                <a:lnTo>
                  <a:pt x="21410" y="39090"/>
                </a:lnTo>
                <a:lnTo>
                  <a:pt x="21410" y="39080"/>
                </a:lnTo>
                <a:lnTo>
                  <a:pt x="21420" y="39080"/>
                </a:lnTo>
                <a:lnTo>
                  <a:pt x="21420" y="39070"/>
                </a:lnTo>
                <a:lnTo>
                  <a:pt x="21410" y="39070"/>
                </a:lnTo>
                <a:lnTo>
                  <a:pt x="21400" y="39070"/>
                </a:lnTo>
                <a:lnTo>
                  <a:pt x="21390" y="39070"/>
                </a:lnTo>
                <a:lnTo>
                  <a:pt x="21380" y="39060"/>
                </a:lnTo>
                <a:lnTo>
                  <a:pt x="21380" y="39050"/>
                </a:lnTo>
                <a:lnTo>
                  <a:pt x="21370" y="39040"/>
                </a:lnTo>
                <a:lnTo>
                  <a:pt x="21360" y="39030"/>
                </a:lnTo>
                <a:lnTo>
                  <a:pt x="21350" y="39030"/>
                </a:lnTo>
                <a:lnTo>
                  <a:pt x="21340" y="39040"/>
                </a:lnTo>
                <a:lnTo>
                  <a:pt x="21330" y="39040"/>
                </a:lnTo>
                <a:lnTo>
                  <a:pt x="21320" y="39050"/>
                </a:lnTo>
                <a:lnTo>
                  <a:pt x="21310" y="39040"/>
                </a:lnTo>
                <a:lnTo>
                  <a:pt x="21300" y="39030"/>
                </a:lnTo>
                <a:lnTo>
                  <a:pt x="21290" y="39020"/>
                </a:lnTo>
                <a:lnTo>
                  <a:pt x="21290" y="39010"/>
                </a:lnTo>
                <a:lnTo>
                  <a:pt x="21280" y="39010"/>
                </a:lnTo>
                <a:lnTo>
                  <a:pt x="21280" y="39000"/>
                </a:lnTo>
                <a:lnTo>
                  <a:pt x="21270" y="39000"/>
                </a:lnTo>
                <a:lnTo>
                  <a:pt x="21260" y="39000"/>
                </a:lnTo>
                <a:lnTo>
                  <a:pt x="21250" y="39000"/>
                </a:lnTo>
                <a:lnTo>
                  <a:pt x="21240" y="39000"/>
                </a:lnTo>
                <a:lnTo>
                  <a:pt x="21230" y="39000"/>
                </a:lnTo>
                <a:lnTo>
                  <a:pt x="21210" y="38990"/>
                </a:lnTo>
                <a:lnTo>
                  <a:pt x="21200" y="38980"/>
                </a:lnTo>
                <a:lnTo>
                  <a:pt x="21190" y="38980"/>
                </a:lnTo>
                <a:lnTo>
                  <a:pt x="21170" y="38980"/>
                </a:lnTo>
                <a:lnTo>
                  <a:pt x="21150" y="38980"/>
                </a:lnTo>
                <a:lnTo>
                  <a:pt x="21140" y="38990"/>
                </a:lnTo>
                <a:lnTo>
                  <a:pt x="21130" y="38990"/>
                </a:lnTo>
                <a:lnTo>
                  <a:pt x="21130" y="39000"/>
                </a:lnTo>
                <a:lnTo>
                  <a:pt x="21130" y="39010"/>
                </a:lnTo>
                <a:lnTo>
                  <a:pt x="21130" y="39020"/>
                </a:lnTo>
                <a:lnTo>
                  <a:pt x="21140" y="39020"/>
                </a:lnTo>
                <a:lnTo>
                  <a:pt x="21150" y="39020"/>
                </a:lnTo>
                <a:lnTo>
                  <a:pt x="21160" y="39010"/>
                </a:lnTo>
                <a:lnTo>
                  <a:pt x="21180" y="39010"/>
                </a:lnTo>
                <a:lnTo>
                  <a:pt x="21180" y="39020"/>
                </a:lnTo>
                <a:lnTo>
                  <a:pt x="21180" y="39030"/>
                </a:lnTo>
                <a:lnTo>
                  <a:pt x="21170" y="39040"/>
                </a:lnTo>
                <a:lnTo>
                  <a:pt x="21160" y="39050"/>
                </a:lnTo>
                <a:lnTo>
                  <a:pt x="21160" y="39060"/>
                </a:lnTo>
                <a:lnTo>
                  <a:pt x="21150" y="39060"/>
                </a:lnTo>
                <a:lnTo>
                  <a:pt x="21140" y="39070"/>
                </a:lnTo>
                <a:lnTo>
                  <a:pt x="21130" y="39080"/>
                </a:lnTo>
                <a:lnTo>
                  <a:pt x="21120" y="39080"/>
                </a:lnTo>
                <a:lnTo>
                  <a:pt x="21110" y="39080"/>
                </a:lnTo>
                <a:lnTo>
                  <a:pt x="21100" y="39070"/>
                </a:lnTo>
                <a:lnTo>
                  <a:pt x="21090" y="39060"/>
                </a:lnTo>
                <a:lnTo>
                  <a:pt x="21080" y="39060"/>
                </a:lnTo>
                <a:lnTo>
                  <a:pt x="21080" y="39070"/>
                </a:lnTo>
                <a:lnTo>
                  <a:pt x="21070" y="39080"/>
                </a:lnTo>
                <a:lnTo>
                  <a:pt x="21060" y="39090"/>
                </a:lnTo>
                <a:lnTo>
                  <a:pt x="21050" y="39100"/>
                </a:lnTo>
                <a:lnTo>
                  <a:pt x="21030" y="39100"/>
                </a:lnTo>
                <a:lnTo>
                  <a:pt x="21020" y="39100"/>
                </a:lnTo>
                <a:lnTo>
                  <a:pt x="21020" y="39110"/>
                </a:lnTo>
                <a:lnTo>
                  <a:pt x="21010" y="39120"/>
                </a:lnTo>
                <a:lnTo>
                  <a:pt x="21000" y="39130"/>
                </a:lnTo>
                <a:lnTo>
                  <a:pt x="20990" y="39130"/>
                </a:lnTo>
                <a:lnTo>
                  <a:pt x="20980" y="39130"/>
                </a:lnTo>
                <a:lnTo>
                  <a:pt x="20970" y="39130"/>
                </a:lnTo>
                <a:lnTo>
                  <a:pt x="20960" y="39130"/>
                </a:lnTo>
                <a:lnTo>
                  <a:pt x="20940" y="39120"/>
                </a:lnTo>
                <a:lnTo>
                  <a:pt x="20930" y="39120"/>
                </a:lnTo>
                <a:lnTo>
                  <a:pt x="20930" y="39110"/>
                </a:lnTo>
                <a:lnTo>
                  <a:pt x="20920" y="39100"/>
                </a:lnTo>
                <a:lnTo>
                  <a:pt x="20910" y="39100"/>
                </a:lnTo>
                <a:lnTo>
                  <a:pt x="20900" y="39100"/>
                </a:lnTo>
                <a:lnTo>
                  <a:pt x="20890" y="39110"/>
                </a:lnTo>
                <a:lnTo>
                  <a:pt x="20880" y="39120"/>
                </a:lnTo>
                <a:lnTo>
                  <a:pt x="20870" y="39130"/>
                </a:lnTo>
                <a:lnTo>
                  <a:pt x="20860" y="39130"/>
                </a:lnTo>
                <a:lnTo>
                  <a:pt x="20850" y="39130"/>
                </a:lnTo>
                <a:lnTo>
                  <a:pt x="20840" y="39130"/>
                </a:lnTo>
                <a:lnTo>
                  <a:pt x="20830" y="39130"/>
                </a:lnTo>
                <a:lnTo>
                  <a:pt x="20830" y="39140"/>
                </a:lnTo>
                <a:lnTo>
                  <a:pt x="20810" y="39140"/>
                </a:lnTo>
                <a:lnTo>
                  <a:pt x="20800" y="39150"/>
                </a:lnTo>
                <a:lnTo>
                  <a:pt x="20790" y="39150"/>
                </a:lnTo>
                <a:lnTo>
                  <a:pt x="20780" y="39150"/>
                </a:lnTo>
                <a:lnTo>
                  <a:pt x="20760" y="39150"/>
                </a:lnTo>
                <a:lnTo>
                  <a:pt x="20750" y="39140"/>
                </a:lnTo>
                <a:lnTo>
                  <a:pt x="20740" y="39140"/>
                </a:lnTo>
                <a:lnTo>
                  <a:pt x="20730" y="39140"/>
                </a:lnTo>
                <a:lnTo>
                  <a:pt x="20720" y="39140"/>
                </a:lnTo>
                <a:lnTo>
                  <a:pt x="20710" y="39150"/>
                </a:lnTo>
                <a:lnTo>
                  <a:pt x="20700" y="39160"/>
                </a:lnTo>
                <a:lnTo>
                  <a:pt x="20690" y="39160"/>
                </a:lnTo>
                <a:lnTo>
                  <a:pt x="20680" y="39160"/>
                </a:lnTo>
                <a:lnTo>
                  <a:pt x="20670" y="39160"/>
                </a:lnTo>
                <a:lnTo>
                  <a:pt x="20640" y="39150"/>
                </a:lnTo>
                <a:lnTo>
                  <a:pt x="20630" y="39150"/>
                </a:lnTo>
                <a:lnTo>
                  <a:pt x="20620" y="39140"/>
                </a:lnTo>
                <a:lnTo>
                  <a:pt x="20600" y="39150"/>
                </a:lnTo>
                <a:lnTo>
                  <a:pt x="20600" y="39140"/>
                </a:lnTo>
                <a:lnTo>
                  <a:pt x="20600" y="39130"/>
                </a:lnTo>
                <a:lnTo>
                  <a:pt x="20600" y="39120"/>
                </a:lnTo>
                <a:lnTo>
                  <a:pt x="20600" y="39110"/>
                </a:lnTo>
                <a:lnTo>
                  <a:pt x="20600" y="39100"/>
                </a:lnTo>
                <a:lnTo>
                  <a:pt x="20600" y="39090"/>
                </a:lnTo>
                <a:lnTo>
                  <a:pt x="20590" y="39090"/>
                </a:lnTo>
                <a:lnTo>
                  <a:pt x="20590" y="39080"/>
                </a:lnTo>
                <a:lnTo>
                  <a:pt x="20580" y="39070"/>
                </a:lnTo>
                <a:lnTo>
                  <a:pt x="20570" y="39070"/>
                </a:lnTo>
                <a:lnTo>
                  <a:pt x="20570" y="39050"/>
                </a:lnTo>
                <a:lnTo>
                  <a:pt x="20560" y="39040"/>
                </a:lnTo>
                <a:lnTo>
                  <a:pt x="20550" y="39040"/>
                </a:lnTo>
                <a:lnTo>
                  <a:pt x="20530" y="39030"/>
                </a:lnTo>
                <a:lnTo>
                  <a:pt x="20520" y="39020"/>
                </a:lnTo>
                <a:lnTo>
                  <a:pt x="20510" y="39010"/>
                </a:lnTo>
                <a:lnTo>
                  <a:pt x="20500" y="39010"/>
                </a:lnTo>
                <a:lnTo>
                  <a:pt x="20480" y="39020"/>
                </a:lnTo>
                <a:lnTo>
                  <a:pt x="20470" y="39030"/>
                </a:lnTo>
                <a:lnTo>
                  <a:pt x="20450" y="39030"/>
                </a:lnTo>
                <a:lnTo>
                  <a:pt x="20440" y="39030"/>
                </a:lnTo>
                <a:lnTo>
                  <a:pt x="20430" y="39020"/>
                </a:lnTo>
                <a:lnTo>
                  <a:pt x="20430" y="39010"/>
                </a:lnTo>
                <a:lnTo>
                  <a:pt x="20430" y="39000"/>
                </a:lnTo>
                <a:lnTo>
                  <a:pt x="20430" y="38990"/>
                </a:lnTo>
                <a:lnTo>
                  <a:pt x="20410" y="38980"/>
                </a:lnTo>
                <a:lnTo>
                  <a:pt x="20390" y="38970"/>
                </a:lnTo>
                <a:lnTo>
                  <a:pt x="20370" y="38960"/>
                </a:lnTo>
                <a:lnTo>
                  <a:pt x="20370" y="38940"/>
                </a:lnTo>
                <a:lnTo>
                  <a:pt x="20360" y="38930"/>
                </a:lnTo>
                <a:lnTo>
                  <a:pt x="20350" y="38930"/>
                </a:lnTo>
                <a:lnTo>
                  <a:pt x="20340" y="38940"/>
                </a:lnTo>
                <a:lnTo>
                  <a:pt x="20330" y="38940"/>
                </a:lnTo>
                <a:lnTo>
                  <a:pt x="20320" y="38940"/>
                </a:lnTo>
                <a:lnTo>
                  <a:pt x="20310" y="38930"/>
                </a:lnTo>
                <a:lnTo>
                  <a:pt x="20290" y="38930"/>
                </a:lnTo>
                <a:lnTo>
                  <a:pt x="20280" y="38930"/>
                </a:lnTo>
                <a:lnTo>
                  <a:pt x="20270" y="38930"/>
                </a:lnTo>
                <a:lnTo>
                  <a:pt x="20260" y="38930"/>
                </a:lnTo>
                <a:lnTo>
                  <a:pt x="20250" y="38930"/>
                </a:lnTo>
                <a:lnTo>
                  <a:pt x="20250" y="38920"/>
                </a:lnTo>
                <a:lnTo>
                  <a:pt x="20240" y="38930"/>
                </a:lnTo>
                <a:lnTo>
                  <a:pt x="20250" y="38940"/>
                </a:lnTo>
                <a:lnTo>
                  <a:pt x="20250" y="38950"/>
                </a:lnTo>
                <a:lnTo>
                  <a:pt x="20260" y="38950"/>
                </a:lnTo>
                <a:lnTo>
                  <a:pt x="20260" y="38960"/>
                </a:lnTo>
                <a:lnTo>
                  <a:pt x="20260" y="38970"/>
                </a:lnTo>
                <a:lnTo>
                  <a:pt x="20250" y="38980"/>
                </a:lnTo>
                <a:lnTo>
                  <a:pt x="20240" y="38970"/>
                </a:lnTo>
                <a:lnTo>
                  <a:pt x="20240" y="38960"/>
                </a:lnTo>
                <a:lnTo>
                  <a:pt x="20230" y="38950"/>
                </a:lnTo>
                <a:lnTo>
                  <a:pt x="20220" y="38950"/>
                </a:lnTo>
                <a:lnTo>
                  <a:pt x="20220" y="38940"/>
                </a:lnTo>
                <a:lnTo>
                  <a:pt x="20200" y="38940"/>
                </a:lnTo>
                <a:lnTo>
                  <a:pt x="20180" y="38950"/>
                </a:lnTo>
                <a:lnTo>
                  <a:pt x="20180" y="38940"/>
                </a:lnTo>
                <a:lnTo>
                  <a:pt x="20170" y="38930"/>
                </a:lnTo>
                <a:lnTo>
                  <a:pt x="20150" y="38910"/>
                </a:lnTo>
                <a:lnTo>
                  <a:pt x="20150" y="38900"/>
                </a:lnTo>
                <a:lnTo>
                  <a:pt x="20140" y="38880"/>
                </a:lnTo>
                <a:lnTo>
                  <a:pt x="20130" y="38880"/>
                </a:lnTo>
                <a:lnTo>
                  <a:pt x="20120" y="38890"/>
                </a:lnTo>
                <a:lnTo>
                  <a:pt x="20110" y="38900"/>
                </a:lnTo>
                <a:lnTo>
                  <a:pt x="20090" y="38900"/>
                </a:lnTo>
                <a:lnTo>
                  <a:pt x="20090" y="38890"/>
                </a:lnTo>
                <a:lnTo>
                  <a:pt x="20090" y="38880"/>
                </a:lnTo>
                <a:lnTo>
                  <a:pt x="20090" y="38870"/>
                </a:lnTo>
                <a:lnTo>
                  <a:pt x="20090" y="38860"/>
                </a:lnTo>
                <a:lnTo>
                  <a:pt x="20070" y="38850"/>
                </a:lnTo>
                <a:lnTo>
                  <a:pt x="20060" y="38850"/>
                </a:lnTo>
                <a:lnTo>
                  <a:pt x="20040" y="38850"/>
                </a:lnTo>
                <a:lnTo>
                  <a:pt x="20030" y="38860"/>
                </a:lnTo>
                <a:lnTo>
                  <a:pt x="20020" y="38860"/>
                </a:lnTo>
                <a:lnTo>
                  <a:pt x="20010" y="38870"/>
                </a:lnTo>
                <a:lnTo>
                  <a:pt x="19980" y="38870"/>
                </a:lnTo>
                <a:lnTo>
                  <a:pt x="19960" y="38880"/>
                </a:lnTo>
                <a:lnTo>
                  <a:pt x="19950" y="38880"/>
                </a:lnTo>
                <a:lnTo>
                  <a:pt x="19930" y="38880"/>
                </a:lnTo>
                <a:lnTo>
                  <a:pt x="19920" y="38880"/>
                </a:lnTo>
                <a:lnTo>
                  <a:pt x="19910" y="38880"/>
                </a:lnTo>
                <a:lnTo>
                  <a:pt x="19910" y="38870"/>
                </a:lnTo>
                <a:lnTo>
                  <a:pt x="19890" y="38870"/>
                </a:lnTo>
                <a:lnTo>
                  <a:pt x="19880" y="38860"/>
                </a:lnTo>
                <a:lnTo>
                  <a:pt x="19860" y="38860"/>
                </a:lnTo>
                <a:lnTo>
                  <a:pt x="19850" y="38850"/>
                </a:lnTo>
                <a:lnTo>
                  <a:pt x="19850" y="38840"/>
                </a:lnTo>
                <a:lnTo>
                  <a:pt x="19840" y="38830"/>
                </a:lnTo>
                <a:lnTo>
                  <a:pt x="19850" y="38820"/>
                </a:lnTo>
                <a:lnTo>
                  <a:pt x="19850" y="38810"/>
                </a:lnTo>
                <a:lnTo>
                  <a:pt x="19840" y="38810"/>
                </a:lnTo>
                <a:lnTo>
                  <a:pt x="19830" y="38810"/>
                </a:lnTo>
                <a:lnTo>
                  <a:pt x="19820" y="38810"/>
                </a:lnTo>
                <a:lnTo>
                  <a:pt x="19810" y="38810"/>
                </a:lnTo>
                <a:lnTo>
                  <a:pt x="19800" y="38800"/>
                </a:lnTo>
                <a:lnTo>
                  <a:pt x="19790" y="38790"/>
                </a:lnTo>
                <a:lnTo>
                  <a:pt x="19790" y="38780"/>
                </a:lnTo>
                <a:lnTo>
                  <a:pt x="19790" y="38770"/>
                </a:lnTo>
                <a:lnTo>
                  <a:pt x="19780" y="38760"/>
                </a:lnTo>
                <a:lnTo>
                  <a:pt x="19780" y="38750"/>
                </a:lnTo>
                <a:lnTo>
                  <a:pt x="19770" y="38750"/>
                </a:lnTo>
                <a:lnTo>
                  <a:pt x="19770" y="38740"/>
                </a:lnTo>
                <a:lnTo>
                  <a:pt x="19760" y="38740"/>
                </a:lnTo>
                <a:lnTo>
                  <a:pt x="19750" y="38750"/>
                </a:lnTo>
                <a:lnTo>
                  <a:pt x="19730" y="38760"/>
                </a:lnTo>
                <a:lnTo>
                  <a:pt x="19720" y="38760"/>
                </a:lnTo>
                <a:lnTo>
                  <a:pt x="19710" y="38760"/>
                </a:lnTo>
                <a:lnTo>
                  <a:pt x="19700" y="38760"/>
                </a:lnTo>
                <a:lnTo>
                  <a:pt x="19690" y="38760"/>
                </a:lnTo>
                <a:lnTo>
                  <a:pt x="19690" y="38750"/>
                </a:lnTo>
                <a:lnTo>
                  <a:pt x="19680" y="38730"/>
                </a:lnTo>
                <a:lnTo>
                  <a:pt x="19670" y="38730"/>
                </a:lnTo>
                <a:lnTo>
                  <a:pt x="19660" y="38720"/>
                </a:lnTo>
                <a:lnTo>
                  <a:pt x="19650" y="38730"/>
                </a:lnTo>
                <a:lnTo>
                  <a:pt x="19640" y="38740"/>
                </a:lnTo>
                <a:lnTo>
                  <a:pt x="19640" y="38750"/>
                </a:lnTo>
                <a:lnTo>
                  <a:pt x="19630" y="38760"/>
                </a:lnTo>
                <a:lnTo>
                  <a:pt x="19630" y="38770"/>
                </a:lnTo>
                <a:lnTo>
                  <a:pt x="19620" y="38780"/>
                </a:lnTo>
                <a:lnTo>
                  <a:pt x="19600" y="38770"/>
                </a:lnTo>
                <a:lnTo>
                  <a:pt x="19590" y="38770"/>
                </a:lnTo>
                <a:lnTo>
                  <a:pt x="19590" y="38760"/>
                </a:lnTo>
                <a:lnTo>
                  <a:pt x="19570" y="38750"/>
                </a:lnTo>
                <a:lnTo>
                  <a:pt x="19560" y="38740"/>
                </a:lnTo>
                <a:lnTo>
                  <a:pt x="19530" y="38760"/>
                </a:lnTo>
                <a:lnTo>
                  <a:pt x="19520" y="38760"/>
                </a:lnTo>
                <a:lnTo>
                  <a:pt x="19510" y="38770"/>
                </a:lnTo>
                <a:lnTo>
                  <a:pt x="19500" y="38770"/>
                </a:lnTo>
                <a:lnTo>
                  <a:pt x="19490" y="38780"/>
                </a:lnTo>
                <a:lnTo>
                  <a:pt x="19490" y="38770"/>
                </a:lnTo>
                <a:lnTo>
                  <a:pt x="19480" y="38770"/>
                </a:lnTo>
                <a:lnTo>
                  <a:pt x="19470" y="38760"/>
                </a:lnTo>
                <a:lnTo>
                  <a:pt x="19460" y="38760"/>
                </a:lnTo>
                <a:lnTo>
                  <a:pt x="19450" y="38760"/>
                </a:lnTo>
                <a:lnTo>
                  <a:pt x="19440" y="38750"/>
                </a:lnTo>
                <a:lnTo>
                  <a:pt x="19420" y="38760"/>
                </a:lnTo>
                <a:lnTo>
                  <a:pt x="19410" y="38760"/>
                </a:lnTo>
                <a:lnTo>
                  <a:pt x="19400" y="38770"/>
                </a:lnTo>
                <a:lnTo>
                  <a:pt x="19380" y="38770"/>
                </a:lnTo>
                <a:lnTo>
                  <a:pt x="19370" y="38770"/>
                </a:lnTo>
                <a:lnTo>
                  <a:pt x="19360" y="38770"/>
                </a:lnTo>
                <a:lnTo>
                  <a:pt x="19340" y="38770"/>
                </a:lnTo>
                <a:lnTo>
                  <a:pt x="19320" y="38760"/>
                </a:lnTo>
                <a:lnTo>
                  <a:pt x="19300" y="38750"/>
                </a:lnTo>
                <a:lnTo>
                  <a:pt x="19280" y="38750"/>
                </a:lnTo>
                <a:lnTo>
                  <a:pt x="19270" y="38740"/>
                </a:lnTo>
                <a:lnTo>
                  <a:pt x="19260" y="38730"/>
                </a:lnTo>
                <a:lnTo>
                  <a:pt x="19250" y="38720"/>
                </a:lnTo>
                <a:lnTo>
                  <a:pt x="19230" y="38720"/>
                </a:lnTo>
                <a:lnTo>
                  <a:pt x="19220" y="38720"/>
                </a:lnTo>
                <a:lnTo>
                  <a:pt x="19210" y="38710"/>
                </a:lnTo>
                <a:lnTo>
                  <a:pt x="19200" y="38700"/>
                </a:lnTo>
                <a:lnTo>
                  <a:pt x="19190" y="38690"/>
                </a:lnTo>
                <a:lnTo>
                  <a:pt x="19170" y="38680"/>
                </a:lnTo>
                <a:lnTo>
                  <a:pt x="19160" y="38670"/>
                </a:lnTo>
                <a:lnTo>
                  <a:pt x="19170" y="38660"/>
                </a:lnTo>
                <a:lnTo>
                  <a:pt x="19170" y="38650"/>
                </a:lnTo>
                <a:lnTo>
                  <a:pt x="19170" y="38630"/>
                </a:lnTo>
                <a:lnTo>
                  <a:pt x="19170" y="38620"/>
                </a:lnTo>
                <a:lnTo>
                  <a:pt x="19170" y="38610"/>
                </a:lnTo>
                <a:lnTo>
                  <a:pt x="19160" y="38610"/>
                </a:lnTo>
                <a:lnTo>
                  <a:pt x="19150" y="38610"/>
                </a:lnTo>
                <a:lnTo>
                  <a:pt x="19140" y="38610"/>
                </a:lnTo>
                <a:lnTo>
                  <a:pt x="19130" y="38610"/>
                </a:lnTo>
                <a:lnTo>
                  <a:pt x="19120" y="38610"/>
                </a:lnTo>
                <a:lnTo>
                  <a:pt x="19110" y="38600"/>
                </a:lnTo>
                <a:lnTo>
                  <a:pt x="19100" y="38600"/>
                </a:lnTo>
                <a:lnTo>
                  <a:pt x="19100" y="38590"/>
                </a:lnTo>
                <a:lnTo>
                  <a:pt x="19090" y="38580"/>
                </a:lnTo>
                <a:lnTo>
                  <a:pt x="19080" y="38580"/>
                </a:lnTo>
                <a:lnTo>
                  <a:pt x="19070" y="38590"/>
                </a:lnTo>
                <a:lnTo>
                  <a:pt x="19050" y="38600"/>
                </a:lnTo>
                <a:lnTo>
                  <a:pt x="19040" y="38620"/>
                </a:lnTo>
                <a:lnTo>
                  <a:pt x="19030" y="38630"/>
                </a:lnTo>
                <a:lnTo>
                  <a:pt x="19020" y="38620"/>
                </a:lnTo>
                <a:lnTo>
                  <a:pt x="19020" y="38610"/>
                </a:lnTo>
                <a:lnTo>
                  <a:pt x="19010" y="38600"/>
                </a:lnTo>
                <a:lnTo>
                  <a:pt x="19010" y="38590"/>
                </a:lnTo>
                <a:lnTo>
                  <a:pt x="19010" y="38570"/>
                </a:lnTo>
                <a:lnTo>
                  <a:pt x="19010" y="38560"/>
                </a:lnTo>
                <a:lnTo>
                  <a:pt x="19000" y="38550"/>
                </a:lnTo>
                <a:lnTo>
                  <a:pt x="19000" y="38540"/>
                </a:lnTo>
                <a:lnTo>
                  <a:pt x="18990" y="38550"/>
                </a:lnTo>
                <a:lnTo>
                  <a:pt x="18980" y="38550"/>
                </a:lnTo>
                <a:lnTo>
                  <a:pt x="18970" y="38540"/>
                </a:lnTo>
                <a:lnTo>
                  <a:pt x="18960" y="38530"/>
                </a:lnTo>
                <a:lnTo>
                  <a:pt x="18950" y="38530"/>
                </a:lnTo>
                <a:lnTo>
                  <a:pt x="18940" y="38520"/>
                </a:lnTo>
                <a:lnTo>
                  <a:pt x="18930" y="38510"/>
                </a:lnTo>
                <a:lnTo>
                  <a:pt x="18920" y="38500"/>
                </a:lnTo>
                <a:lnTo>
                  <a:pt x="18910" y="38500"/>
                </a:lnTo>
                <a:lnTo>
                  <a:pt x="18910" y="38490"/>
                </a:lnTo>
                <a:lnTo>
                  <a:pt x="18900" y="38480"/>
                </a:lnTo>
                <a:lnTo>
                  <a:pt x="18890" y="38470"/>
                </a:lnTo>
                <a:lnTo>
                  <a:pt x="18890" y="38460"/>
                </a:lnTo>
                <a:lnTo>
                  <a:pt x="18880" y="38440"/>
                </a:lnTo>
                <a:lnTo>
                  <a:pt x="18890" y="38430"/>
                </a:lnTo>
                <a:lnTo>
                  <a:pt x="18890" y="38420"/>
                </a:lnTo>
                <a:lnTo>
                  <a:pt x="18900" y="38410"/>
                </a:lnTo>
                <a:lnTo>
                  <a:pt x="18910" y="38410"/>
                </a:lnTo>
                <a:lnTo>
                  <a:pt x="18920" y="38410"/>
                </a:lnTo>
                <a:lnTo>
                  <a:pt x="18920" y="38400"/>
                </a:lnTo>
                <a:lnTo>
                  <a:pt x="18930" y="38400"/>
                </a:lnTo>
                <a:lnTo>
                  <a:pt x="18930" y="38390"/>
                </a:lnTo>
                <a:lnTo>
                  <a:pt x="18920" y="38390"/>
                </a:lnTo>
                <a:lnTo>
                  <a:pt x="18910" y="38380"/>
                </a:lnTo>
                <a:lnTo>
                  <a:pt x="18900" y="38380"/>
                </a:lnTo>
                <a:lnTo>
                  <a:pt x="18890" y="38390"/>
                </a:lnTo>
                <a:lnTo>
                  <a:pt x="18880" y="38390"/>
                </a:lnTo>
                <a:lnTo>
                  <a:pt x="18870" y="38390"/>
                </a:lnTo>
                <a:lnTo>
                  <a:pt x="18860" y="38390"/>
                </a:lnTo>
                <a:lnTo>
                  <a:pt x="18850" y="38390"/>
                </a:lnTo>
                <a:lnTo>
                  <a:pt x="18840" y="38390"/>
                </a:lnTo>
                <a:lnTo>
                  <a:pt x="18830" y="38380"/>
                </a:lnTo>
                <a:lnTo>
                  <a:pt x="18810" y="38390"/>
                </a:lnTo>
                <a:lnTo>
                  <a:pt x="18800" y="38390"/>
                </a:lnTo>
                <a:lnTo>
                  <a:pt x="18790" y="38400"/>
                </a:lnTo>
                <a:lnTo>
                  <a:pt x="18770" y="38400"/>
                </a:lnTo>
                <a:lnTo>
                  <a:pt x="18760" y="38400"/>
                </a:lnTo>
                <a:lnTo>
                  <a:pt x="18750" y="38410"/>
                </a:lnTo>
                <a:lnTo>
                  <a:pt x="18740" y="38410"/>
                </a:lnTo>
                <a:lnTo>
                  <a:pt x="18730" y="38410"/>
                </a:lnTo>
                <a:lnTo>
                  <a:pt x="18730" y="38400"/>
                </a:lnTo>
                <a:lnTo>
                  <a:pt x="18730" y="38390"/>
                </a:lnTo>
                <a:lnTo>
                  <a:pt x="18730" y="38380"/>
                </a:lnTo>
                <a:lnTo>
                  <a:pt x="18730" y="38370"/>
                </a:lnTo>
                <a:lnTo>
                  <a:pt x="18730" y="38360"/>
                </a:lnTo>
                <a:lnTo>
                  <a:pt x="18730" y="38350"/>
                </a:lnTo>
                <a:lnTo>
                  <a:pt x="18720" y="38350"/>
                </a:lnTo>
                <a:lnTo>
                  <a:pt x="18720" y="38340"/>
                </a:lnTo>
                <a:lnTo>
                  <a:pt x="18710" y="38340"/>
                </a:lnTo>
                <a:lnTo>
                  <a:pt x="18690" y="38340"/>
                </a:lnTo>
                <a:lnTo>
                  <a:pt x="18680" y="38330"/>
                </a:lnTo>
                <a:lnTo>
                  <a:pt x="18670" y="38330"/>
                </a:lnTo>
                <a:lnTo>
                  <a:pt x="18660" y="38330"/>
                </a:lnTo>
                <a:lnTo>
                  <a:pt x="18650" y="38340"/>
                </a:lnTo>
                <a:lnTo>
                  <a:pt x="18640" y="38340"/>
                </a:lnTo>
                <a:lnTo>
                  <a:pt x="18630" y="38350"/>
                </a:lnTo>
                <a:lnTo>
                  <a:pt x="18620" y="38350"/>
                </a:lnTo>
                <a:lnTo>
                  <a:pt x="18610" y="38350"/>
                </a:lnTo>
                <a:lnTo>
                  <a:pt x="18600" y="38350"/>
                </a:lnTo>
                <a:lnTo>
                  <a:pt x="18600" y="38340"/>
                </a:lnTo>
                <a:lnTo>
                  <a:pt x="18590" y="38340"/>
                </a:lnTo>
                <a:lnTo>
                  <a:pt x="18580" y="38340"/>
                </a:lnTo>
                <a:lnTo>
                  <a:pt x="18570" y="38340"/>
                </a:lnTo>
                <a:lnTo>
                  <a:pt x="18560" y="38330"/>
                </a:lnTo>
                <a:lnTo>
                  <a:pt x="18550" y="38330"/>
                </a:lnTo>
                <a:lnTo>
                  <a:pt x="18540" y="38330"/>
                </a:lnTo>
                <a:lnTo>
                  <a:pt x="18530" y="38330"/>
                </a:lnTo>
                <a:lnTo>
                  <a:pt x="18520" y="38350"/>
                </a:lnTo>
                <a:lnTo>
                  <a:pt x="18510" y="38360"/>
                </a:lnTo>
                <a:lnTo>
                  <a:pt x="18510" y="38370"/>
                </a:lnTo>
                <a:lnTo>
                  <a:pt x="18500" y="38370"/>
                </a:lnTo>
                <a:lnTo>
                  <a:pt x="18490" y="38370"/>
                </a:lnTo>
                <a:lnTo>
                  <a:pt x="18480" y="38370"/>
                </a:lnTo>
                <a:lnTo>
                  <a:pt x="18480" y="38360"/>
                </a:lnTo>
                <a:lnTo>
                  <a:pt x="18470" y="38360"/>
                </a:lnTo>
                <a:lnTo>
                  <a:pt x="18470" y="38350"/>
                </a:lnTo>
                <a:lnTo>
                  <a:pt x="18470" y="38340"/>
                </a:lnTo>
                <a:lnTo>
                  <a:pt x="18480" y="38330"/>
                </a:lnTo>
                <a:lnTo>
                  <a:pt x="18480" y="38320"/>
                </a:lnTo>
                <a:lnTo>
                  <a:pt x="18490" y="38310"/>
                </a:lnTo>
                <a:lnTo>
                  <a:pt x="18480" y="38300"/>
                </a:lnTo>
                <a:lnTo>
                  <a:pt x="18470" y="38300"/>
                </a:lnTo>
                <a:lnTo>
                  <a:pt x="18460" y="38300"/>
                </a:lnTo>
                <a:lnTo>
                  <a:pt x="18440" y="38310"/>
                </a:lnTo>
                <a:lnTo>
                  <a:pt x="18430" y="38320"/>
                </a:lnTo>
                <a:lnTo>
                  <a:pt x="18420" y="38310"/>
                </a:lnTo>
                <a:lnTo>
                  <a:pt x="18420" y="38300"/>
                </a:lnTo>
                <a:lnTo>
                  <a:pt x="18420" y="38290"/>
                </a:lnTo>
                <a:lnTo>
                  <a:pt x="18410" y="38280"/>
                </a:lnTo>
                <a:lnTo>
                  <a:pt x="18400" y="38280"/>
                </a:lnTo>
                <a:lnTo>
                  <a:pt x="18390" y="38270"/>
                </a:lnTo>
                <a:lnTo>
                  <a:pt x="18380" y="38260"/>
                </a:lnTo>
                <a:lnTo>
                  <a:pt x="18360" y="38260"/>
                </a:lnTo>
                <a:lnTo>
                  <a:pt x="18350" y="38250"/>
                </a:lnTo>
                <a:lnTo>
                  <a:pt x="18340" y="38240"/>
                </a:lnTo>
                <a:lnTo>
                  <a:pt x="18330" y="38240"/>
                </a:lnTo>
                <a:lnTo>
                  <a:pt x="18320" y="38240"/>
                </a:lnTo>
                <a:lnTo>
                  <a:pt x="18310" y="38230"/>
                </a:lnTo>
                <a:lnTo>
                  <a:pt x="18300" y="38230"/>
                </a:lnTo>
                <a:lnTo>
                  <a:pt x="18290" y="38230"/>
                </a:lnTo>
                <a:lnTo>
                  <a:pt x="18280" y="38230"/>
                </a:lnTo>
                <a:lnTo>
                  <a:pt x="18270" y="38240"/>
                </a:lnTo>
                <a:lnTo>
                  <a:pt x="18260" y="38240"/>
                </a:lnTo>
                <a:lnTo>
                  <a:pt x="18250" y="38240"/>
                </a:lnTo>
                <a:lnTo>
                  <a:pt x="18240" y="38250"/>
                </a:lnTo>
                <a:lnTo>
                  <a:pt x="18230" y="38260"/>
                </a:lnTo>
                <a:lnTo>
                  <a:pt x="18220" y="38270"/>
                </a:lnTo>
                <a:lnTo>
                  <a:pt x="18210" y="38270"/>
                </a:lnTo>
                <a:lnTo>
                  <a:pt x="18210" y="38260"/>
                </a:lnTo>
                <a:lnTo>
                  <a:pt x="18200" y="38260"/>
                </a:lnTo>
                <a:lnTo>
                  <a:pt x="18190" y="38260"/>
                </a:lnTo>
                <a:lnTo>
                  <a:pt x="18180" y="38240"/>
                </a:lnTo>
                <a:lnTo>
                  <a:pt x="18180" y="38230"/>
                </a:lnTo>
                <a:lnTo>
                  <a:pt x="18170" y="38220"/>
                </a:lnTo>
                <a:lnTo>
                  <a:pt x="18160" y="38220"/>
                </a:lnTo>
                <a:lnTo>
                  <a:pt x="18150" y="38220"/>
                </a:lnTo>
                <a:lnTo>
                  <a:pt x="18140" y="38210"/>
                </a:lnTo>
                <a:lnTo>
                  <a:pt x="18130" y="38220"/>
                </a:lnTo>
                <a:lnTo>
                  <a:pt x="18120" y="38220"/>
                </a:lnTo>
                <a:lnTo>
                  <a:pt x="18110" y="38230"/>
                </a:lnTo>
                <a:lnTo>
                  <a:pt x="18100" y="38230"/>
                </a:lnTo>
                <a:lnTo>
                  <a:pt x="18090" y="38240"/>
                </a:lnTo>
                <a:lnTo>
                  <a:pt x="18080" y="38240"/>
                </a:lnTo>
                <a:lnTo>
                  <a:pt x="18070" y="38230"/>
                </a:lnTo>
                <a:lnTo>
                  <a:pt x="18060" y="38230"/>
                </a:lnTo>
                <a:lnTo>
                  <a:pt x="18050" y="38220"/>
                </a:lnTo>
                <a:lnTo>
                  <a:pt x="18040" y="38220"/>
                </a:lnTo>
                <a:lnTo>
                  <a:pt x="18030" y="38220"/>
                </a:lnTo>
                <a:lnTo>
                  <a:pt x="18020" y="38220"/>
                </a:lnTo>
                <a:lnTo>
                  <a:pt x="18020" y="38230"/>
                </a:lnTo>
                <a:lnTo>
                  <a:pt x="18010" y="38230"/>
                </a:lnTo>
                <a:lnTo>
                  <a:pt x="18010" y="38250"/>
                </a:lnTo>
                <a:lnTo>
                  <a:pt x="18010" y="38260"/>
                </a:lnTo>
                <a:lnTo>
                  <a:pt x="18010" y="38270"/>
                </a:lnTo>
                <a:lnTo>
                  <a:pt x="18000" y="38290"/>
                </a:lnTo>
                <a:lnTo>
                  <a:pt x="17990" y="38290"/>
                </a:lnTo>
                <a:lnTo>
                  <a:pt x="17980" y="38290"/>
                </a:lnTo>
                <a:lnTo>
                  <a:pt x="17980" y="38280"/>
                </a:lnTo>
                <a:lnTo>
                  <a:pt x="17970" y="38280"/>
                </a:lnTo>
                <a:lnTo>
                  <a:pt x="17960" y="38270"/>
                </a:lnTo>
                <a:lnTo>
                  <a:pt x="17960" y="38260"/>
                </a:lnTo>
                <a:lnTo>
                  <a:pt x="17940" y="38270"/>
                </a:lnTo>
                <a:lnTo>
                  <a:pt x="17940" y="38260"/>
                </a:lnTo>
                <a:lnTo>
                  <a:pt x="17930" y="38260"/>
                </a:lnTo>
                <a:lnTo>
                  <a:pt x="17910" y="38260"/>
                </a:lnTo>
                <a:lnTo>
                  <a:pt x="17910" y="38270"/>
                </a:lnTo>
                <a:lnTo>
                  <a:pt x="17900" y="38270"/>
                </a:lnTo>
                <a:lnTo>
                  <a:pt x="17890" y="38270"/>
                </a:lnTo>
                <a:lnTo>
                  <a:pt x="17890" y="38280"/>
                </a:lnTo>
                <a:lnTo>
                  <a:pt x="17880" y="38280"/>
                </a:lnTo>
                <a:lnTo>
                  <a:pt x="17870" y="38280"/>
                </a:lnTo>
                <a:lnTo>
                  <a:pt x="17870" y="38270"/>
                </a:lnTo>
                <a:lnTo>
                  <a:pt x="17860" y="38270"/>
                </a:lnTo>
                <a:lnTo>
                  <a:pt x="17860" y="38260"/>
                </a:lnTo>
                <a:lnTo>
                  <a:pt x="17850" y="38260"/>
                </a:lnTo>
                <a:lnTo>
                  <a:pt x="17840" y="38250"/>
                </a:lnTo>
                <a:lnTo>
                  <a:pt x="17830" y="38240"/>
                </a:lnTo>
                <a:lnTo>
                  <a:pt x="17820" y="38230"/>
                </a:lnTo>
                <a:lnTo>
                  <a:pt x="17800" y="38230"/>
                </a:lnTo>
                <a:lnTo>
                  <a:pt x="17790" y="38230"/>
                </a:lnTo>
                <a:lnTo>
                  <a:pt x="17780" y="38230"/>
                </a:lnTo>
                <a:lnTo>
                  <a:pt x="17760" y="38230"/>
                </a:lnTo>
                <a:lnTo>
                  <a:pt x="17750" y="38230"/>
                </a:lnTo>
                <a:lnTo>
                  <a:pt x="17730" y="38220"/>
                </a:lnTo>
                <a:lnTo>
                  <a:pt x="17720" y="38220"/>
                </a:lnTo>
                <a:lnTo>
                  <a:pt x="17720" y="38210"/>
                </a:lnTo>
                <a:lnTo>
                  <a:pt x="17720" y="38200"/>
                </a:lnTo>
                <a:lnTo>
                  <a:pt x="17710" y="38190"/>
                </a:lnTo>
                <a:lnTo>
                  <a:pt x="17700" y="38190"/>
                </a:lnTo>
                <a:lnTo>
                  <a:pt x="17700" y="38210"/>
                </a:lnTo>
                <a:lnTo>
                  <a:pt x="17690" y="38210"/>
                </a:lnTo>
                <a:lnTo>
                  <a:pt x="17670" y="38220"/>
                </a:lnTo>
                <a:lnTo>
                  <a:pt x="17660" y="38230"/>
                </a:lnTo>
                <a:lnTo>
                  <a:pt x="17650" y="38230"/>
                </a:lnTo>
                <a:lnTo>
                  <a:pt x="17640" y="38230"/>
                </a:lnTo>
                <a:lnTo>
                  <a:pt x="17640" y="38220"/>
                </a:lnTo>
                <a:lnTo>
                  <a:pt x="17640" y="38210"/>
                </a:lnTo>
                <a:lnTo>
                  <a:pt x="17630" y="38210"/>
                </a:lnTo>
                <a:lnTo>
                  <a:pt x="17620" y="38200"/>
                </a:lnTo>
                <a:lnTo>
                  <a:pt x="17620" y="38190"/>
                </a:lnTo>
                <a:lnTo>
                  <a:pt x="17610" y="38190"/>
                </a:lnTo>
                <a:lnTo>
                  <a:pt x="17600" y="38200"/>
                </a:lnTo>
                <a:lnTo>
                  <a:pt x="17600" y="38210"/>
                </a:lnTo>
                <a:lnTo>
                  <a:pt x="17610" y="38220"/>
                </a:lnTo>
                <a:lnTo>
                  <a:pt x="17610" y="38230"/>
                </a:lnTo>
                <a:lnTo>
                  <a:pt x="17600" y="38240"/>
                </a:lnTo>
                <a:lnTo>
                  <a:pt x="17590" y="38240"/>
                </a:lnTo>
                <a:lnTo>
                  <a:pt x="17580" y="38240"/>
                </a:lnTo>
                <a:lnTo>
                  <a:pt x="17560" y="38230"/>
                </a:lnTo>
                <a:lnTo>
                  <a:pt x="17550" y="38230"/>
                </a:lnTo>
                <a:lnTo>
                  <a:pt x="17540" y="38230"/>
                </a:lnTo>
                <a:lnTo>
                  <a:pt x="17520" y="38230"/>
                </a:lnTo>
                <a:lnTo>
                  <a:pt x="17520" y="38240"/>
                </a:lnTo>
                <a:lnTo>
                  <a:pt x="17510" y="38240"/>
                </a:lnTo>
                <a:lnTo>
                  <a:pt x="17500" y="38240"/>
                </a:lnTo>
                <a:lnTo>
                  <a:pt x="17490" y="38230"/>
                </a:lnTo>
                <a:lnTo>
                  <a:pt x="17490" y="38220"/>
                </a:lnTo>
                <a:lnTo>
                  <a:pt x="17480" y="38210"/>
                </a:lnTo>
                <a:lnTo>
                  <a:pt x="17470" y="38200"/>
                </a:lnTo>
                <a:lnTo>
                  <a:pt x="17460" y="38200"/>
                </a:lnTo>
                <a:lnTo>
                  <a:pt x="17450" y="38200"/>
                </a:lnTo>
                <a:lnTo>
                  <a:pt x="17440" y="38200"/>
                </a:lnTo>
                <a:lnTo>
                  <a:pt x="17430" y="38200"/>
                </a:lnTo>
                <a:lnTo>
                  <a:pt x="17430" y="38190"/>
                </a:lnTo>
                <a:lnTo>
                  <a:pt x="17420" y="38180"/>
                </a:lnTo>
                <a:lnTo>
                  <a:pt x="17420" y="38170"/>
                </a:lnTo>
                <a:lnTo>
                  <a:pt x="17420" y="38160"/>
                </a:lnTo>
                <a:lnTo>
                  <a:pt x="17410" y="38150"/>
                </a:lnTo>
                <a:lnTo>
                  <a:pt x="17400" y="38150"/>
                </a:lnTo>
                <a:lnTo>
                  <a:pt x="17390" y="38140"/>
                </a:lnTo>
                <a:lnTo>
                  <a:pt x="17380" y="38140"/>
                </a:lnTo>
                <a:lnTo>
                  <a:pt x="17360" y="38140"/>
                </a:lnTo>
                <a:lnTo>
                  <a:pt x="17340" y="38130"/>
                </a:lnTo>
                <a:lnTo>
                  <a:pt x="17330" y="38120"/>
                </a:lnTo>
                <a:lnTo>
                  <a:pt x="17320" y="38110"/>
                </a:lnTo>
                <a:lnTo>
                  <a:pt x="17310" y="38110"/>
                </a:lnTo>
                <a:lnTo>
                  <a:pt x="17300" y="38110"/>
                </a:lnTo>
                <a:lnTo>
                  <a:pt x="17290" y="38120"/>
                </a:lnTo>
                <a:lnTo>
                  <a:pt x="17290" y="38130"/>
                </a:lnTo>
                <a:lnTo>
                  <a:pt x="17310" y="38140"/>
                </a:lnTo>
                <a:lnTo>
                  <a:pt x="17310" y="38150"/>
                </a:lnTo>
                <a:lnTo>
                  <a:pt x="17320" y="38160"/>
                </a:lnTo>
                <a:lnTo>
                  <a:pt x="17320" y="38170"/>
                </a:lnTo>
                <a:lnTo>
                  <a:pt x="17310" y="38170"/>
                </a:lnTo>
                <a:lnTo>
                  <a:pt x="17300" y="38170"/>
                </a:lnTo>
                <a:lnTo>
                  <a:pt x="17300" y="38160"/>
                </a:lnTo>
                <a:lnTo>
                  <a:pt x="17290" y="38160"/>
                </a:lnTo>
                <a:lnTo>
                  <a:pt x="17280" y="38160"/>
                </a:lnTo>
                <a:lnTo>
                  <a:pt x="17270" y="38150"/>
                </a:lnTo>
                <a:lnTo>
                  <a:pt x="17260" y="38150"/>
                </a:lnTo>
                <a:lnTo>
                  <a:pt x="17260" y="38140"/>
                </a:lnTo>
                <a:lnTo>
                  <a:pt x="17260" y="38130"/>
                </a:lnTo>
                <a:lnTo>
                  <a:pt x="17250" y="38120"/>
                </a:lnTo>
                <a:lnTo>
                  <a:pt x="17240" y="38120"/>
                </a:lnTo>
                <a:lnTo>
                  <a:pt x="17230" y="38120"/>
                </a:lnTo>
                <a:lnTo>
                  <a:pt x="17220" y="38140"/>
                </a:lnTo>
                <a:lnTo>
                  <a:pt x="17220" y="38150"/>
                </a:lnTo>
                <a:lnTo>
                  <a:pt x="17220" y="38160"/>
                </a:lnTo>
                <a:lnTo>
                  <a:pt x="17230" y="38180"/>
                </a:lnTo>
                <a:lnTo>
                  <a:pt x="17230" y="38190"/>
                </a:lnTo>
                <a:lnTo>
                  <a:pt x="17220" y="38190"/>
                </a:lnTo>
                <a:lnTo>
                  <a:pt x="17220" y="38200"/>
                </a:lnTo>
                <a:lnTo>
                  <a:pt x="17210" y="38200"/>
                </a:lnTo>
                <a:lnTo>
                  <a:pt x="17200" y="38200"/>
                </a:lnTo>
                <a:lnTo>
                  <a:pt x="17190" y="38200"/>
                </a:lnTo>
                <a:lnTo>
                  <a:pt x="17170" y="38200"/>
                </a:lnTo>
                <a:lnTo>
                  <a:pt x="17170" y="38190"/>
                </a:lnTo>
                <a:lnTo>
                  <a:pt x="17160" y="38180"/>
                </a:lnTo>
                <a:lnTo>
                  <a:pt x="17150" y="38170"/>
                </a:lnTo>
                <a:lnTo>
                  <a:pt x="17140" y="38170"/>
                </a:lnTo>
                <a:lnTo>
                  <a:pt x="17140" y="38180"/>
                </a:lnTo>
                <a:lnTo>
                  <a:pt x="17140" y="38190"/>
                </a:lnTo>
                <a:lnTo>
                  <a:pt x="17130" y="38200"/>
                </a:lnTo>
                <a:lnTo>
                  <a:pt x="17130" y="38210"/>
                </a:lnTo>
                <a:lnTo>
                  <a:pt x="17120" y="38220"/>
                </a:lnTo>
                <a:lnTo>
                  <a:pt x="17110" y="38220"/>
                </a:lnTo>
                <a:lnTo>
                  <a:pt x="17100" y="38230"/>
                </a:lnTo>
                <a:lnTo>
                  <a:pt x="17080" y="38240"/>
                </a:lnTo>
                <a:lnTo>
                  <a:pt x="17070" y="38250"/>
                </a:lnTo>
                <a:lnTo>
                  <a:pt x="17050" y="38260"/>
                </a:lnTo>
                <a:lnTo>
                  <a:pt x="17040" y="38280"/>
                </a:lnTo>
                <a:lnTo>
                  <a:pt x="17040" y="38290"/>
                </a:lnTo>
                <a:lnTo>
                  <a:pt x="17030" y="38290"/>
                </a:lnTo>
                <a:lnTo>
                  <a:pt x="17020" y="38310"/>
                </a:lnTo>
                <a:lnTo>
                  <a:pt x="17000" y="38350"/>
                </a:lnTo>
                <a:lnTo>
                  <a:pt x="16990" y="38350"/>
                </a:lnTo>
                <a:lnTo>
                  <a:pt x="16980" y="38350"/>
                </a:lnTo>
                <a:lnTo>
                  <a:pt x="16970" y="38350"/>
                </a:lnTo>
                <a:lnTo>
                  <a:pt x="16960" y="38350"/>
                </a:lnTo>
                <a:lnTo>
                  <a:pt x="16950" y="38350"/>
                </a:lnTo>
                <a:lnTo>
                  <a:pt x="16940" y="38350"/>
                </a:lnTo>
                <a:lnTo>
                  <a:pt x="16930" y="38360"/>
                </a:lnTo>
                <a:lnTo>
                  <a:pt x="16920" y="38360"/>
                </a:lnTo>
                <a:lnTo>
                  <a:pt x="16910" y="38370"/>
                </a:lnTo>
                <a:lnTo>
                  <a:pt x="16900" y="38380"/>
                </a:lnTo>
                <a:lnTo>
                  <a:pt x="16910" y="38390"/>
                </a:lnTo>
                <a:lnTo>
                  <a:pt x="16900" y="38390"/>
                </a:lnTo>
                <a:lnTo>
                  <a:pt x="16890" y="38400"/>
                </a:lnTo>
                <a:lnTo>
                  <a:pt x="16880" y="38400"/>
                </a:lnTo>
                <a:lnTo>
                  <a:pt x="16860" y="38400"/>
                </a:lnTo>
                <a:lnTo>
                  <a:pt x="16850" y="38400"/>
                </a:lnTo>
                <a:lnTo>
                  <a:pt x="16840" y="38400"/>
                </a:lnTo>
                <a:lnTo>
                  <a:pt x="16830" y="38400"/>
                </a:lnTo>
                <a:lnTo>
                  <a:pt x="16820" y="38400"/>
                </a:lnTo>
                <a:lnTo>
                  <a:pt x="16810" y="38390"/>
                </a:lnTo>
                <a:lnTo>
                  <a:pt x="16800" y="38390"/>
                </a:lnTo>
                <a:lnTo>
                  <a:pt x="16780" y="38390"/>
                </a:lnTo>
                <a:lnTo>
                  <a:pt x="16770" y="38390"/>
                </a:lnTo>
                <a:lnTo>
                  <a:pt x="16770" y="38380"/>
                </a:lnTo>
                <a:lnTo>
                  <a:pt x="16760" y="38370"/>
                </a:lnTo>
                <a:lnTo>
                  <a:pt x="16760" y="38360"/>
                </a:lnTo>
                <a:lnTo>
                  <a:pt x="16760" y="38350"/>
                </a:lnTo>
                <a:lnTo>
                  <a:pt x="16750" y="38350"/>
                </a:lnTo>
                <a:lnTo>
                  <a:pt x="16740" y="38340"/>
                </a:lnTo>
                <a:lnTo>
                  <a:pt x="16720" y="38350"/>
                </a:lnTo>
                <a:lnTo>
                  <a:pt x="16710" y="38360"/>
                </a:lnTo>
                <a:lnTo>
                  <a:pt x="16690" y="38370"/>
                </a:lnTo>
                <a:lnTo>
                  <a:pt x="16680" y="38380"/>
                </a:lnTo>
                <a:lnTo>
                  <a:pt x="16670" y="38390"/>
                </a:lnTo>
                <a:lnTo>
                  <a:pt x="16660" y="38390"/>
                </a:lnTo>
                <a:lnTo>
                  <a:pt x="16650" y="38380"/>
                </a:lnTo>
                <a:lnTo>
                  <a:pt x="16640" y="38370"/>
                </a:lnTo>
                <a:lnTo>
                  <a:pt x="16630" y="38360"/>
                </a:lnTo>
                <a:lnTo>
                  <a:pt x="16630" y="38350"/>
                </a:lnTo>
                <a:lnTo>
                  <a:pt x="16620" y="38340"/>
                </a:lnTo>
                <a:lnTo>
                  <a:pt x="16620" y="38330"/>
                </a:lnTo>
                <a:lnTo>
                  <a:pt x="16600" y="38330"/>
                </a:lnTo>
                <a:lnTo>
                  <a:pt x="16590" y="38330"/>
                </a:lnTo>
                <a:lnTo>
                  <a:pt x="16580" y="38330"/>
                </a:lnTo>
                <a:lnTo>
                  <a:pt x="16560" y="38320"/>
                </a:lnTo>
                <a:lnTo>
                  <a:pt x="16550" y="38310"/>
                </a:lnTo>
                <a:lnTo>
                  <a:pt x="16540" y="38310"/>
                </a:lnTo>
                <a:lnTo>
                  <a:pt x="16530" y="38310"/>
                </a:lnTo>
                <a:lnTo>
                  <a:pt x="16520" y="38310"/>
                </a:lnTo>
                <a:lnTo>
                  <a:pt x="16510" y="38310"/>
                </a:lnTo>
                <a:lnTo>
                  <a:pt x="16500" y="38310"/>
                </a:lnTo>
                <a:lnTo>
                  <a:pt x="16500" y="38320"/>
                </a:lnTo>
                <a:lnTo>
                  <a:pt x="16490" y="38330"/>
                </a:lnTo>
                <a:lnTo>
                  <a:pt x="16470" y="38340"/>
                </a:lnTo>
                <a:lnTo>
                  <a:pt x="16460" y="38350"/>
                </a:lnTo>
                <a:lnTo>
                  <a:pt x="16450" y="38360"/>
                </a:lnTo>
                <a:lnTo>
                  <a:pt x="16440" y="38350"/>
                </a:lnTo>
                <a:lnTo>
                  <a:pt x="16430" y="38350"/>
                </a:lnTo>
                <a:lnTo>
                  <a:pt x="16410" y="38350"/>
                </a:lnTo>
                <a:lnTo>
                  <a:pt x="16410" y="38360"/>
                </a:lnTo>
                <a:lnTo>
                  <a:pt x="16410" y="38370"/>
                </a:lnTo>
                <a:lnTo>
                  <a:pt x="16400" y="38370"/>
                </a:lnTo>
                <a:lnTo>
                  <a:pt x="16400" y="38380"/>
                </a:lnTo>
                <a:lnTo>
                  <a:pt x="16400" y="38390"/>
                </a:lnTo>
                <a:lnTo>
                  <a:pt x="16390" y="38400"/>
                </a:lnTo>
                <a:lnTo>
                  <a:pt x="16380" y="38410"/>
                </a:lnTo>
                <a:lnTo>
                  <a:pt x="16360" y="38410"/>
                </a:lnTo>
                <a:lnTo>
                  <a:pt x="16350" y="38410"/>
                </a:lnTo>
                <a:lnTo>
                  <a:pt x="16340" y="38410"/>
                </a:lnTo>
                <a:lnTo>
                  <a:pt x="16340" y="38400"/>
                </a:lnTo>
                <a:lnTo>
                  <a:pt x="16340" y="38390"/>
                </a:lnTo>
                <a:lnTo>
                  <a:pt x="16330" y="38380"/>
                </a:lnTo>
                <a:lnTo>
                  <a:pt x="16330" y="38370"/>
                </a:lnTo>
                <a:lnTo>
                  <a:pt x="16310" y="38370"/>
                </a:lnTo>
                <a:lnTo>
                  <a:pt x="16310" y="38360"/>
                </a:lnTo>
                <a:lnTo>
                  <a:pt x="16300" y="38350"/>
                </a:lnTo>
                <a:lnTo>
                  <a:pt x="16290" y="38340"/>
                </a:lnTo>
                <a:lnTo>
                  <a:pt x="16280" y="38330"/>
                </a:lnTo>
                <a:lnTo>
                  <a:pt x="16270" y="38340"/>
                </a:lnTo>
                <a:lnTo>
                  <a:pt x="16250" y="38340"/>
                </a:lnTo>
                <a:lnTo>
                  <a:pt x="16240" y="38330"/>
                </a:lnTo>
                <a:lnTo>
                  <a:pt x="16230" y="38320"/>
                </a:lnTo>
                <a:lnTo>
                  <a:pt x="16220" y="38310"/>
                </a:lnTo>
                <a:lnTo>
                  <a:pt x="16210" y="38300"/>
                </a:lnTo>
                <a:lnTo>
                  <a:pt x="16200" y="38280"/>
                </a:lnTo>
                <a:lnTo>
                  <a:pt x="16200" y="38270"/>
                </a:lnTo>
                <a:lnTo>
                  <a:pt x="16200" y="38260"/>
                </a:lnTo>
                <a:lnTo>
                  <a:pt x="16190" y="38260"/>
                </a:lnTo>
                <a:lnTo>
                  <a:pt x="16180" y="38250"/>
                </a:lnTo>
                <a:lnTo>
                  <a:pt x="16160" y="38250"/>
                </a:lnTo>
                <a:lnTo>
                  <a:pt x="16150" y="38260"/>
                </a:lnTo>
                <a:lnTo>
                  <a:pt x="16150" y="38270"/>
                </a:lnTo>
                <a:lnTo>
                  <a:pt x="16140" y="38280"/>
                </a:lnTo>
                <a:lnTo>
                  <a:pt x="16130" y="38290"/>
                </a:lnTo>
                <a:lnTo>
                  <a:pt x="16120" y="38300"/>
                </a:lnTo>
                <a:lnTo>
                  <a:pt x="16110" y="38310"/>
                </a:lnTo>
                <a:lnTo>
                  <a:pt x="16100" y="38310"/>
                </a:lnTo>
                <a:lnTo>
                  <a:pt x="16100" y="38320"/>
                </a:lnTo>
                <a:lnTo>
                  <a:pt x="16090" y="38330"/>
                </a:lnTo>
                <a:lnTo>
                  <a:pt x="16070" y="38350"/>
                </a:lnTo>
                <a:lnTo>
                  <a:pt x="16060" y="38360"/>
                </a:lnTo>
                <a:lnTo>
                  <a:pt x="16050" y="38360"/>
                </a:lnTo>
                <a:lnTo>
                  <a:pt x="16040" y="38360"/>
                </a:lnTo>
                <a:lnTo>
                  <a:pt x="16010" y="38380"/>
                </a:lnTo>
                <a:lnTo>
                  <a:pt x="16000" y="38380"/>
                </a:lnTo>
                <a:lnTo>
                  <a:pt x="15980" y="38390"/>
                </a:lnTo>
                <a:lnTo>
                  <a:pt x="15960" y="38390"/>
                </a:lnTo>
                <a:lnTo>
                  <a:pt x="15940" y="38390"/>
                </a:lnTo>
                <a:lnTo>
                  <a:pt x="15920" y="38390"/>
                </a:lnTo>
                <a:lnTo>
                  <a:pt x="15910" y="38390"/>
                </a:lnTo>
                <a:lnTo>
                  <a:pt x="15890" y="38390"/>
                </a:lnTo>
                <a:lnTo>
                  <a:pt x="15890" y="38380"/>
                </a:lnTo>
                <a:lnTo>
                  <a:pt x="15870" y="38380"/>
                </a:lnTo>
                <a:lnTo>
                  <a:pt x="15860" y="38380"/>
                </a:lnTo>
                <a:lnTo>
                  <a:pt x="15850" y="38380"/>
                </a:lnTo>
                <a:lnTo>
                  <a:pt x="15840" y="38390"/>
                </a:lnTo>
                <a:lnTo>
                  <a:pt x="15830" y="38390"/>
                </a:lnTo>
                <a:lnTo>
                  <a:pt x="15820" y="38400"/>
                </a:lnTo>
                <a:lnTo>
                  <a:pt x="15820" y="38410"/>
                </a:lnTo>
                <a:lnTo>
                  <a:pt x="15800" y="38410"/>
                </a:lnTo>
                <a:lnTo>
                  <a:pt x="15790" y="38410"/>
                </a:lnTo>
                <a:lnTo>
                  <a:pt x="15770" y="38400"/>
                </a:lnTo>
                <a:lnTo>
                  <a:pt x="15760" y="38390"/>
                </a:lnTo>
                <a:lnTo>
                  <a:pt x="15750" y="38390"/>
                </a:lnTo>
                <a:lnTo>
                  <a:pt x="15750" y="38380"/>
                </a:lnTo>
                <a:lnTo>
                  <a:pt x="15740" y="38380"/>
                </a:lnTo>
                <a:lnTo>
                  <a:pt x="15720" y="38380"/>
                </a:lnTo>
                <a:lnTo>
                  <a:pt x="15700" y="38370"/>
                </a:lnTo>
                <a:lnTo>
                  <a:pt x="15680" y="38370"/>
                </a:lnTo>
                <a:lnTo>
                  <a:pt x="15660" y="38370"/>
                </a:lnTo>
                <a:lnTo>
                  <a:pt x="15640" y="38370"/>
                </a:lnTo>
                <a:lnTo>
                  <a:pt x="15620" y="38380"/>
                </a:lnTo>
                <a:lnTo>
                  <a:pt x="15610" y="38380"/>
                </a:lnTo>
                <a:lnTo>
                  <a:pt x="15600" y="38370"/>
                </a:lnTo>
                <a:lnTo>
                  <a:pt x="15600" y="38360"/>
                </a:lnTo>
                <a:lnTo>
                  <a:pt x="15580" y="38350"/>
                </a:lnTo>
                <a:lnTo>
                  <a:pt x="15570" y="38350"/>
                </a:lnTo>
                <a:lnTo>
                  <a:pt x="15550" y="38340"/>
                </a:lnTo>
                <a:lnTo>
                  <a:pt x="15530" y="38330"/>
                </a:lnTo>
                <a:lnTo>
                  <a:pt x="15510" y="38310"/>
                </a:lnTo>
                <a:lnTo>
                  <a:pt x="15470" y="38290"/>
                </a:lnTo>
                <a:lnTo>
                  <a:pt x="15450" y="38270"/>
                </a:lnTo>
                <a:lnTo>
                  <a:pt x="15440" y="38250"/>
                </a:lnTo>
                <a:lnTo>
                  <a:pt x="15430" y="38240"/>
                </a:lnTo>
                <a:lnTo>
                  <a:pt x="15410" y="38220"/>
                </a:lnTo>
                <a:lnTo>
                  <a:pt x="15390" y="38210"/>
                </a:lnTo>
                <a:lnTo>
                  <a:pt x="15370" y="38200"/>
                </a:lnTo>
                <a:lnTo>
                  <a:pt x="15360" y="38190"/>
                </a:lnTo>
                <a:lnTo>
                  <a:pt x="15380" y="38160"/>
                </a:lnTo>
                <a:lnTo>
                  <a:pt x="15380" y="38140"/>
                </a:lnTo>
                <a:lnTo>
                  <a:pt x="15380" y="38100"/>
                </a:lnTo>
                <a:lnTo>
                  <a:pt x="15380" y="38090"/>
                </a:lnTo>
                <a:lnTo>
                  <a:pt x="15380" y="38080"/>
                </a:lnTo>
                <a:lnTo>
                  <a:pt x="15360" y="38070"/>
                </a:lnTo>
                <a:lnTo>
                  <a:pt x="15340" y="38060"/>
                </a:lnTo>
                <a:lnTo>
                  <a:pt x="15330" y="38060"/>
                </a:lnTo>
                <a:lnTo>
                  <a:pt x="15310" y="38060"/>
                </a:lnTo>
                <a:lnTo>
                  <a:pt x="15300" y="38070"/>
                </a:lnTo>
                <a:lnTo>
                  <a:pt x="15290" y="38070"/>
                </a:lnTo>
                <a:lnTo>
                  <a:pt x="15270" y="38050"/>
                </a:lnTo>
                <a:lnTo>
                  <a:pt x="15260" y="38040"/>
                </a:lnTo>
                <a:lnTo>
                  <a:pt x="15250" y="38010"/>
                </a:lnTo>
                <a:lnTo>
                  <a:pt x="15250" y="38000"/>
                </a:lnTo>
                <a:lnTo>
                  <a:pt x="15230" y="38000"/>
                </a:lnTo>
                <a:lnTo>
                  <a:pt x="15220" y="38010"/>
                </a:lnTo>
                <a:lnTo>
                  <a:pt x="15210" y="38020"/>
                </a:lnTo>
                <a:lnTo>
                  <a:pt x="15210" y="38030"/>
                </a:lnTo>
                <a:lnTo>
                  <a:pt x="15210" y="38040"/>
                </a:lnTo>
                <a:lnTo>
                  <a:pt x="15200" y="38050"/>
                </a:lnTo>
                <a:lnTo>
                  <a:pt x="15190" y="38060"/>
                </a:lnTo>
                <a:lnTo>
                  <a:pt x="15190" y="38080"/>
                </a:lnTo>
                <a:lnTo>
                  <a:pt x="15170" y="38070"/>
                </a:lnTo>
                <a:lnTo>
                  <a:pt x="15160" y="38070"/>
                </a:lnTo>
                <a:lnTo>
                  <a:pt x="15130" y="38050"/>
                </a:lnTo>
                <a:lnTo>
                  <a:pt x="15120" y="38040"/>
                </a:lnTo>
                <a:lnTo>
                  <a:pt x="15110" y="38030"/>
                </a:lnTo>
                <a:lnTo>
                  <a:pt x="15070" y="38030"/>
                </a:lnTo>
                <a:lnTo>
                  <a:pt x="15050" y="38030"/>
                </a:lnTo>
                <a:lnTo>
                  <a:pt x="15040" y="38020"/>
                </a:lnTo>
                <a:lnTo>
                  <a:pt x="15030" y="38010"/>
                </a:lnTo>
                <a:lnTo>
                  <a:pt x="15010" y="37990"/>
                </a:lnTo>
                <a:lnTo>
                  <a:pt x="15000" y="37990"/>
                </a:lnTo>
                <a:lnTo>
                  <a:pt x="14990" y="37970"/>
                </a:lnTo>
                <a:lnTo>
                  <a:pt x="14970" y="37960"/>
                </a:lnTo>
                <a:lnTo>
                  <a:pt x="14950" y="37950"/>
                </a:lnTo>
                <a:lnTo>
                  <a:pt x="14930" y="37940"/>
                </a:lnTo>
                <a:lnTo>
                  <a:pt x="14910" y="37950"/>
                </a:lnTo>
                <a:lnTo>
                  <a:pt x="14900" y="37950"/>
                </a:lnTo>
                <a:lnTo>
                  <a:pt x="14890" y="37950"/>
                </a:lnTo>
                <a:lnTo>
                  <a:pt x="14880" y="37960"/>
                </a:lnTo>
                <a:lnTo>
                  <a:pt x="14870" y="37970"/>
                </a:lnTo>
                <a:lnTo>
                  <a:pt x="14860" y="37970"/>
                </a:lnTo>
                <a:lnTo>
                  <a:pt x="14840" y="37970"/>
                </a:lnTo>
                <a:lnTo>
                  <a:pt x="14830" y="37970"/>
                </a:lnTo>
                <a:lnTo>
                  <a:pt x="14820" y="37960"/>
                </a:lnTo>
                <a:lnTo>
                  <a:pt x="14810" y="37960"/>
                </a:lnTo>
                <a:lnTo>
                  <a:pt x="14800" y="37950"/>
                </a:lnTo>
                <a:lnTo>
                  <a:pt x="14790" y="37940"/>
                </a:lnTo>
                <a:lnTo>
                  <a:pt x="14780" y="37940"/>
                </a:lnTo>
                <a:lnTo>
                  <a:pt x="14760" y="37930"/>
                </a:lnTo>
                <a:lnTo>
                  <a:pt x="14740" y="37930"/>
                </a:lnTo>
                <a:lnTo>
                  <a:pt x="14750" y="37930"/>
                </a:lnTo>
                <a:lnTo>
                  <a:pt x="14740" y="37920"/>
                </a:lnTo>
                <a:lnTo>
                  <a:pt x="14740" y="37910"/>
                </a:lnTo>
                <a:lnTo>
                  <a:pt x="14740" y="37900"/>
                </a:lnTo>
                <a:lnTo>
                  <a:pt x="14730" y="37890"/>
                </a:lnTo>
                <a:lnTo>
                  <a:pt x="14720" y="37870"/>
                </a:lnTo>
                <a:lnTo>
                  <a:pt x="14690" y="37850"/>
                </a:lnTo>
                <a:lnTo>
                  <a:pt x="14660" y="37850"/>
                </a:lnTo>
                <a:lnTo>
                  <a:pt x="14660" y="37860"/>
                </a:lnTo>
                <a:lnTo>
                  <a:pt x="14660" y="37880"/>
                </a:lnTo>
                <a:lnTo>
                  <a:pt x="14660" y="37900"/>
                </a:lnTo>
                <a:lnTo>
                  <a:pt x="14650" y="37910"/>
                </a:lnTo>
                <a:lnTo>
                  <a:pt x="14630" y="37910"/>
                </a:lnTo>
                <a:lnTo>
                  <a:pt x="14630" y="37900"/>
                </a:lnTo>
                <a:lnTo>
                  <a:pt x="14630" y="37890"/>
                </a:lnTo>
                <a:lnTo>
                  <a:pt x="14620" y="37870"/>
                </a:lnTo>
                <a:lnTo>
                  <a:pt x="14600" y="37870"/>
                </a:lnTo>
                <a:lnTo>
                  <a:pt x="14570" y="37880"/>
                </a:lnTo>
                <a:lnTo>
                  <a:pt x="14560" y="37860"/>
                </a:lnTo>
                <a:lnTo>
                  <a:pt x="14560" y="37840"/>
                </a:lnTo>
                <a:lnTo>
                  <a:pt x="14550" y="37830"/>
                </a:lnTo>
                <a:lnTo>
                  <a:pt x="14530" y="37830"/>
                </a:lnTo>
                <a:lnTo>
                  <a:pt x="14520" y="37840"/>
                </a:lnTo>
                <a:lnTo>
                  <a:pt x="14520" y="37850"/>
                </a:lnTo>
                <a:lnTo>
                  <a:pt x="14520" y="37860"/>
                </a:lnTo>
                <a:lnTo>
                  <a:pt x="14510" y="37870"/>
                </a:lnTo>
                <a:lnTo>
                  <a:pt x="14500" y="37860"/>
                </a:lnTo>
                <a:lnTo>
                  <a:pt x="14490" y="37860"/>
                </a:lnTo>
                <a:lnTo>
                  <a:pt x="14470" y="37850"/>
                </a:lnTo>
                <a:lnTo>
                  <a:pt x="14460" y="37830"/>
                </a:lnTo>
                <a:lnTo>
                  <a:pt x="14470" y="37820"/>
                </a:lnTo>
                <a:lnTo>
                  <a:pt x="14480" y="37820"/>
                </a:lnTo>
                <a:lnTo>
                  <a:pt x="14500" y="37810"/>
                </a:lnTo>
                <a:lnTo>
                  <a:pt x="14520" y="37810"/>
                </a:lnTo>
                <a:lnTo>
                  <a:pt x="14530" y="37800"/>
                </a:lnTo>
                <a:lnTo>
                  <a:pt x="14550" y="37790"/>
                </a:lnTo>
                <a:lnTo>
                  <a:pt x="14560" y="37790"/>
                </a:lnTo>
                <a:lnTo>
                  <a:pt x="14580" y="37790"/>
                </a:lnTo>
                <a:lnTo>
                  <a:pt x="14590" y="37790"/>
                </a:lnTo>
                <a:lnTo>
                  <a:pt x="14620" y="37790"/>
                </a:lnTo>
                <a:lnTo>
                  <a:pt x="14630" y="37780"/>
                </a:lnTo>
                <a:lnTo>
                  <a:pt x="14640" y="37760"/>
                </a:lnTo>
                <a:lnTo>
                  <a:pt x="14650" y="37750"/>
                </a:lnTo>
                <a:lnTo>
                  <a:pt x="14650" y="37730"/>
                </a:lnTo>
                <a:lnTo>
                  <a:pt x="14650" y="37710"/>
                </a:lnTo>
                <a:lnTo>
                  <a:pt x="14640" y="37700"/>
                </a:lnTo>
                <a:lnTo>
                  <a:pt x="14650" y="37690"/>
                </a:lnTo>
                <a:lnTo>
                  <a:pt x="14660" y="37680"/>
                </a:lnTo>
                <a:lnTo>
                  <a:pt x="14680" y="37700"/>
                </a:lnTo>
                <a:lnTo>
                  <a:pt x="14690" y="37720"/>
                </a:lnTo>
                <a:lnTo>
                  <a:pt x="14710" y="37730"/>
                </a:lnTo>
                <a:lnTo>
                  <a:pt x="14740" y="37720"/>
                </a:lnTo>
                <a:lnTo>
                  <a:pt x="14750" y="37710"/>
                </a:lnTo>
                <a:lnTo>
                  <a:pt x="14750" y="37690"/>
                </a:lnTo>
                <a:lnTo>
                  <a:pt x="14750" y="37670"/>
                </a:lnTo>
                <a:lnTo>
                  <a:pt x="14750" y="37660"/>
                </a:lnTo>
                <a:lnTo>
                  <a:pt x="14750" y="37640"/>
                </a:lnTo>
                <a:lnTo>
                  <a:pt x="14760" y="37640"/>
                </a:lnTo>
                <a:lnTo>
                  <a:pt x="14780" y="37640"/>
                </a:lnTo>
                <a:lnTo>
                  <a:pt x="14790" y="37630"/>
                </a:lnTo>
                <a:lnTo>
                  <a:pt x="14800" y="37630"/>
                </a:lnTo>
                <a:lnTo>
                  <a:pt x="14810" y="37630"/>
                </a:lnTo>
                <a:lnTo>
                  <a:pt x="14810" y="37620"/>
                </a:lnTo>
                <a:lnTo>
                  <a:pt x="14830" y="37620"/>
                </a:lnTo>
                <a:lnTo>
                  <a:pt x="14840" y="37620"/>
                </a:lnTo>
                <a:lnTo>
                  <a:pt x="14860" y="37620"/>
                </a:lnTo>
                <a:lnTo>
                  <a:pt x="14870" y="37620"/>
                </a:lnTo>
                <a:lnTo>
                  <a:pt x="14880" y="37620"/>
                </a:lnTo>
                <a:lnTo>
                  <a:pt x="14900" y="37630"/>
                </a:lnTo>
                <a:lnTo>
                  <a:pt x="14920" y="37640"/>
                </a:lnTo>
                <a:lnTo>
                  <a:pt x="14950" y="37650"/>
                </a:lnTo>
                <a:lnTo>
                  <a:pt x="14970" y="37640"/>
                </a:lnTo>
                <a:lnTo>
                  <a:pt x="14990" y="37630"/>
                </a:lnTo>
                <a:lnTo>
                  <a:pt x="14980" y="37610"/>
                </a:lnTo>
                <a:lnTo>
                  <a:pt x="14970" y="37590"/>
                </a:lnTo>
                <a:lnTo>
                  <a:pt x="14960" y="37580"/>
                </a:lnTo>
                <a:lnTo>
                  <a:pt x="14970" y="37560"/>
                </a:lnTo>
                <a:lnTo>
                  <a:pt x="14980" y="37560"/>
                </a:lnTo>
                <a:lnTo>
                  <a:pt x="15000" y="37570"/>
                </a:lnTo>
                <a:lnTo>
                  <a:pt x="15000" y="37590"/>
                </a:lnTo>
                <a:lnTo>
                  <a:pt x="15000" y="37610"/>
                </a:lnTo>
                <a:lnTo>
                  <a:pt x="15030" y="37620"/>
                </a:lnTo>
                <a:lnTo>
                  <a:pt x="15050" y="37610"/>
                </a:lnTo>
                <a:lnTo>
                  <a:pt x="15070" y="37590"/>
                </a:lnTo>
                <a:lnTo>
                  <a:pt x="15100" y="37590"/>
                </a:lnTo>
                <a:lnTo>
                  <a:pt x="15120" y="37600"/>
                </a:lnTo>
                <a:lnTo>
                  <a:pt x="15100" y="37620"/>
                </a:lnTo>
                <a:lnTo>
                  <a:pt x="15090" y="37640"/>
                </a:lnTo>
                <a:lnTo>
                  <a:pt x="15080" y="37670"/>
                </a:lnTo>
                <a:lnTo>
                  <a:pt x="15100" y="37680"/>
                </a:lnTo>
                <a:lnTo>
                  <a:pt x="15120" y="37690"/>
                </a:lnTo>
                <a:lnTo>
                  <a:pt x="15140" y="37690"/>
                </a:lnTo>
                <a:lnTo>
                  <a:pt x="15150" y="37680"/>
                </a:lnTo>
                <a:lnTo>
                  <a:pt x="15170" y="37670"/>
                </a:lnTo>
                <a:lnTo>
                  <a:pt x="15190" y="37670"/>
                </a:lnTo>
                <a:lnTo>
                  <a:pt x="15200" y="37670"/>
                </a:lnTo>
                <a:lnTo>
                  <a:pt x="15210" y="37670"/>
                </a:lnTo>
                <a:lnTo>
                  <a:pt x="15240" y="37660"/>
                </a:lnTo>
                <a:lnTo>
                  <a:pt x="15240" y="37650"/>
                </a:lnTo>
                <a:lnTo>
                  <a:pt x="15240" y="37630"/>
                </a:lnTo>
                <a:lnTo>
                  <a:pt x="15230" y="37620"/>
                </a:lnTo>
                <a:lnTo>
                  <a:pt x="15210" y="37600"/>
                </a:lnTo>
                <a:lnTo>
                  <a:pt x="15210" y="37580"/>
                </a:lnTo>
                <a:lnTo>
                  <a:pt x="15220" y="37560"/>
                </a:lnTo>
                <a:lnTo>
                  <a:pt x="15230" y="37550"/>
                </a:lnTo>
                <a:lnTo>
                  <a:pt x="15250" y="37550"/>
                </a:lnTo>
                <a:lnTo>
                  <a:pt x="15260" y="37550"/>
                </a:lnTo>
                <a:lnTo>
                  <a:pt x="15270" y="37570"/>
                </a:lnTo>
                <a:lnTo>
                  <a:pt x="15280" y="37590"/>
                </a:lnTo>
                <a:lnTo>
                  <a:pt x="15300" y="37600"/>
                </a:lnTo>
                <a:lnTo>
                  <a:pt x="15320" y="37610"/>
                </a:lnTo>
                <a:lnTo>
                  <a:pt x="15330" y="37620"/>
                </a:lnTo>
                <a:lnTo>
                  <a:pt x="15340" y="37630"/>
                </a:lnTo>
                <a:lnTo>
                  <a:pt x="15350" y="37620"/>
                </a:lnTo>
                <a:lnTo>
                  <a:pt x="15360" y="37610"/>
                </a:lnTo>
                <a:lnTo>
                  <a:pt x="15380" y="37600"/>
                </a:lnTo>
                <a:lnTo>
                  <a:pt x="15390" y="37600"/>
                </a:lnTo>
                <a:lnTo>
                  <a:pt x="15400" y="37600"/>
                </a:lnTo>
                <a:lnTo>
                  <a:pt x="15430" y="37600"/>
                </a:lnTo>
                <a:lnTo>
                  <a:pt x="15450" y="37610"/>
                </a:lnTo>
                <a:lnTo>
                  <a:pt x="15460" y="37620"/>
                </a:lnTo>
                <a:lnTo>
                  <a:pt x="15470" y="37630"/>
                </a:lnTo>
                <a:lnTo>
                  <a:pt x="15480" y="37640"/>
                </a:lnTo>
                <a:lnTo>
                  <a:pt x="15500" y="37650"/>
                </a:lnTo>
                <a:lnTo>
                  <a:pt x="15520" y="37660"/>
                </a:lnTo>
                <a:lnTo>
                  <a:pt x="15530" y="37650"/>
                </a:lnTo>
                <a:lnTo>
                  <a:pt x="15540" y="37630"/>
                </a:lnTo>
                <a:lnTo>
                  <a:pt x="15540" y="37620"/>
                </a:lnTo>
                <a:lnTo>
                  <a:pt x="15540" y="37600"/>
                </a:lnTo>
                <a:lnTo>
                  <a:pt x="15530" y="37590"/>
                </a:lnTo>
                <a:lnTo>
                  <a:pt x="15530" y="37580"/>
                </a:lnTo>
                <a:lnTo>
                  <a:pt x="15530" y="37570"/>
                </a:lnTo>
                <a:lnTo>
                  <a:pt x="15540" y="37550"/>
                </a:lnTo>
                <a:lnTo>
                  <a:pt x="15570" y="37560"/>
                </a:lnTo>
                <a:lnTo>
                  <a:pt x="15590" y="37570"/>
                </a:lnTo>
                <a:lnTo>
                  <a:pt x="15600" y="37580"/>
                </a:lnTo>
                <a:lnTo>
                  <a:pt x="15620" y="37590"/>
                </a:lnTo>
                <a:lnTo>
                  <a:pt x="15630" y="37590"/>
                </a:lnTo>
                <a:lnTo>
                  <a:pt x="15650" y="37580"/>
                </a:lnTo>
                <a:lnTo>
                  <a:pt x="15660" y="37580"/>
                </a:lnTo>
                <a:lnTo>
                  <a:pt x="15680" y="37600"/>
                </a:lnTo>
                <a:lnTo>
                  <a:pt x="15690" y="37600"/>
                </a:lnTo>
                <a:lnTo>
                  <a:pt x="15710" y="37580"/>
                </a:lnTo>
                <a:lnTo>
                  <a:pt x="15710" y="37570"/>
                </a:lnTo>
                <a:lnTo>
                  <a:pt x="15710" y="37560"/>
                </a:lnTo>
                <a:lnTo>
                  <a:pt x="15730" y="37540"/>
                </a:lnTo>
                <a:lnTo>
                  <a:pt x="15740" y="37540"/>
                </a:lnTo>
                <a:lnTo>
                  <a:pt x="15750" y="37540"/>
                </a:lnTo>
                <a:lnTo>
                  <a:pt x="15760" y="37550"/>
                </a:lnTo>
                <a:lnTo>
                  <a:pt x="15780" y="37560"/>
                </a:lnTo>
                <a:lnTo>
                  <a:pt x="15800" y="37560"/>
                </a:lnTo>
                <a:lnTo>
                  <a:pt x="15820" y="37570"/>
                </a:lnTo>
                <a:lnTo>
                  <a:pt x="15840" y="37590"/>
                </a:lnTo>
                <a:lnTo>
                  <a:pt x="15860" y="37600"/>
                </a:lnTo>
                <a:lnTo>
                  <a:pt x="15890" y="37610"/>
                </a:lnTo>
                <a:lnTo>
                  <a:pt x="15910" y="37610"/>
                </a:lnTo>
                <a:lnTo>
                  <a:pt x="15930" y="37620"/>
                </a:lnTo>
                <a:lnTo>
                  <a:pt x="15940" y="37630"/>
                </a:lnTo>
                <a:lnTo>
                  <a:pt x="15950" y="37650"/>
                </a:lnTo>
                <a:lnTo>
                  <a:pt x="15960" y="37660"/>
                </a:lnTo>
                <a:lnTo>
                  <a:pt x="15980" y="37650"/>
                </a:lnTo>
                <a:lnTo>
                  <a:pt x="15990" y="37650"/>
                </a:lnTo>
                <a:lnTo>
                  <a:pt x="16010" y="37650"/>
                </a:lnTo>
                <a:lnTo>
                  <a:pt x="16010" y="37660"/>
                </a:lnTo>
                <a:lnTo>
                  <a:pt x="16020" y="37680"/>
                </a:lnTo>
                <a:lnTo>
                  <a:pt x="16020" y="37690"/>
                </a:lnTo>
                <a:lnTo>
                  <a:pt x="16020" y="37710"/>
                </a:lnTo>
                <a:lnTo>
                  <a:pt x="16030" y="37720"/>
                </a:lnTo>
                <a:lnTo>
                  <a:pt x="16050" y="37710"/>
                </a:lnTo>
                <a:lnTo>
                  <a:pt x="16060" y="37690"/>
                </a:lnTo>
                <a:lnTo>
                  <a:pt x="16060" y="37680"/>
                </a:lnTo>
                <a:lnTo>
                  <a:pt x="16070" y="37670"/>
                </a:lnTo>
                <a:lnTo>
                  <a:pt x="16090" y="37660"/>
                </a:lnTo>
                <a:lnTo>
                  <a:pt x="16100" y="37660"/>
                </a:lnTo>
                <a:lnTo>
                  <a:pt x="16120" y="37680"/>
                </a:lnTo>
                <a:lnTo>
                  <a:pt x="16130" y="37690"/>
                </a:lnTo>
                <a:lnTo>
                  <a:pt x="16140" y="37700"/>
                </a:lnTo>
                <a:lnTo>
                  <a:pt x="16160" y="37720"/>
                </a:lnTo>
                <a:lnTo>
                  <a:pt x="16190" y="37720"/>
                </a:lnTo>
                <a:lnTo>
                  <a:pt x="16210" y="37720"/>
                </a:lnTo>
                <a:lnTo>
                  <a:pt x="16220" y="37710"/>
                </a:lnTo>
                <a:lnTo>
                  <a:pt x="16230" y="37710"/>
                </a:lnTo>
                <a:lnTo>
                  <a:pt x="16260" y="37710"/>
                </a:lnTo>
                <a:lnTo>
                  <a:pt x="16270" y="37710"/>
                </a:lnTo>
                <a:lnTo>
                  <a:pt x="16280" y="37720"/>
                </a:lnTo>
                <a:lnTo>
                  <a:pt x="16290" y="37720"/>
                </a:lnTo>
                <a:lnTo>
                  <a:pt x="16300" y="37740"/>
                </a:lnTo>
                <a:lnTo>
                  <a:pt x="16320" y="37750"/>
                </a:lnTo>
                <a:lnTo>
                  <a:pt x="16330" y="37750"/>
                </a:lnTo>
                <a:lnTo>
                  <a:pt x="16340" y="37740"/>
                </a:lnTo>
                <a:lnTo>
                  <a:pt x="16340" y="37730"/>
                </a:lnTo>
                <a:lnTo>
                  <a:pt x="16340" y="37710"/>
                </a:lnTo>
                <a:lnTo>
                  <a:pt x="16340" y="37690"/>
                </a:lnTo>
                <a:lnTo>
                  <a:pt x="16350" y="37680"/>
                </a:lnTo>
                <a:lnTo>
                  <a:pt x="16360" y="37680"/>
                </a:lnTo>
                <a:lnTo>
                  <a:pt x="16370" y="37690"/>
                </a:lnTo>
                <a:lnTo>
                  <a:pt x="16380" y="37700"/>
                </a:lnTo>
                <a:lnTo>
                  <a:pt x="16390" y="37710"/>
                </a:lnTo>
                <a:lnTo>
                  <a:pt x="16390" y="37730"/>
                </a:lnTo>
                <a:lnTo>
                  <a:pt x="16390" y="37750"/>
                </a:lnTo>
                <a:lnTo>
                  <a:pt x="16400" y="37770"/>
                </a:lnTo>
                <a:lnTo>
                  <a:pt x="16410" y="37770"/>
                </a:lnTo>
                <a:lnTo>
                  <a:pt x="16430" y="37780"/>
                </a:lnTo>
                <a:lnTo>
                  <a:pt x="16450" y="37780"/>
                </a:lnTo>
                <a:lnTo>
                  <a:pt x="16470" y="37780"/>
                </a:lnTo>
                <a:lnTo>
                  <a:pt x="16490" y="37780"/>
                </a:lnTo>
                <a:lnTo>
                  <a:pt x="16510" y="37730"/>
                </a:lnTo>
                <a:lnTo>
                  <a:pt x="16500" y="37720"/>
                </a:lnTo>
                <a:lnTo>
                  <a:pt x="16500" y="37700"/>
                </a:lnTo>
                <a:lnTo>
                  <a:pt x="16510" y="37680"/>
                </a:lnTo>
                <a:lnTo>
                  <a:pt x="16530" y="37680"/>
                </a:lnTo>
                <a:lnTo>
                  <a:pt x="16550" y="37690"/>
                </a:lnTo>
                <a:lnTo>
                  <a:pt x="16570" y="37700"/>
                </a:lnTo>
                <a:lnTo>
                  <a:pt x="16580" y="37710"/>
                </a:lnTo>
                <a:lnTo>
                  <a:pt x="16600" y="37710"/>
                </a:lnTo>
                <a:lnTo>
                  <a:pt x="16610" y="37730"/>
                </a:lnTo>
                <a:lnTo>
                  <a:pt x="16620" y="37740"/>
                </a:lnTo>
                <a:lnTo>
                  <a:pt x="16630" y="37760"/>
                </a:lnTo>
                <a:lnTo>
                  <a:pt x="16640" y="37760"/>
                </a:lnTo>
                <a:lnTo>
                  <a:pt x="16650" y="37760"/>
                </a:lnTo>
                <a:lnTo>
                  <a:pt x="16670" y="37750"/>
                </a:lnTo>
                <a:lnTo>
                  <a:pt x="16680" y="37740"/>
                </a:lnTo>
                <a:lnTo>
                  <a:pt x="16690" y="37730"/>
                </a:lnTo>
                <a:lnTo>
                  <a:pt x="16700" y="37740"/>
                </a:lnTo>
                <a:lnTo>
                  <a:pt x="16720" y="37740"/>
                </a:lnTo>
                <a:lnTo>
                  <a:pt x="16740" y="37750"/>
                </a:lnTo>
                <a:lnTo>
                  <a:pt x="16750" y="37750"/>
                </a:lnTo>
                <a:lnTo>
                  <a:pt x="16780" y="37730"/>
                </a:lnTo>
                <a:lnTo>
                  <a:pt x="16790" y="37720"/>
                </a:lnTo>
                <a:lnTo>
                  <a:pt x="16800" y="37700"/>
                </a:lnTo>
                <a:lnTo>
                  <a:pt x="16820" y="37700"/>
                </a:lnTo>
                <a:lnTo>
                  <a:pt x="16830" y="37710"/>
                </a:lnTo>
                <a:lnTo>
                  <a:pt x="16840" y="37720"/>
                </a:lnTo>
                <a:lnTo>
                  <a:pt x="16840" y="37740"/>
                </a:lnTo>
                <a:lnTo>
                  <a:pt x="16860" y="37760"/>
                </a:lnTo>
                <a:lnTo>
                  <a:pt x="16870" y="37760"/>
                </a:lnTo>
                <a:lnTo>
                  <a:pt x="16890" y="37770"/>
                </a:lnTo>
                <a:lnTo>
                  <a:pt x="16910" y="37760"/>
                </a:lnTo>
                <a:lnTo>
                  <a:pt x="16930" y="37770"/>
                </a:lnTo>
                <a:lnTo>
                  <a:pt x="16940" y="37780"/>
                </a:lnTo>
                <a:lnTo>
                  <a:pt x="16940" y="37790"/>
                </a:lnTo>
                <a:lnTo>
                  <a:pt x="16960" y="37790"/>
                </a:lnTo>
                <a:lnTo>
                  <a:pt x="16980" y="37790"/>
                </a:lnTo>
                <a:lnTo>
                  <a:pt x="17000" y="37800"/>
                </a:lnTo>
                <a:lnTo>
                  <a:pt x="17010" y="37820"/>
                </a:lnTo>
                <a:lnTo>
                  <a:pt x="17040" y="37830"/>
                </a:lnTo>
                <a:lnTo>
                  <a:pt x="17060" y="37840"/>
                </a:lnTo>
                <a:lnTo>
                  <a:pt x="17070" y="37860"/>
                </a:lnTo>
                <a:lnTo>
                  <a:pt x="17090" y="37870"/>
                </a:lnTo>
                <a:lnTo>
                  <a:pt x="17120" y="37870"/>
                </a:lnTo>
                <a:lnTo>
                  <a:pt x="17140" y="37860"/>
                </a:lnTo>
                <a:lnTo>
                  <a:pt x="17160" y="37870"/>
                </a:lnTo>
                <a:lnTo>
                  <a:pt x="17170" y="37870"/>
                </a:lnTo>
                <a:lnTo>
                  <a:pt x="17190" y="37870"/>
                </a:lnTo>
                <a:lnTo>
                  <a:pt x="17200" y="37880"/>
                </a:lnTo>
                <a:lnTo>
                  <a:pt x="17220" y="37880"/>
                </a:lnTo>
                <a:lnTo>
                  <a:pt x="17230" y="37880"/>
                </a:lnTo>
                <a:lnTo>
                  <a:pt x="17250" y="37860"/>
                </a:lnTo>
                <a:lnTo>
                  <a:pt x="17270" y="37850"/>
                </a:lnTo>
                <a:lnTo>
                  <a:pt x="17290" y="37860"/>
                </a:lnTo>
                <a:lnTo>
                  <a:pt x="17310" y="37850"/>
                </a:lnTo>
                <a:lnTo>
                  <a:pt x="17320" y="37840"/>
                </a:lnTo>
                <a:lnTo>
                  <a:pt x="17330" y="37830"/>
                </a:lnTo>
                <a:lnTo>
                  <a:pt x="17340" y="37810"/>
                </a:lnTo>
                <a:lnTo>
                  <a:pt x="17350" y="37800"/>
                </a:lnTo>
                <a:lnTo>
                  <a:pt x="17370" y="37800"/>
                </a:lnTo>
                <a:lnTo>
                  <a:pt x="17390" y="37800"/>
                </a:lnTo>
                <a:lnTo>
                  <a:pt x="17400" y="37810"/>
                </a:lnTo>
                <a:lnTo>
                  <a:pt x="17410" y="37820"/>
                </a:lnTo>
                <a:lnTo>
                  <a:pt x="17430" y="37820"/>
                </a:lnTo>
                <a:lnTo>
                  <a:pt x="17440" y="37820"/>
                </a:lnTo>
                <a:lnTo>
                  <a:pt x="17450" y="37820"/>
                </a:lnTo>
                <a:lnTo>
                  <a:pt x="17470" y="37820"/>
                </a:lnTo>
                <a:lnTo>
                  <a:pt x="17480" y="37830"/>
                </a:lnTo>
                <a:lnTo>
                  <a:pt x="17500" y="37840"/>
                </a:lnTo>
                <a:lnTo>
                  <a:pt x="17510" y="37850"/>
                </a:lnTo>
                <a:lnTo>
                  <a:pt x="17530" y="37860"/>
                </a:lnTo>
                <a:lnTo>
                  <a:pt x="17540" y="37870"/>
                </a:lnTo>
                <a:lnTo>
                  <a:pt x="17550" y="37880"/>
                </a:lnTo>
                <a:lnTo>
                  <a:pt x="17570" y="37900"/>
                </a:lnTo>
                <a:lnTo>
                  <a:pt x="17580" y="37910"/>
                </a:lnTo>
                <a:lnTo>
                  <a:pt x="17580" y="37920"/>
                </a:lnTo>
                <a:lnTo>
                  <a:pt x="17580" y="37940"/>
                </a:lnTo>
                <a:lnTo>
                  <a:pt x="17580" y="37950"/>
                </a:lnTo>
                <a:lnTo>
                  <a:pt x="17580" y="37970"/>
                </a:lnTo>
                <a:lnTo>
                  <a:pt x="17600" y="37980"/>
                </a:lnTo>
                <a:lnTo>
                  <a:pt x="17610" y="37980"/>
                </a:lnTo>
                <a:lnTo>
                  <a:pt x="17630" y="37990"/>
                </a:lnTo>
                <a:lnTo>
                  <a:pt x="17640" y="37980"/>
                </a:lnTo>
                <a:lnTo>
                  <a:pt x="17650" y="38000"/>
                </a:lnTo>
                <a:lnTo>
                  <a:pt x="17660" y="38000"/>
                </a:lnTo>
                <a:lnTo>
                  <a:pt x="17670" y="38010"/>
                </a:lnTo>
                <a:lnTo>
                  <a:pt x="17680" y="37990"/>
                </a:lnTo>
                <a:lnTo>
                  <a:pt x="17680" y="37980"/>
                </a:lnTo>
                <a:lnTo>
                  <a:pt x="17690" y="37970"/>
                </a:lnTo>
                <a:lnTo>
                  <a:pt x="17710" y="37980"/>
                </a:lnTo>
                <a:lnTo>
                  <a:pt x="17720" y="37990"/>
                </a:lnTo>
                <a:lnTo>
                  <a:pt x="17730" y="38000"/>
                </a:lnTo>
                <a:lnTo>
                  <a:pt x="17730" y="38010"/>
                </a:lnTo>
                <a:lnTo>
                  <a:pt x="17750" y="38010"/>
                </a:lnTo>
                <a:lnTo>
                  <a:pt x="17760" y="38000"/>
                </a:lnTo>
                <a:lnTo>
                  <a:pt x="17770" y="37990"/>
                </a:lnTo>
                <a:lnTo>
                  <a:pt x="17790" y="37990"/>
                </a:lnTo>
                <a:lnTo>
                  <a:pt x="17820" y="37990"/>
                </a:lnTo>
                <a:lnTo>
                  <a:pt x="17840" y="37980"/>
                </a:lnTo>
                <a:lnTo>
                  <a:pt x="17850" y="37990"/>
                </a:lnTo>
                <a:lnTo>
                  <a:pt x="17860" y="38000"/>
                </a:lnTo>
                <a:lnTo>
                  <a:pt x="17880" y="38010"/>
                </a:lnTo>
                <a:lnTo>
                  <a:pt x="17890" y="38020"/>
                </a:lnTo>
                <a:lnTo>
                  <a:pt x="17910" y="38030"/>
                </a:lnTo>
                <a:lnTo>
                  <a:pt x="17930" y="38030"/>
                </a:lnTo>
                <a:lnTo>
                  <a:pt x="17950" y="38020"/>
                </a:lnTo>
                <a:lnTo>
                  <a:pt x="17960" y="38010"/>
                </a:lnTo>
                <a:lnTo>
                  <a:pt x="17990" y="38000"/>
                </a:lnTo>
                <a:lnTo>
                  <a:pt x="18000" y="38000"/>
                </a:lnTo>
                <a:lnTo>
                  <a:pt x="18020" y="38000"/>
                </a:lnTo>
                <a:lnTo>
                  <a:pt x="18030" y="38000"/>
                </a:lnTo>
                <a:lnTo>
                  <a:pt x="18050" y="38000"/>
                </a:lnTo>
                <a:lnTo>
                  <a:pt x="18070" y="38010"/>
                </a:lnTo>
                <a:lnTo>
                  <a:pt x="18080" y="38020"/>
                </a:lnTo>
                <a:lnTo>
                  <a:pt x="18100" y="38020"/>
                </a:lnTo>
                <a:lnTo>
                  <a:pt x="18120" y="38010"/>
                </a:lnTo>
                <a:lnTo>
                  <a:pt x="18140" y="38010"/>
                </a:lnTo>
                <a:lnTo>
                  <a:pt x="18150" y="38000"/>
                </a:lnTo>
                <a:lnTo>
                  <a:pt x="18170" y="37980"/>
                </a:lnTo>
                <a:lnTo>
                  <a:pt x="18190" y="37960"/>
                </a:lnTo>
                <a:lnTo>
                  <a:pt x="18200" y="37950"/>
                </a:lnTo>
                <a:lnTo>
                  <a:pt x="18220" y="37940"/>
                </a:lnTo>
                <a:lnTo>
                  <a:pt x="18220" y="37930"/>
                </a:lnTo>
                <a:lnTo>
                  <a:pt x="18230" y="37930"/>
                </a:lnTo>
                <a:lnTo>
                  <a:pt x="18240" y="37920"/>
                </a:lnTo>
                <a:lnTo>
                  <a:pt x="18230" y="37900"/>
                </a:lnTo>
                <a:lnTo>
                  <a:pt x="18220" y="37890"/>
                </a:lnTo>
                <a:lnTo>
                  <a:pt x="18200" y="37880"/>
                </a:lnTo>
                <a:lnTo>
                  <a:pt x="18180" y="37870"/>
                </a:lnTo>
                <a:lnTo>
                  <a:pt x="18170" y="37880"/>
                </a:lnTo>
                <a:lnTo>
                  <a:pt x="18150" y="37880"/>
                </a:lnTo>
                <a:lnTo>
                  <a:pt x="18120" y="37870"/>
                </a:lnTo>
                <a:lnTo>
                  <a:pt x="18120" y="37850"/>
                </a:lnTo>
                <a:lnTo>
                  <a:pt x="18120" y="37830"/>
                </a:lnTo>
                <a:lnTo>
                  <a:pt x="18130" y="37820"/>
                </a:lnTo>
                <a:lnTo>
                  <a:pt x="18130" y="37800"/>
                </a:lnTo>
                <a:lnTo>
                  <a:pt x="18130" y="37790"/>
                </a:lnTo>
                <a:lnTo>
                  <a:pt x="18130" y="37780"/>
                </a:lnTo>
                <a:lnTo>
                  <a:pt x="18120" y="37770"/>
                </a:lnTo>
                <a:lnTo>
                  <a:pt x="18110" y="37770"/>
                </a:lnTo>
                <a:lnTo>
                  <a:pt x="18100" y="37780"/>
                </a:lnTo>
                <a:lnTo>
                  <a:pt x="18100" y="37790"/>
                </a:lnTo>
                <a:lnTo>
                  <a:pt x="18090" y="37800"/>
                </a:lnTo>
                <a:lnTo>
                  <a:pt x="18080" y="37810"/>
                </a:lnTo>
                <a:lnTo>
                  <a:pt x="18060" y="37820"/>
                </a:lnTo>
                <a:lnTo>
                  <a:pt x="18050" y="37820"/>
                </a:lnTo>
                <a:lnTo>
                  <a:pt x="18020" y="37810"/>
                </a:lnTo>
                <a:lnTo>
                  <a:pt x="18010" y="37810"/>
                </a:lnTo>
                <a:lnTo>
                  <a:pt x="17990" y="37820"/>
                </a:lnTo>
                <a:lnTo>
                  <a:pt x="17980" y="37830"/>
                </a:lnTo>
                <a:lnTo>
                  <a:pt x="17970" y="37850"/>
                </a:lnTo>
                <a:lnTo>
                  <a:pt x="17960" y="37850"/>
                </a:lnTo>
                <a:lnTo>
                  <a:pt x="17950" y="37850"/>
                </a:lnTo>
                <a:lnTo>
                  <a:pt x="17930" y="37840"/>
                </a:lnTo>
                <a:lnTo>
                  <a:pt x="17920" y="37840"/>
                </a:lnTo>
                <a:lnTo>
                  <a:pt x="17910" y="37850"/>
                </a:lnTo>
                <a:lnTo>
                  <a:pt x="17910" y="37860"/>
                </a:lnTo>
                <a:lnTo>
                  <a:pt x="17900" y="37870"/>
                </a:lnTo>
                <a:lnTo>
                  <a:pt x="17890" y="37880"/>
                </a:lnTo>
                <a:lnTo>
                  <a:pt x="17870" y="37880"/>
                </a:lnTo>
                <a:lnTo>
                  <a:pt x="17860" y="37880"/>
                </a:lnTo>
                <a:lnTo>
                  <a:pt x="17850" y="37860"/>
                </a:lnTo>
                <a:lnTo>
                  <a:pt x="17840" y="37850"/>
                </a:lnTo>
                <a:lnTo>
                  <a:pt x="17840" y="37840"/>
                </a:lnTo>
                <a:lnTo>
                  <a:pt x="17860" y="37830"/>
                </a:lnTo>
                <a:lnTo>
                  <a:pt x="17870" y="37820"/>
                </a:lnTo>
                <a:lnTo>
                  <a:pt x="17880" y="37810"/>
                </a:lnTo>
                <a:lnTo>
                  <a:pt x="17890" y="37800"/>
                </a:lnTo>
                <a:lnTo>
                  <a:pt x="17890" y="37790"/>
                </a:lnTo>
                <a:lnTo>
                  <a:pt x="17880" y="37770"/>
                </a:lnTo>
                <a:lnTo>
                  <a:pt x="17870" y="37750"/>
                </a:lnTo>
                <a:lnTo>
                  <a:pt x="17860" y="37730"/>
                </a:lnTo>
                <a:lnTo>
                  <a:pt x="17850" y="37720"/>
                </a:lnTo>
                <a:lnTo>
                  <a:pt x="17850" y="37700"/>
                </a:lnTo>
                <a:lnTo>
                  <a:pt x="17840" y="37690"/>
                </a:lnTo>
                <a:lnTo>
                  <a:pt x="17820" y="37700"/>
                </a:lnTo>
                <a:lnTo>
                  <a:pt x="17810" y="37700"/>
                </a:lnTo>
                <a:lnTo>
                  <a:pt x="17800" y="37700"/>
                </a:lnTo>
                <a:lnTo>
                  <a:pt x="17790" y="37720"/>
                </a:lnTo>
                <a:lnTo>
                  <a:pt x="17770" y="37720"/>
                </a:lnTo>
                <a:lnTo>
                  <a:pt x="17760" y="37710"/>
                </a:lnTo>
                <a:lnTo>
                  <a:pt x="17760" y="37700"/>
                </a:lnTo>
                <a:lnTo>
                  <a:pt x="17760" y="37690"/>
                </a:lnTo>
                <a:lnTo>
                  <a:pt x="17740" y="37680"/>
                </a:lnTo>
                <a:lnTo>
                  <a:pt x="17730" y="37690"/>
                </a:lnTo>
                <a:lnTo>
                  <a:pt x="17720" y="37710"/>
                </a:lnTo>
                <a:lnTo>
                  <a:pt x="17710" y="37720"/>
                </a:lnTo>
                <a:lnTo>
                  <a:pt x="17700" y="37720"/>
                </a:lnTo>
                <a:lnTo>
                  <a:pt x="17690" y="37700"/>
                </a:lnTo>
                <a:lnTo>
                  <a:pt x="17690" y="37680"/>
                </a:lnTo>
                <a:lnTo>
                  <a:pt x="17690" y="37660"/>
                </a:lnTo>
                <a:lnTo>
                  <a:pt x="17660" y="37660"/>
                </a:lnTo>
                <a:lnTo>
                  <a:pt x="17650" y="37650"/>
                </a:lnTo>
                <a:lnTo>
                  <a:pt x="17630" y="37640"/>
                </a:lnTo>
                <a:lnTo>
                  <a:pt x="17630" y="37610"/>
                </a:lnTo>
                <a:lnTo>
                  <a:pt x="17630" y="37600"/>
                </a:lnTo>
                <a:lnTo>
                  <a:pt x="17640" y="37590"/>
                </a:lnTo>
                <a:lnTo>
                  <a:pt x="17660" y="37590"/>
                </a:lnTo>
                <a:lnTo>
                  <a:pt x="17670" y="37600"/>
                </a:lnTo>
                <a:lnTo>
                  <a:pt x="17690" y="37620"/>
                </a:lnTo>
                <a:lnTo>
                  <a:pt x="17700" y="37620"/>
                </a:lnTo>
                <a:lnTo>
                  <a:pt x="17710" y="37600"/>
                </a:lnTo>
                <a:lnTo>
                  <a:pt x="17720" y="37590"/>
                </a:lnTo>
                <a:lnTo>
                  <a:pt x="17720" y="37570"/>
                </a:lnTo>
                <a:lnTo>
                  <a:pt x="17710" y="37560"/>
                </a:lnTo>
                <a:lnTo>
                  <a:pt x="17690" y="37560"/>
                </a:lnTo>
                <a:lnTo>
                  <a:pt x="17670" y="37550"/>
                </a:lnTo>
                <a:lnTo>
                  <a:pt x="17660" y="37530"/>
                </a:lnTo>
                <a:lnTo>
                  <a:pt x="17660" y="37520"/>
                </a:lnTo>
                <a:lnTo>
                  <a:pt x="17660" y="37510"/>
                </a:lnTo>
                <a:lnTo>
                  <a:pt x="17660" y="37500"/>
                </a:lnTo>
                <a:lnTo>
                  <a:pt x="17650" y="37500"/>
                </a:lnTo>
                <a:lnTo>
                  <a:pt x="17640" y="37490"/>
                </a:lnTo>
                <a:lnTo>
                  <a:pt x="17630" y="37510"/>
                </a:lnTo>
                <a:lnTo>
                  <a:pt x="17620" y="37520"/>
                </a:lnTo>
                <a:lnTo>
                  <a:pt x="17620" y="37530"/>
                </a:lnTo>
                <a:lnTo>
                  <a:pt x="17610" y="37530"/>
                </a:lnTo>
                <a:lnTo>
                  <a:pt x="17610" y="37510"/>
                </a:lnTo>
                <a:lnTo>
                  <a:pt x="17610" y="37490"/>
                </a:lnTo>
                <a:lnTo>
                  <a:pt x="17610" y="37480"/>
                </a:lnTo>
                <a:lnTo>
                  <a:pt x="17590" y="37490"/>
                </a:lnTo>
                <a:lnTo>
                  <a:pt x="17590" y="37510"/>
                </a:lnTo>
                <a:lnTo>
                  <a:pt x="17570" y="37520"/>
                </a:lnTo>
                <a:lnTo>
                  <a:pt x="17560" y="37520"/>
                </a:lnTo>
                <a:lnTo>
                  <a:pt x="17530" y="37510"/>
                </a:lnTo>
                <a:lnTo>
                  <a:pt x="17510" y="37510"/>
                </a:lnTo>
                <a:lnTo>
                  <a:pt x="17490" y="37510"/>
                </a:lnTo>
                <a:lnTo>
                  <a:pt x="17480" y="37510"/>
                </a:lnTo>
                <a:lnTo>
                  <a:pt x="17460" y="37490"/>
                </a:lnTo>
                <a:lnTo>
                  <a:pt x="17450" y="37470"/>
                </a:lnTo>
                <a:lnTo>
                  <a:pt x="17440" y="37460"/>
                </a:lnTo>
                <a:lnTo>
                  <a:pt x="17440" y="37450"/>
                </a:lnTo>
                <a:lnTo>
                  <a:pt x="17450" y="37430"/>
                </a:lnTo>
                <a:lnTo>
                  <a:pt x="17460" y="37430"/>
                </a:lnTo>
                <a:lnTo>
                  <a:pt x="17470" y="37430"/>
                </a:lnTo>
                <a:lnTo>
                  <a:pt x="17480" y="37450"/>
                </a:lnTo>
                <a:lnTo>
                  <a:pt x="17500" y="37460"/>
                </a:lnTo>
                <a:lnTo>
                  <a:pt x="17530" y="37470"/>
                </a:lnTo>
                <a:lnTo>
                  <a:pt x="17550" y="37470"/>
                </a:lnTo>
                <a:lnTo>
                  <a:pt x="17560" y="37460"/>
                </a:lnTo>
                <a:lnTo>
                  <a:pt x="17550" y="37450"/>
                </a:lnTo>
                <a:lnTo>
                  <a:pt x="17540" y="37440"/>
                </a:lnTo>
                <a:lnTo>
                  <a:pt x="17540" y="37430"/>
                </a:lnTo>
                <a:lnTo>
                  <a:pt x="17540" y="37400"/>
                </a:lnTo>
                <a:lnTo>
                  <a:pt x="17540" y="37390"/>
                </a:lnTo>
                <a:lnTo>
                  <a:pt x="17540" y="37380"/>
                </a:lnTo>
                <a:lnTo>
                  <a:pt x="17540" y="37370"/>
                </a:lnTo>
                <a:lnTo>
                  <a:pt x="17550" y="37360"/>
                </a:lnTo>
                <a:lnTo>
                  <a:pt x="17570" y="37350"/>
                </a:lnTo>
                <a:lnTo>
                  <a:pt x="17570" y="37340"/>
                </a:lnTo>
                <a:lnTo>
                  <a:pt x="17570" y="37330"/>
                </a:lnTo>
                <a:lnTo>
                  <a:pt x="17560" y="37330"/>
                </a:lnTo>
                <a:lnTo>
                  <a:pt x="17540" y="37340"/>
                </a:lnTo>
                <a:lnTo>
                  <a:pt x="17530" y="37350"/>
                </a:lnTo>
                <a:lnTo>
                  <a:pt x="17510" y="37350"/>
                </a:lnTo>
                <a:lnTo>
                  <a:pt x="17490" y="37340"/>
                </a:lnTo>
                <a:lnTo>
                  <a:pt x="17470" y="37340"/>
                </a:lnTo>
                <a:lnTo>
                  <a:pt x="17440" y="37330"/>
                </a:lnTo>
                <a:lnTo>
                  <a:pt x="17420" y="37330"/>
                </a:lnTo>
                <a:lnTo>
                  <a:pt x="17400" y="37320"/>
                </a:lnTo>
                <a:lnTo>
                  <a:pt x="17390" y="37310"/>
                </a:lnTo>
                <a:lnTo>
                  <a:pt x="17400" y="37300"/>
                </a:lnTo>
                <a:lnTo>
                  <a:pt x="17400" y="37270"/>
                </a:lnTo>
                <a:lnTo>
                  <a:pt x="17400" y="37260"/>
                </a:lnTo>
                <a:lnTo>
                  <a:pt x="17410" y="37260"/>
                </a:lnTo>
                <a:lnTo>
                  <a:pt x="17430" y="37250"/>
                </a:lnTo>
                <a:lnTo>
                  <a:pt x="17440" y="37250"/>
                </a:lnTo>
                <a:lnTo>
                  <a:pt x="17440" y="37240"/>
                </a:lnTo>
                <a:lnTo>
                  <a:pt x="17430" y="37240"/>
                </a:lnTo>
                <a:lnTo>
                  <a:pt x="17410" y="37250"/>
                </a:lnTo>
                <a:lnTo>
                  <a:pt x="17400" y="37250"/>
                </a:lnTo>
                <a:lnTo>
                  <a:pt x="17370" y="37250"/>
                </a:lnTo>
                <a:lnTo>
                  <a:pt x="17350" y="37240"/>
                </a:lnTo>
                <a:lnTo>
                  <a:pt x="17330" y="37230"/>
                </a:lnTo>
                <a:lnTo>
                  <a:pt x="17320" y="37220"/>
                </a:lnTo>
                <a:lnTo>
                  <a:pt x="17310" y="37230"/>
                </a:lnTo>
                <a:lnTo>
                  <a:pt x="17290" y="37240"/>
                </a:lnTo>
                <a:lnTo>
                  <a:pt x="17270" y="37240"/>
                </a:lnTo>
                <a:lnTo>
                  <a:pt x="17250" y="37230"/>
                </a:lnTo>
                <a:lnTo>
                  <a:pt x="17240" y="37220"/>
                </a:lnTo>
                <a:lnTo>
                  <a:pt x="17220" y="37200"/>
                </a:lnTo>
                <a:lnTo>
                  <a:pt x="17190" y="37200"/>
                </a:lnTo>
                <a:lnTo>
                  <a:pt x="17180" y="37180"/>
                </a:lnTo>
                <a:lnTo>
                  <a:pt x="17160" y="37180"/>
                </a:lnTo>
                <a:lnTo>
                  <a:pt x="17150" y="37170"/>
                </a:lnTo>
                <a:lnTo>
                  <a:pt x="17150" y="37160"/>
                </a:lnTo>
                <a:lnTo>
                  <a:pt x="17140" y="37150"/>
                </a:lnTo>
                <a:lnTo>
                  <a:pt x="17150" y="37130"/>
                </a:lnTo>
                <a:lnTo>
                  <a:pt x="17160" y="37110"/>
                </a:lnTo>
                <a:lnTo>
                  <a:pt x="17170" y="37100"/>
                </a:lnTo>
                <a:lnTo>
                  <a:pt x="17170" y="37090"/>
                </a:lnTo>
                <a:lnTo>
                  <a:pt x="17170" y="37080"/>
                </a:lnTo>
                <a:lnTo>
                  <a:pt x="17160" y="37080"/>
                </a:lnTo>
                <a:lnTo>
                  <a:pt x="17150" y="37090"/>
                </a:lnTo>
                <a:lnTo>
                  <a:pt x="17150" y="37100"/>
                </a:lnTo>
                <a:lnTo>
                  <a:pt x="17140" y="37100"/>
                </a:lnTo>
                <a:lnTo>
                  <a:pt x="17120" y="37110"/>
                </a:lnTo>
                <a:lnTo>
                  <a:pt x="17100" y="37120"/>
                </a:lnTo>
                <a:lnTo>
                  <a:pt x="17090" y="37120"/>
                </a:lnTo>
                <a:lnTo>
                  <a:pt x="17070" y="37120"/>
                </a:lnTo>
                <a:lnTo>
                  <a:pt x="17050" y="37130"/>
                </a:lnTo>
                <a:lnTo>
                  <a:pt x="17060" y="37150"/>
                </a:lnTo>
                <a:lnTo>
                  <a:pt x="17060" y="37160"/>
                </a:lnTo>
                <a:lnTo>
                  <a:pt x="17070" y="37170"/>
                </a:lnTo>
                <a:lnTo>
                  <a:pt x="17070" y="37190"/>
                </a:lnTo>
                <a:lnTo>
                  <a:pt x="17050" y="37210"/>
                </a:lnTo>
                <a:lnTo>
                  <a:pt x="17030" y="37200"/>
                </a:lnTo>
                <a:lnTo>
                  <a:pt x="17010" y="37180"/>
                </a:lnTo>
                <a:lnTo>
                  <a:pt x="17000" y="37170"/>
                </a:lnTo>
                <a:lnTo>
                  <a:pt x="16980" y="37160"/>
                </a:lnTo>
                <a:lnTo>
                  <a:pt x="16980" y="37150"/>
                </a:lnTo>
                <a:lnTo>
                  <a:pt x="16980" y="37130"/>
                </a:lnTo>
                <a:lnTo>
                  <a:pt x="16980" y="37120"/>
                </a:lnTo>
                <a:lnTo>
                  <a:pt x="17000" y="37110"/>
                </a:lnTo>
                <a:lnTo>
                  <a:pt x="17010" y="37100"/>
                </a:lnTo>
                <a:lnTo>
                  <a:pt x="17020" y="37090"/>
                </a:lnTo>
                <a:lnTo>
                  <a:pt x="17020" y="37080"/>
                </a:lnTo>
                <a:lnTo>
                  <a:pt x="17020" y="37070"/>
                </a:lnTo>
                <a:lnTo>
                  <a:pt x="17020" y="37060"/>
                </a:lnTo>
                <a:lnTo>
                  <a:pt x="17010" y="37060"/>
                </a:lnTo>
                <a:lnTo>
                  <a:pt x="17010" y="37050"/>
                </a:lnTo>
                <a:lnTo>
                  <a:pt x="17010" y="37040"/>
                </a:lnTo>
                <a:lnTo>
                  <a:pt x="17000" y="37030"/>
                </a:lnTo>
                <a:lnTo>
                  <a:pt x="17010" y="37020"/>
                </a:lnTo>
                <a:lnTo>
                  <a:pt x="17010" y="37010"/>
                </a:lnTo>
                <a:lnTo>
                  <a:pt x="17020" y="37010"/>
                </a:lnTo>
                <a:lnTo>
                  <a:pt x="17030" y="37010"/>
                </a:lnTo>
                <a:lnTo>
                  <a:pt x="17050" y="37010"/>
                </a:lnTo>
                <a:lnTo>
                  <a:pt x="17060" y="37010"/>
                </a:lnTo>
                <a:lnTo>
                  <a:pt x="17070" y="37000"/>
                </a:lnTo>
                <a:lnTo>
                  <a:pt x="17050" y="36990"/>
                </a:lnTo>
                <a:lnTo>
                  <a:pt x="17040" y="36990"/>
                </a:lnTo>
                <a:lnTo>
                  <a:pt x="17020" y="36990"/>
                </a:lnTo>
                <a:lnTo>
                  <a:pt x="17010" y="36970"/>
                </a:lnTo>
                <a:lnTo>
                  <a:pt x="17010" y="36960"/>
                </a:lnTo>
                <a:lnTo>
                  <a:pt x="17020" y="36940"/>
                </a:lnTo>
                <a:lnTo>
                  <a:pt x="17030" y="36930"/>
                </a:lnTo>
                <a:lnTo>
                  <a:pt x="17040" y="36910"/>
                </a:lnTo>
                <a:lnTo>
                  <a:pt x="17050" y="36900"/>
                </a:lnTo>
                <a:lnTo>
                  <a:pt x="17070" y="36880"/>
                </a:lnTo>
                <a:lnTo>
                  <a:pt x="17080" y="36870"/>
                </a:lnTo>
                <a:lnTo>
                  <a:pt x="17080" y="36850"/>
                </a:lnTo>
                <a:lnTo>
                  <a:pt x="17050" y="36850"/>
                </a:lnTo>
                <a:lnTo>
                  <a:pt x="17030" y="36850"/>
                </a:lnTo>
                <a:lnTo>
                  <a:pt x="17010" y="36860"/>
                </a:lnTo>
                <a:lnTo>
                  <a:pt x="17000" y="36850"/>
                </a:lnTo>
                <a:lnTo>
                  <a:pt x="16990" y="36840"/>
                </a:lnTo>
                <a:lnTo>
                  <a:pt x="16990" y="36820"/>
                </a:lnTo>
                <a:lnTo>
                  <a:pt x="17000" y="36820"/>
                </a:lnTo>
                <a:lnTo>
                  <a:pt x="17020" y="36810"/>
                </a:lnTo>
                <a:lnTo>
                  <a:pt x="17020" y="36800"/>
                </a:lnTo>
                <a:lnTo>
                  <a:pt x="17020" y="36780"/>
                </a:lnTo>
                <a:lnTo>
                  <a:pt x="17030" y="36770"/>
                </a:lnTo>
                <a:lnTo>
                  <a:pt x="17040" y="36770"/>
                </a:lnTo>
                <a:lnTo>
                  <a:pt x="17050" y="36760"/>
                </a:lnTo>
                <a:lnTo>
                  <a:pt x="17060" y="36770"/>
                </a:lnTo>
                <a:lnTo>
                  <a:pt x="17070" y="36770"/>
                </a:lnTo>
                <a:lnTo>
                  <a:pt x="17100" y="36760"/>
                </a:lnTo>
                <a:lnTo>
                  <a:pt x="17120" y="36760"/>
                </a:lnTo>
                <a:lnTo>
                  <a:pt x="17120" y="36750"/>
                </a:lnTo>
                <a:lnTo>
                  <a:pt x="17110" y="36730"/>
                </a:lnTo>
                <a:lnTo>
                  <a:pt x="17110" y="36720"/>
                </a:lnTo>
                <a:lnTo>
                  <a:pt x="17120" y="36710"/>
                </a:lnTo>
                <a:lnTo>
                  <a:pt x="17130" y="36720"/>
                </a:lnTo>
                <a:lnTo>
                  <a:pt x="17140" y="36730"/>
                </a:lnTo>
                <a:lnTo>
                  <a:pt x="17150" y="36730"/>
                </a:lnTo>
                <a:lnTo>
                  <a:pt x="17160" y="36730"/>
                </a:lnTo>
                <a:lnTo>
                  <a:pt x="17160" y="36720"/>
                </a:lnTo>
                <a:lnTo>
                  <a:pt x="17170" y="36710"/>
                </a:lnTo>
                <a:lnTo>
                  <a:pt x="17170" y="36700"/>
                </a:lnTo>
                <a:lnTo>
                  <a:pt x="17170" y="36690"/>
                </a:lnTo>
                <a:lnTo>
                  <a:pt x="17170" y="36680"/>
                </a:lnTo>
                <a:lnTo>
                  <a:pt x="17170" y="36660"/>
                </a:lnTo>
                <a:lnTo>
                  <a:pt x="17180" y="36650"/>
                </a:lnTo>
                <a:lnTo>
                  <a:pt x="17200" y="36650"/>
                </a:lnTo>
                <a:lnTo>
                  <a:pt x="17210" y="36660"/>
                </a:lnTo>
                <a:lnTo>
                  <a:pt x="17220" y="36660"/>
                </a:lnTo>
                <a:lnTo>
                  <a:pt x="17230" y="36670"/>
                </a:lnTo>
                <a:lnTo>
                  <a:pt x="17240" y="36680"/>
                </a:lnTo>
                <a:lnTo>
                  <a:pt x="17260" y="36680"/>
                </a:lnTo>
                <a:lnTo>
                  <a:pt x="17270" y="36660"/>
                </a:lnTo>
                <a:lnTo>
                  <a:pt x="17280" y="36640"/>
                </a:lnTo>
                <a:lnTo>
                  <a:pt x="17280" y="36620"/>
                </a:lnTo>
                <a:lnTo>
                  <a:pt x="17280" y="36610"/>
                </a:lnTo>
                <a:lnTo>
                  <a:pt x="17280" y="36600"/>
                </a:lnTo>
                <a:lnTo>
                  <a:pt x="17310" y="36590"/>
                </a:lnTo>
                <a:lnTo>
                  <a:pt x="17320" y="36580"/>
                </a:lnTo>
                <a:lnTo>
                  <a:pt x="17330" y="36570"/>
                </a:lnTo>
                <a:lnTo>
                  <a:pt x="17350" y="36580"/>
                </a:lnTo>
                <a:lnTo>
                  <a:pt x="17370" y="36570"/>
                </a:lnTo>
                <a:lnTo>
                  <a:pt x="17390" y="36560"/>
                </a:lnTo>
                <a:lnTo>
                  <a:pt x="17400" y="36540"/>
                </a:lnTo>
                <a:lnTo>
                  <a:pt x="17390" y="36530"/>
                </a:lnTo>
                <a:lnTo>
                  <a:pt x="17390" y="36510"/>
                </a:lnTo>
                <a:lnTo>
                  <a:pt x="17380" y="36490"/>
                </a:lnTo>
                <a:lnTo>
                  <a:pt x="17370" y="36480"/>
                </a:lnTo>
                <a:lnTo>
                  <a:pt x="17360" y="36470"/>
                </a:lnTo>
                <a:lnTo>
                  <a:pt x="17350" y="36450"/>
                </a:lnTo>
                <a:lnTo>
                  <a:pt x="17350" y="36440"/>
                </a:lnTo>
                <a:lnTo>
                  <a:pt x="17340" y="36430"/>
                </a:lnTo>
                <a:lnTo>
                  <a:pt x="17330" y="36410"/>
                </a:lnTo>
                <a:lnTo>
                  <a:pt x="17320" y="36400"/>
                </a:lnTo>
                <a:lnTo>
                  <a:pt x="17300" y="36380"/>
                </a:lnTo>
                <a:lnTo>
                  <a:pt x="17290" y="36380"/>
                </a:lnTo>
                <a:lnTo>
                  <a:pt x="17280" y="36370"/>
                </a:lnTo>
                <a:lnTo>
                  <a:pt x="17280" y="36360"/>
                </a:lnTo>
                <a:lnTo>
                  <a:pt x="17270" y="36360"/>
                </a:lnTo>
                <a:lnTo>
                  <a:pt x="17260" y="36360"/>
                </a:lnTo>
                <a:lnTo>
                  <a:pt x="17250" y="36350"/>
                </a:lnTo>
                <a:lnTo>
                  <a:pt x="17240" y="36340"/>
                </a:lnTo>
                <a:lnTo>
                  <a:pt x="17250" y="36330"/>
                </a:lnTo>
                <a:lnTo>
                  <a:pt x="17250" y="36310"/>
                </a:lnTo>
                <a:lnTo>
                  <a:pt x="17250" y="36300"/>
                </a:lnTo>
                <a:lnTo>
                  <a:pt x="17250" y="36280"/>
                </a:lnTo>
                <a:lnTo>
                  <a:pt x="17250" y="36270"/>
                </a:lnTo>
                <a:lnTo>
                  <a:pt x="17250" y="36260"/>
                </a:lnTo>
                <a:lnTo>
                  <a:pt x="17250" y="36250"/>
                </a:lnTo>
                <a:lnTo>
                  <a:pt x="17260" y="36240"/>
                </a:lnTo>
                <a:lnTo>
                  <a:pt x="17260" y="36230"/>
                </a:lnTo>
                <a:lnTo>
                  <a:pt x="17260" y="36220"/>
                </a:lnTo>
                <a:lnTo>
                  <a:pt x="17250" y="36210"/>
                </a:lnTo>
                <a:lnTo>
                  <a:pt x="17240" y="36210"/>
                </a:lnTo>
                <a:lnTo>
                  <a:pt x="17240" y="36200"/>
                </a:lnTo>
                <a:lnTo>
                  <a:pt x="17250" y="36190"/>
                </a:lnTo>
                <a:lnTo>
                  <a:pt x="17240" y="36180"/>
                </a:lnTo>
                <a:lnTo>
                  <a:pt x="17240" y="36170"/>
                </a:lnTo>
                <a:lnTo>
                  <a:pt x="17230" y="36170"/>
                </a:lnTo>
                <a:lnTo>
                  <a:pt x="17220" y="36170"/>
                </a:lnTo>
                <a:lnTo>
                  <a:pt x="17220" y="36160"/>
                </a:lnTo>
                <a:lnTo>
                  <a:pt x="17230" y="36160"/>
                </a:lnTo>
                <a:lnTo>
                  <a:pt x="17240" y="36150"/>
                </a:lnTo>
                <a:lnTo>
                  <a:pt x="17250" y="36150"/>
                </a:lnTo>
                <a:lnTo>
                  <a:pt x="17260" y="36140"/>
                </a:lnTo>
                <a:lnTo>
                  <a:pt x="17260" y="36130"/>
                </a:lnTo>
                <a:lnTo>
                  <a:pt x="17260" y="36120"/>
                </a:lnTo>
                <a:lnTo>
                  <a:pt x="17270" y="36110"/>
                </a:lnTo>
                <a:lnTo>
                  <a:pt x="17280" y="36100"/>
                </a:lnTo>
                <a:lnTo>
                  <a:pt x="17290" y="36090"/>
                </a:lnTo>
                <a:lnTo>
                  <a:pt x="17290" y="36080"/>
                </a:lnTo>
                <a:lnTo>
                  <a:pt x="17280" y="36070"/>
                </a:lnTo>
                <a:lnTo>
                  <a:pt x="17270" y="36060"/>
                </a:lnTo>
                <a:lnTo>
                  <a:pt x="17260" y="36050"/>
                </a:lnTo>
                <a:lnTo>
                  <a:pt x="17260" y="36040"/>
                </a:lnTo>
                <a:lnTo>
                  <a:pt x="17270" y="36030"/>
                </a:lnTo>
                <a:lnTo>
                  <a:pt x="17270" y="36020"/>
                </a:lnTo>
                <a:lnTo>
                  <a:pt x="17280" y="36010"/>
                </a:lnTo>
                <a:lnTo>
                  <a:pt x="17280" y="36000"/>
                </a:lnTo>
                <a:lnTo>
                  <a:pt x="17290" y="35990"/>
                </a:lnTo>
                <a:lnTo>
                  <a:pt x="17300" y="35990"/>
                </a:lnTo>
                <a:lnTo>
                  <a:pt x="17300" y="35980"/>
                </a:lnTo>
                <a:lnTo>
                  <a:pt x="17310" y="35970"/>
                </a:lnTo>
                <a:lnTo>
                  <a:pt x="17320" y="35960"/>
                </a:lnTo>
                <a:lnTo>
                  <a:pt x="17320" y="35950"/>
                </a:lnTo>
                <a:lnTo>
                  <a:pt x="17330" y="35940"/>
                </a:lnTo>
                <a:lnTo>
                  <a:pt x="17340" y="35940"/>
                </a:lnTo>
                <a:lnTo>
                  <a:pt x="17350" y="35940"/>
                </a:lnTo>
                <a:lnTo>
                  <a:pt x="17360" y="35930"/>
                </a:lnTo>
                <a:lnTo>
                  <a:pt x="17380" y="35910"/>
                </a:lnTo>
                <a:lnTo>
                  <a:pt x="17390" y="35900"/>
                </a:lnTo>
                <a:lnTo>
                  <a:pt x="17410" y="35890"/>
                </a:lnTo>
                <a:lnTo>
                  <a:pt x="17420" y="35880"/>
                </a:lnTo>
                <a:lnTo>
                  <a:pt x="17430" y="35880"/>
                </a:lnTo>
                <a:lnTo>
                  <a:pt x="17440" y="35890"/>
                </a:lnTo>
                <a:lnTo>
                  <a:pt x="17460" y="35890"/>
                </a:lnTo>
                <a:lnTo>
                  <a:pt x="17470" y="35880"/>
                </a:lnTo>
                <a:lnTo>
                  <a:pt x="17480" y="35870"/>
                </a:lnTo>
                <a:lnTo>
                  <a:pt x="17490" y="35870"/>
                </a:lnTo>
                <a:lnTo>
                  <a:pt x="17500" y="35860"/>
                </a:lnTo>
                <a:lnTo>
                  <a:pt x="17510" y="35850"/>
                </a:lnTo>
                <a:lnTo>
                  <a:pt x="17530" y="35840"/>
                </a:lnTo>
                <a:lnTo>
                  <a:pt x="17540" y="35840"/>
                </a:lnTo>
                <a:lnTo>
                  <a:pt x="17560" y="35820"/>
                </a:lnTo>
                <a:lnTo>
                  <a:pt x="17570" y="35810"/>
                </a:lnTo>
                <a:lnTo>
                  <a:pt x="17580" y="35810"/>
                </a:lnTo>
                <a:lnTo>
                  <a:pt x="17590" y="35800"/>
                </a:lnTo>
                <a:lnTo>
                  <a:pt x="17610" y="35790"/>
                </a:lnTo>
                <a:lnTo>
                  <a:pt x="17630" y="35770"/>
                </a:lnTo>
                <a:lnTo>
                  <a:pt x="17650" y="35760"/>
                </a:lnTo>
                <a:lnTo>
                  <a:pt x="17670" y="35750"/>
                </a:lnTo>
                <a:lnTo>
                  <a:pt x="17670" y="35740"/>
                </a:lnTo>
                <a:lnTo>
                  <a:pt x="17680" y="35720"/>
                </a:lnTo>
                <a:lnTo>
                  <a:pt x="17690" y="35720"/>
                </a:lnTo>
                <a:lnTo>
                  <a:pt x="17700" y="35720"/>
                </a:lnTo>
                <a:lnTo>
                  <a:pt x="17720" y="35710"/>
                </a:lnTo>
                <a:lnTo>
                  <a:pt x="17730" y="35700"/>
                </a:lnTo>
                <a:lnTo>
                  <a:pt x="17750" y="35690"/>
                </a:lnTo>
                <a:lnTo>
                  <a:pt x="17760" y="35680"/>
                </a:lnTo>
                <a:lnTo>
                  <a:pt x="17780" y="35670"/>
                </a:lnTo>
                <a:lnTo>
                  <a:pt x="17790" y="35660"/>
                </a:lnTo>
                <a:lnTo>
                  <a:pt x="17790" y="35650"/>
                </a:lnTo>
                <a:lnTo>
                  <a:pt x="17780" y="35640"/>
                </a:lnTo>
                <a:lnTo>
                  <a:pt x="17790" y="35620"/>
                </a:lnTo>
                <a:lnTo>
                  <a:pt x="17800" y="35600"/>
                </a:lnTo>
                <a:lnTo>
                  <a:pt x="17800" y="35590"/>
                </a:lnTo>
                <a:lnTo>
                  <a:pt x="17800" y="35580"/>
                </a:lnTo>
                <a:lnTo>
                  <a:pt x="17810" y="35580"/>
                </a:lnTo>
                <a:lnTo>
                  <a:pt x="17830" y="35570"/>
                </a:lnTo>
                <a:lnTo>
                  <a:pt x="17830" y="35560"/>
                </a:lnTo>
                <a:lnTo>
                  <a:pt x="17840" y="35550"/>
                </a:lnTo>
                <a:lnTo>
                  <a:pt x="17840" y="35540"/>
                </a:lnTo>
                <a:lnTo>
                  <a:pt x="17850" y="35530"/>
                </a:lnTo>
                <a:lnTo>
                  <a:pt x="17840" y="35530"/>
                </a:lnTo>
                <a:lnTo>
                  <a:pt x="17850" y="35520"/>
                </a:lnTo>
                <a:lnTo>
                  <a:pt x="17860" y="35510"/>
                </a:lnTo>
                <a:lnTo>
                  <a:pt x="17880" y="35510"/>
                </a:lnTo>
                <a:lnTo>
                  <a:pt x="17890" y="35500"/>
                </a:lnTo>
                <a:lnTo>
                  <a:pt x="17900" y="35490"/>
                </a:lnTo>
                <a:lnTo>
                  <a:pt x="17920" y="35490"/>
                </a:lnTo>
                <a:lnTo>
                  <a:pt x="17950" y="35490"/>
                </a:lnTo>
                <a:lnTo>
                  <a:pt x="17980" y="35490"/>
                </a:lnTo>
                <a:lnTo>
                  <a:pt x="17980" y="35480"/>
                </a:lnTo>
                <a:lnTo>
                  <a:pt x="17990" y="35460"/>
                </a:lnTo>
                <a:lnTo>
                  <a:pt x="18000" y="35430"/>
                </a:lnTo>
                <a:lnTo>
                  <a:pt x="18010" y="35420"/>
                </a:lnTo>
                <a:lnTo>
                  <a:pt x="18030" y="35420"/>
                </a:lnTo>
                <a:lnTo>
                  <a:pt x="18050" y="35420"/>
                </a:lnTo>
                <a:lnTo>
                  <a:pt x="18070" y="35400"/>
                </a:lnTo>
                <a:lnTo>
                  <a:pt x="18100" y="35380"/>
                </a:lnTo>
                <a:lnTo>
                  <a:pt x="18120" y="35360"/>
                </a:lnTo>
                <a:lnTo>
                  <a:pt x="18130" y="35350"/>
                </a:lnTo>
                <a:lnTo>
                  <a:pt x="18130" y="35330"/>
                </a:lnTo>
                <a:lnTo>
                  <a:pt x="18140" y="35320"/>
                </a:lnTo>
                <a:lnTo>
                  <a:pt x="18160" y="35310"/>
                </a:lnTo>
                <a:lnTo>
                  <a:pt x="18180" y="35290"/>
                </a:lnTo>
                <a:lnTo>
                  <a:pt x="18210" y="35260"/>
                </a:lnTo>
                <a:lnTo>
                  <a:pt x="18220" y="35270"/>
                </a:lnTo>
                <a:lnTo>
                  <a:pt x="18230" y="35280"/>
                </a:lnTo>
                <a:lnTo>
                  <a:pt x="18250" y="35280"/>
                </a:lnTo>
                <a:lnTo>
                  <a:pt x="18280" y="35280"/>
                </a:lnTo>
                <a:lnTo>
                  <a:pt x="18300" y="35280"/>
                </a:lnTo>
                <a:lnTo>
                  <a:pt x="18310" y="35270"/>
                </a:lnTo>
                <a:lnTo>
                  <a:pt x="18330" y="35230"/>
                </a:lnTo>
                <a:lnTo>
                  <a:pt x="18330" y="35220"/>
                </a:lnTo>
                <a:lnTo>
                  <a:pt x="18360" y="35210"/>
                </a:lnTo>
                <a:lnTo>
                  <a:pt x="18380" y="35200"/>
                </a:lnTo>
                <a:lnTo>
                  <a:pt x="18390" y="35190"/>
                </a:lnTo>
                <a:lnTo>
                  <a:pt x="18390" y="35180"/>
                </a:lnTo>
                <a:lnTo>
                  <a:pt x="18380" y="35160"/>
                </a:lnTo>
                <a:lnTo>
                  <a:pt x="18390" y="35150"/>
                </a:lnTo>
                <a:lnTo>
                  <a:pt x="18390" y="35130"/>
                </a:lnTo>
                <a:lnTo>
                  <a:pt x="18400" y="35110"/>
                </a:lnTo>
                <a:lnTo>
                  <a:pt x="18410" y="35090"/>
                </a:lnTo>
                <a:lnTo>
                  <a:pt x="18420" y="35070"/>
                </a:lnTo>
                <a:lnTo>
                  <a:pt x="18430" y="35070"/>
                </a:lnTo>
                <a:lnTo>
                  <a:pt x="18440" y="35080"/>
                </a:lnTo>
                <a:lnTo>
                  <a:pt x="18450" y="35090"/>
                </a:lnTo>
                <a:lnTo>
                  <a:pt x="18460" y="35100"/>
                </a:lnTo>
                <a:lnTo>
                  <a:pt x="18460" y="35110"/>
                </a:lnTo>
                <a:lnTo>
                  <a:pt x="18460" y="35120"/>
                </a:lnTo>
                <a:lnTo>
                  <a:pt x="18470" y="35130"/>
                </a:lnTo>
                <a:lnTo>
                  <a:pt x="18480" y="35120"/>
                </a:lnTo>
                <a:lnTo>
                  <a:pt x="18490" y="35110"/>
                </a:lnTo>
                <a:lnTo>
                  <a:pt x="18510" y="35120"/>
                </a:lnTo>
                <a:lnTo>
                  <a:pt x="18530" y="35120"/>
                </a:lnTo>
                <a:lnTo>
                  <a:pt x="18530" y="35110"/>
                </a:lnTo>
                <a:lnTo>
                  <a:pt x="18540" y="35100"/>
                </a:lnTo>
                <a:lnTo>
                  <a:pt x="18550" y="35090"/>
                </a:lnTo>
                <a:lnTo>
                  <a:pt x="18550" y="35100"/>
                </a:lnTo>
                <a:lnTo>
                  <a:pt x="18550" y="35120"/>
                </a:lnTo>
                <a:lnTo>
                  <a:pt x="18560" y="35130"/>
                </a:lnTo>
                <a:lnTo>
                  <a:pt x="18570" y="35120"/>
                </a:lnTo>
                <a:lnTo>
                  <a:pt x="18570" y="35110"/>
                </a:lnTo>
                <a:lnTo>
                  <a:pt x="18580" y="35100"/>
                </a:lnTo>
                <a:lnTo>
                  <a:pt x="18570" y="35090"/>
                </a:lnTo>
                <a:lnTo>
                  <a:pt x="18560" y="35080"/>
                </a:lnTo>
                <a:lnTo>
                  <a:pt x="18570" y="35070"/>
                </a:lnTo>
                <a:lnTo>
                  <a:pt x="18570" y="35060"/>
                </a:lnTo>
                <a:lnTo>
                  <a:pt x="18570" y="35050"/>
                </a:lnTo>
                <a:lnTo>
                  <a:pt x="18570" y="35040"/>
                </a:lnTo>
                <a:lnTo>
                  <a:pt x="18580" y="35040"/>
                </a:lnTo>
                <a:lnTo>
                  <a:pt x="18580" y="35050"/>
                </a:lnTo>
                <a:lnTo>
                  <a:pt x="18590" y="35050"/>
                </a:lnTo>
                <a:lnTo>
                  <a:pt x="18600" y="35050"/>
                </a:lnTo>
                <a:lnTo>
                  <a:pt x="18610" y="35050"/>
                </a:lnTo>
                <a:lnTo>
                  <a:pt x="18610" y="35040"/>
                </a:lnTo>
                <a:lnTo>
                  <a:pt x="18610" y="35030"/>
                </a:lnTo>
                <a:lnTo>
                  <a:pt x="18610" y="35020"/>
                </a:lnTo>
                <a:lnTo>
                  <a:pt x="18620" y="35010"/>
                </a:lnTo>
                <a:lnTo>
                  <a:pt x="18630" y="35010"/>
                </a:lnTo>
                <a:lnTo>
                  <a:pt x="18640" y="35010"/>
                </a:lnTo>
                <a:lnTo>
                  <a:pt x="18640" y="35000"/>
                </a:lnTo>
                <a:lnTo>
                  <a:pt x="18650" y="34990"/>
                </a:lnTo>
                <a:lnTo>
                  <a:pt x="18650" y="34980"/>
                </a:lnTo>
                <a:lnTo>
                  <a:pt x="18660" y="34990"/>
                </a:lnTo>
                <a:lnTo>
                  <a:pt x="18660" y="35000"/>
                </a:lnTo>
                <a:lnTo>
                  <a:pt x="18660" y="34990"/>
                </a:lnTo>
                <a:lnTo>
                  <a:pt x="18670" y="34980"/>
                </a:lnTo>
                <a:lnTo>
                  <a:pt x="18670" y="34970"/>
                </a:lnTo>
                <a:lnTo>
                  <a:pt x="18690" y="34960"/>
                </a:lnTo>
                <a:lnTo>
                  <a:pt x="18700" y="34950"/>
                </a:lnTo>
                <a:lnTo>
                  <a:pt x="18710" y="34940"/>
                </a:lnTo>
                <a:lnTo>
                  <a:pt x="18710" y="34920"/>
                </a:lnTo>
                <a:lnTo>
                  <a:pt x="18720" y="34910"/>
                </a:lnTo>
                <a:lnTo>
                  <a:pt x="18720" y="34900"/>
                </a:lnTo>
                <a:lnTo>
                  <a:pt x="18740" y="34900"/>
                </a:lnTo>
                <a:lnTo>
                  <a:pt x="18750" y="34900"/>
                </a:lnTo>
                <a:lnTo>
                  <a:pt x="18760" y="34890"/>
                </a:lnTo>
                <a:lnTo>
                  <a:pt x="18770" y="34890"/>
                </a:lnTo>
                <a:lnTo>
                  <a:pt x="18760" y="34880"/>
                </a:lnTo>
                <a:lnTo>
                  <a:pt x="18760" y="34870"/>
                </a:lnTo>
                <a:lnTo>
                  <a:pt x="18760" y="34860"/>
                </a:lnTo>
                <a:lnTo>
                  <a:pt x="18760" y="34850"/>
                </a:lnTo>
                <a:lnTo>
                  <a:pt x="18770" y="34840"/>
                </a:lnTo>
                <a:lnTo>
                  <a:pt x="18770" y="34860"/>
                </a:lnTo>
                <a:lnTo>
                  <a:pt x="18780" y="34870"/>
                </a:lnTo>
                <a:lnTo>
                  <a:pt x="18790" y="34880"/>
                </a:lnTo>
                <a:lnTo>
                  <a:pt x="18800" y="34880"/>
                </a:lnTo>
                <a:lnTo>
                  <a:pt x="18800" y="34860"/>
                </a:lnTo>
                <a:lnTo>
                  <a:pt x="18810" y="34850"/>
                </a:lnTo>
                <a:lnTo>
                  <a:pt x="18810" y="34840"/>
                </a:lnTo>
                <a:lnTo>
                  <a:pt x="18810" y="34830"/>
                </a:lnTo>
                <a:lnTo>
                  <a:pt x="18800" y="34830"/>
                </a:lnTo>
                <a:lnTo>
                  <a:pt x="18800" y="34820"/>
                </a:lnTo>
                <a:lnTo>
                  <a:pt x="18800" y="34810"/>
                </a:lnTo>
                <a:lnTo>
                  <a:pt x="18790" y="34810"/>
                </a:lnTo>
                <a:lnTo>
                  <a:pt x="18780" y="34810"/>
                </a:lnTo>
                <a:lnTo>
                  <a:pt x="18780" y="34790"/>
                </a:lnTo>
                <a:lnTo>
                  <a:pt x="18780" y="34780"/>
                </a:lnTo>
                <a:lnTo>
                  <a:pt x="18780" y="34770"/>
                </a:lnTo>
                <a:lnTo>
                  <a:pt x="18790" y="34780"/>
                </a:lnTo>
                <a:lnTo>
                  <a:pt x="18800" y="34780"/>
                </a:lnTo>
                <a:lnTo>
                  <a:pt x="18810" y="34770"/>
                </a:lnTo>
                <a:lnTo>
                  <a:pt x="18810" y="34760"/>
                </a:lnTo>
                <a:lnTo>
                  <a:pt x="18820" y="34760"/>
                </a:lnTo>
                <a:lnTo>
                  <a:pt x="18830" y="34770"/>
                </a:lnTo>
                <a:lnTo>
                  <a:pt x="18830" y="34780"/>
                </a:lnTo>
                <a:lnTo>
                  <a:pt x="18840" y="34770"/>
                </a:lnTo>
                <a:lnTo>
                  <a:pt x="18850" y="34750"/>
                </a:lnTo>
                <a:lnTo>
                  <a:pt x="18880" y="34720"/>
                </a:lnTo>
                <a:lnTo>
                  <a:pt x="18920" y="34700"/>
                </a:lnTo>
                <a:lnTo>
                  <a:pt x="18940" y="34680"/>
                </a:lnTo>
                <a:lnTo>
                  <a:pt x="18970" y="34670"/>
                </a:lnTo>
                <a:lnTo>
                  <a:pt x="18990" y="34660"/>
                </a:lnTo>
                <a:lnTo>
                  <a:pt x="19020" y="34650"/>
                </a:lnTo>
                <a:lnTo>
                  <a:pt x="19040" y="34640"/>
                </a:lnTo>
                <a:lnTo>
                  <a:pt x="19060" y="34620"/>
                </a:lnTo>
                <a:lnTo>
                  <a:pt x="19070" y="34610"/>
                </a:lnTo>
                <a:lnTo>
                  <a:pt x="19100" y="34590"/>
                </a:lnTo>
                <a:lnTo>
                  <a:pt x="19120" y="34570"/>
                </a:lnTo>
                <a:lnTo>
                  <a:pt x="19140" y="34550"/>
                </a:lnTo>
                <a:lnTo>
                  <a:pt x="19140" y="34540"/>
                </a:lnTo>
                <a:lnTo>
                  <a:pt x="19160" y="34520"/>
                </a:lnTo>
                <a:lnTo>
                  <a:pt x="19170" y="34530"/>
                </a:lnTo>
                <a:lnTo>
                  <a:pt x="19190" y="34520"/>
                </a:lnTo>
                <a:lnTo>
                  <a:pt x="19210" y="34520"/>
                </a:lnTo>
                <a:lnTo>
                  <a:pt x="19220" y="34510"/>
                </a:lnTo>
                <a:lnTo>
                  <a:pt x="19220" y="34500"/>
                </a:lnTo>
                <a:lnTo>
                  <a:pt x="19220" y="34490"/>
                </a:lnTo>
                <a:lnTo>
                  <a:pt x="19210" y="34480"/>
                </a:lnTo>
                <a:lnTo>
                  <a:pt x="19210" y="34470"/>
                </a:lnTo>
                <a:lnTo>
                  <a:pt x="19200" y="34460"/>
                </a:lnTo>
                <a:lnTo>
                  <a:pt x="19220" y="34450"/>
                </a:lnTo>
                <a:lnTo>
                  <a:pt x="19220" y="34440"/>
                </a:lnTo>
                <a:lnTo>
                  <a:pt x="19230" y="34440"/>
                </a:lnTo>
                <a:lnTo>
                  <a:pt x="19230" y="34420"/>
                </a:lnTo>
                <a:lnTo>
                  <a:pt x="19230" y="34410"/>
                </a:lnTo>
                <a:lnTo>
                  <a:pt x="19250" y="34410"/>
                </a:lnTo>
                <a:lnTo>
                  <a:pt x="19260" y="34410"/>
                </a:lnTo>
                <a:lnTo>
                  <a:pt x="19260" y="34390"/>
                </a:lnTo>
                <a:lnTo>
                  <a:pt x="19280" y="34410"/>
                </a:lnTo>
                <a:lnTo>
                  <a:pt x="19290" y="34410"/>
                </a:lnTo>
                <a:lnTo>
                  <a:pt x="19310" y="34400"/>
                </a:lnTo>
                <a:lnTo>
                  <a:pt x="19320" y="34390"/>
                </a:lnTo>
                <a:lnTo>
                  <a:pt x="19330" y="34380"/>
                </a:lnTo>
                <a:lnTo>
                  <a:pt x="19330" y="34370"/>
                </a:lnTo>
                <a:lnTo>
                  <a:pt x="19340" y="34360"/>
                </a:lnTo>
                <a:lnTo>
                  <a:pt x="19350" y="34350"/>
                </a:lnTo>
                <a:lnTo>
                  <a:pt x="19370" y="34350"/>
                </a:lnTo>
                <a:lnTo>
                  <a:pt x="19380" y="34360"/>
                </a:lnTo>
                <a:lnTo>
                  <a:pt x="19400" y="34340"/>
                </a:lnTo>
                <a:lnTo>
                  <a:pt x="19410" y="34330"/>
                </a:lnTo>
                <a:lnTo>
                  <a:pt x="19420" y="34340"/>
                </a:lnTo>
                <a:lnTo>
                  <a:pt x="19440" y="34340"/>
                </a:lnTo>
                <a:lnTo>
                  <a:pt x="19450" y="34330"/>
                </a:lnTo>
                <a:lnTo>
                  <a:pt x="19450" y="34310"/>
                </a:lnTo>
                <a:lnTo>
                  <a:pt x="19460" y="34300"/>
                </a:lnTo>
                <a:lnTo>
                  <a:pt x="19470" y="34290"/>
                </a:lnTo>
                <a:lnTo>
                  <a:pt x="19470" y="34280"/>
                </a:lnTo>
                <a:lnTo>
                  <a:pt x="19480" y="34280"/>
                </a:lnTo>
                <a:lnTo>
                  <a:pt x="19480" y="34270"/>
                </a:lnTo>
                <a:lnTo>
                  <a:pt x="19490" y="34260"/>
                </a:lnTo>
                <a:lnTo>
                  <a:pt x="19490" y="34250"/>
                </a:lnTo>
                <a:lnTo>
                  <a:pt x="19500" y="34250"/>
                </a:lnTo>
                <a:lnTo>
                  <a:pt x="19500" y="34230"/>
                </a:lnTo>
                <a:lnTo>
                  <a:pt x="19510" y="34230"/>
                </a:lnTo>
                <a:lnTo>
                  <a:pt x="19530" y="34230"/>
                </a:lnTo>
                <a:lnTo>
                  <a:pt x="19540" y="34230"/>
                </a:lnTo>
                <a:lnTo>
                  <a:pt x="19540" y="34240"/>
                </a:lnTo>
                <a:lnTo>
                  <a:pt x="19550" y="34250"/>
                </a:lnTo>
                <a:lnTo>
                  <a:pt x="19560" y="34260"/>
                </a:lnTo>
                <a:lnTo>
                  <a:pt x="19570" y="34250"/>
                </a:lnTo>
                <a:lnTo>
                  <a:pt x="19580" y="34230"/>
                </a:lnTo>
                <a:lnTo>
                  <a:pt x="19590" y="34230"/>
                </a:lnTo>
                <a:lnTo>
                  <a:pt x="19600" y="34240"/>
                </a:lnTo>
                <a:lnTo>
                  <a:pt x="19620" y="34240"/>
                </a:lnTo>
                <a:lnTo>
                  <a:pt x="19620" y="34230"/>
                </a:lnTo>
                <a:lnTo>
                  <a:pt x="19610" y="34220"/>
                </a:lnTo>
                <a:lnTo>
                  <a:pt x="19610" y="34210"/>
                </a:lnTo>
                <a:lnTo>
                  <a:pt x="19630" y="34190"/>
                </a:lnTo>
                <a:lnTo>
                  <a:pt x="19640" y="34200"/>
                </a:lnTo>
                <a:lnTo>
                  <a:pt x="19650" y="34200"/>
                </a:lnTo>
                <a:lnTo>
                  <a:pt x="19660" y="34200"/>
                </a:lnTo>
                <a:lnTo>
                  <a:pt x="19660" y="34180"/>
                </a:lnTo>
                <a:lnTo>
                  <a:pt x="19660" y="34160"/>
                </a:lnTo>
                <a:lnTo>
                  <a:pt x="19660" y="34140"/>
                </a:lnTo>
                <a:lnTo>
                  <a:pt x="19660" y="34130"/>
                </a:lnTo>
                <a:lnTo>
                  <a:pt x="19670" y="34120"/>
                </a:lnTo>
                <a:lnTo>
                  <a:pt x="19680" y="34110"/>
                </a:lnTo>
                <a:lnTo>
                  <a:pt x="19700" y="34100"/>
                </a:lnTo>
                <a:lnTo>
                  <a:pt x="19710" y="34090"/>
                </a:lnTo>
                <a:lnTo>
                  <a:pt x="19720" y="34080"/>
                </a:lnTo>
                <a:lnTo>
                  <a:pt x="19720" y="34060"/>
                </a:lnTo>
                <a:lnTo>
                  <a:pt x="19710" y="34050"/>
                </a:lnTo>
                <a:lnTo>
                  <a:pt x="19720" y="34030"/>
                </a:lnTo>
                <a:lnTo>
                  <a:pt x="19710" y="34020"/>
                </a:lnTo>
                <a:lnTo>
                  <a:pt x="19720" y="34010"/>
                </a:lnTo>
                <a:lnTo>
                  <a:pt x="19720" y="33990"/>
                </a:lnTo>
                <a:lnTo>
                  <a:pt x="19730" y="34000"/>
                </a:lnTo>
                <a:lnTo>
                  <a:pt x="19740" y="34020"/>
                </a:lnTo>
                <a:lnTo>
                  <a:pt x="19750" y="34020"/>
                </a:lnTo>
                <a:lnTo>
                  <a:pt x="19770" y="34010"/>
                </a:lnTo>
                <a:lnTo>
                  <a:pt x="19790" y="34000"/>
                </a:lnTo>
                <a:lnTo>
                  <a:pt x="19800" y="34000"/>
                </a:lnTo>
                <a:lnTo>
                  <a:pt x="19810" y="33990"/>
                </a:lnTo>
                <a:lnTo>
                  <a:pt x="19810" y="33980"/>
                </a:lnTo>
                <a:lnTo>
                  <a:pt x="19820" y="33970"/>
                </a:lnTo>
                <a:lnTo>
                  <a:pt x="19840" y="33960"/>
                </a:lnTo>
                <a:lnTo>
                  <a:pt x="19850" y="33960"/>
                </a:lnTo>
                <a:lnTo>
                  <a:pt x="19850" y="33930"/>
                </a:lnTo>
                <a:lnTo>
                  <a:pt x="19860" y="33930"/>
                </a:lnTo>
                <a:lnTo>
                  <a:pt x="19880" y="33910"/>
                </a:lnTo>
                <a:lnTo>
                  <a:pt x="19890" y="33890"/>
                </a:lnTo>
                <a:lnTo>
                  <a:pt x="19880" y="33880"/>
                </a:lnTo>
                <a:lnTo>
                  <a:pt x="19890" y="33880"/>
                </a:lnTo>
                <a:lnTo>
                  <a:pt x="19900" y="33880"/>
                </a:lnTo>
                <a:lnTo>
                  <a:pt x="19910" y="33870"/>
                </a:lnTo>
                <a:lnTo>
                  <a:pt x="19930" y="33840"/>
                </a:lnTo>
                <a:lnTo>
                  <a:pt x="19940" y="33840"/>
                </a:lnTo>
                <a:lnTo>
                  <a:pt x="19940" y="33830"/>
                </a:lnTo>
                <a:lnTo>
                  <a:pt x="19950" y="33820"/>
                </a:lnTo>
                <a:lnTo>
                  <a:pt x="19950" y="33810"/>
                </a:lnTo>
                <a:lnTo>
                  <a:pt x="19960" y="33810"/>
                </a:lnTo>
                <a:lnTo>
                  <a:pt x="19970" y="33810"/>
                </a:lnTo>
                <a:lnTo>
                  <a:pt x="19970" y="33800"/>
                </a:lnTo>
                <a:lnTo>
                  <a:pt x="19970" y="33780"/>
                </a:lnTo>
                <a:lnTo>
                  <a:pt x="19980" y="33780"/>
                </a:lnTo>
                <a:lnTo>
                  <a:pt x="19990" y="33770"/>
                </a:lnTo>
                <a:lnTo>
                  <a:pt x="19990" y="33760"/>
                </a:lnTo>
                <a:lnTo>
                  <a:pt x="20000" y="33750"/>
                </a:lnTo>
                <a:lnTo>
                  <a:pt x="20010" y="33750"/>
                </a:lnTo>
                <a:lnTo>
                  <a:pt x="20020" y="33750"/>
                </a:lnTo>
                <a:lnTo>
                  <a:pt x="20030" y="33740"/>
                </a:lnTo>
                <a:lnTo>
                  <a:pt x="20040" y="33730"/>
                </a:lnTo>
                <a:lnTo>
                  <a:pt x="20050" y="33710"/>
                </a:lnTo>
                <a:lnTo>
                  <a:pt x="20040" y="33700"/>
                </a:lnTo>
                <a:lnTo>
                  <a:pt x="20040" y="33690"/>
                </a:lnTo>
                <a:lnTo>
                  <a:pt x="20040" y="33680"/>
                </a:lnTo>
                <a:lnTo>
                  <a:pt x="20040" y="33670"/>
                </a:lnTo>
                <a:lnTo>
                  <a:pt x="20040" y="33650"/>
                </a:lnTo>
                <a:lnTo>
                  <a:pt x="20050" y="33650"/>
                </a:lnTo>
                <a:lnTo>
                  <a:pt x="20050" y="33640"/>
                </a:lnTo>
                <a:lnTo>
                  <a:pt x="20050" y="33630"/>
                </a:lnTo>
                <a:lnTo>
                  <a:pt x="20050" y="33610"/>
                </a:lnTo>
                <a:lnTo>
                  <a:pt x="20060" y="33610"/>
                </a:lnTo>
                <a:lnTo>
                  <a:pt x="20060" y="33600"/>
                </a:lnTo>
                <a:lnTo>
                  <a:pt x="20050" y="33590"/>
                </a:lnTo>
                <a:lnTo>
                  <a:pt x="20040" y="33590"/>
                </a:lnTo>
                <a:lnTo>
                  <a:pt x="20040" y="33580"/>
                </a:lnTo>
                <a:lnTo>
                  <a:pt x="20030" y="33560"/>
                </a:lnTo>
                <a:lnTo>
                  <a:pt x="20040" y="33540"/>
                </a:lnTo>
                <a:lnTo>
                  <a:pt x="20040" y="33520"/>
                </a:lnTo>
                <a:lnTo>
                  <a:pt x="20040" y="33510"/>
                </a:lnTo>
                <a:lnTo>
                  <a:pt x="20050" y="33510"/>
                </a:lnTo>
                <a:lnTo>
                  <a:pt x="20050" y="33500"/>
                </a:lnTo>
                <a:lnTo>
                  <a:pt x="20060" y="33490"/>
                </a:lnTo>
                <a:lnTo>
                  <a:pt x="20060" y="33480"/>
                </a:lnTo>
                <a:lnTo>
                  <a:pt x="20070" y="33480"/>
                </a:lnTo>
                <a:lnTo>
                  <a:pt x="20070" y="33470"/>
                </a:lnTo>
                <a:lnTo>
                  <a:pt x="20060" y="33460"/>
                </a:lnTo>
                <a:lnTo>
                  <a:pt x="20070" y="33440"/>
                </a:lnTo>
                <a:lnTo>
                  <a:pt x="20080" y="33440"/>
                </a:lnTo>
                <a:lnTo>
                  <a:pt x="20100" y="33430"/>
                </a:lnTo>
                <a:lnTo>
                  <a:pt x="20100" y="33420"/>
                </a:lnTo>
                <a:lnTo>
                  <a:pt x="20100" y="33410"/>
                </a:lnTo>
                <a:lnTo>
                  <a:pt x="20110" y="33400"/>
                </a:lnTo>
                <a:lnTo>
                  <a:pt x="20130" y="33390"/>
                </a:lnTo>
                <a:lnTo>
                  <a:pt x="20150" y="33380"/>
                </a:lnTo>
                <a:lnTo>
                  <a:pt x="20160" y="33370"/>
                </a:lnTo>
                <a:lnTo>
                  <a:pt x="20180" y="33360"/>
                </a:lnTo>
                <a:lnTo>
                  <a:pt x="20190" y="33350"/>
                </a:lnTo>
                <a:lnTo>
                  <a:pt x="20200" y="33330"/>
                </a:lnTo>
                <a:lnTo>
                  <a:pt x="20210" y="33320"/>
                </a:lnTo>
                <a:lnTo>
                  <a:pt x="20220" y="33310"/>
                </a:lnTo>
                <a:lnTo>
                  <a:pt x="20230" y="33300"/>
                </a:lnTo>
                <a:lnTo>
                  <a:pt x="20230" y="33290"/>
                </a:lnTo>
                <a:lnTo>
                  <a:pt x="20230" y="33280"/>
                </a:lnTo>
                <a:lnTo>
                  <a:pt x="20240" y="33270"/>
                </a:lnTo>
                <a:lnTo>
                  <a:pt x="20250" y="33270"/>
                </a:lnTo>
                <a:lnTo>
                  <a:pt x="20260" y="33270"/>
                </a:lnTo>
                <a:lnTo>
                  <a:pt x="20260" y="33260"/>
                </a:lnTo>
                <a:lnTo>
                  <a:pt x="20260" y="33250"/>
                </a:lnTo>
                <a:lnTo>
                  <a:pt x="20250" y="33240"/>
                </a:lnTo>
                <a:lnTo>
                  <a:pt x="20260" y="33230"/>
                </a:lnTo>
                <a:lnTo>
                  <a:pt x="20270" y="33220"/>
                </a:lnTo>
                <a:lnTo>
                  <a:pt x="20260" y="33210"/>
                </a:lnTo>
                <a:lnTo>
                  <a:pt x="20270" y="33200"/>
                </a:lnTo>
                <a:lnTo>
                  <a:pt x="20270" y="33190"/>
                </a:lnTo>
                <a:lnTo>
                  <a:pt x="20270" y="33180"/>
                </a:lnTo>
                <a:lnTo>
                  <a:pt x="20280" y="33170"/>
                </a:lnTo>
                <a:lnTo>
                  <a:pt x="20290" y="33160"/>
                </a:lnTo>
                <a:lnTo>
                  <a:pt x="20290" y="33150"/>
                </a:lnTo>
                <a:lnTo>
                  <a:pt x="20280" y="33140"/>
                </a:lnTo>
                <a:lnTo>
                  <a:pt x="20270" y="33120"/>
                </a:lnTo>
                <a:lnTo>
                  <a:pt x="20260" y="33110"/>
                </a:lnTo>
                <a:lnTo>
                  <a:pt x="20250" y="33100"/>
                </a:lnTo>
                <a:lnTo>
                  <a:pt x="20230" y="33070"/>
                </a:lnTo>
                <a:lnTo>
                  <a:pt x="20220" y="33060"/>
                </a:lnTo>
                <a:lnTo>
                  <a:pt x="20210" y="33040"/>
                </a:lnTo>
                <a:lnTo>
                  <a:pt x="20200" y="33030"/>
                </a:lnTo>
                <a:lnTo>
                  <a:pt x="20200" y="33020"/>
                </a:lnTo>
                <a:lnTo>
                  <a:pt x="20210" y="33010"/>
                </a:lnTo>
                <a:lnTo>
                  <a:pt x="20210" y="33000"/>
                </a:lnTo>
                <a:lnTo>
                  <a:pt x="20190" y="33000"/>
                </a:lnTo>
                <a:lnTo>
                  <a:pt x="20190" y="32990"/>
                </a:lnTo>
                <a:lnTo>
                  <a:pt x="20180" y="32990"/>
                </a:lnTo>
                <a:lnTo>
                  <a:pt x="20170" y="32980"/>
                </a:lnTo>
                <a:lnTo>
                  <a:pt x="20170" y="32970"/>
                </a:lnTo>
                <a:lnTo>
                  <a:pt x="20170" y="32960"/>
                </a:lnTo>
                <a:lnTo>
                  <a:pt x="20180" y="32950"/>
                </a:lnTo>
                <a:lnTo>
                  <a:pt x="20190" y="32930"/>
                </a:lnTo>
                <a:lnTo>
                  <a:pt x="20190" y="32920"/>
                </a:lnTo>
                <a:lnTo>
                  <a:pt x="20180" y="32910"/>
                </a:lnTo>
                <a:lnTo>
                  <a:pt x="20180" y="32900"/>
                </a:lnTo>
                <a:lnTo>
                  <a:pt x="20170" y="32890"/>
                </a:lnTo>
                <a:lnTo>
                  <a:pt x="20170" y="32880"/>
                </a:lnTo>
                <a:lnTo>
                  <a:pt x="20160" y="32870"/>
                </a:lnTo>
                <a:lnTo>
                  <a:pt x="20160" y="32860"/>
                </a:lnTo>
                <a:lnTo>
                  <a:pt x="20150" y="32850"/>
                </a:lnTo>
                <a:lnTo>
                  <a:pt x="20230" y="32860"/>
                </a:lnTo>
                <a:lnTo>
                  <a:pt x="20250" y="32850"/>
                </a:lnTo>
                <a:lnTo>
                  <a:pt x="20270" y="32820"/>
                </a:lnTo>
                <a:lnTo>
                  <a:pt x="20280" y="32820"/>
                </a:lnTo>
                <a:lnTo>
                  <a:pt x="20300" y="32800"/>
                </a:lnTo>
                <a:lnTo>
                  <a:pt x="20340" y="32750"/>
                </a:lnTo>
                <a:lnTo>
                  <a:pt x="20340" y="32740"/>
                </a:lnTo>
                <a:lnTo>
                  <a:pt x="20380" y="32710"/>
                </a:lnTo>
                <a:lnTo>
                  <a:pt x="20450" y="32690"/>
                </a:lnTo>
                <a:lnTo>
                  <a:pt x="20520" y="32690"/>
                </a:lnTo>
                <a:lnTo>
                  <a:pt x="20550" y="32730"/>
                </a:lnTo>
                <a:lnTo>
                  <a:pt x="20570" y="32810"/>
                </a:lnTo>
                <a:lnTo>
                  <a:pt x="20580" y="32820"/>
                </a:lnTo>
                <a:lnTo>
                  <a:pt x="20590" y="32840"/>
                </a:lnTo>
                <a:lnTo>
                  <a:pt x="20610" y="32850"/>
                </a:lnTo>
                <a:lnTo>
                  <a:pt x="20680" y="32840"/>
                </a:lnTo>
                <a:lnTo>
                  <a:pt x="20730" y="32820"/>
                </a:lnTo>
                <a:lnTo>
                  <a:pt x="20740" y="32810"/>
                </a:lnTo>
                <a:lnTo>
                  <a:pt x="20780" y="32750"/>
                </a:lnTo>
                <a:lnTo>
                  <a:pt x="20840" y="32720"/>
                </a:lnTo>
                <a:lnTo>
                  <a:pt x="20950" y="32690"/>
                </a:lnTo>
                <a:lnTo>
                  <a:pt x="20960" y="32690"/>
                </a:lnTo>
                <a:lnTo>
                  <a:pt x="20970" y="32660"/>
                </a:lnTo>
                <a:lnTo>
                  <a:pt x="20950" y="32610"/>
                </a:lnTo>
                <a:lnTo>
                  <a:pt x="20940" y="32570"/>
                </a:lnTo>
                <a:lnTo>
                  <a:pt x="20950" y="32540"/>
                </a:lnTo>
                <a:lnTo>
                  <a:pt x="20960" y="32510"/>
                </a:lnTo>
                <a:lnTo>
                  <a:pt x="20960" y="32470"/>
                </a:lnTo>
                <a:lnTo>
                  <a:pt x="20940" y="32450"/>
                </a:lnTo>
                <a:lnTo>
                  <a:pt x="20980" y="32340"/>
                </a:lnTo>
                <a:lnTo>
                  <a:pt x="20970" y="32310"/>
                </a:lnTo>
                <a:lnTo>
                  <a:pt x="20970" y="32280"/>
                </a:lnTo>
                <a:lnTo>
                  <a:pt x="20950" y="32260"/>
                </a:lnTo>
                <a:lnTo>
                  <a:pt x="20950" y="32230"/>
                </a:lnTo>
                <a:lnTo>
                  <a:pt x="20950" y="32210"/>
                </a:lnTo>
                <a:lnTo>
                  <a:pt x="20960" y="32170"/>
                </a:lnTo>
                <a:lnTo>
                  <a:pt x="20970" y="32110"/>
                </a:lnTo>
                <a:lnTo>
                  <a:pt x="20970" y="32070"/>
                </a:lnTo>
                <a:lnTo>
                  <a:pt x="20980" y="32040"/>
                </a:lnTo>
                <a:lnTo>
                  <a:pt x="21010" y="32020"/>
                </a:lnTo>
                <a:lnTo>
                  <a:pt x="21020" y="31990"/>
                </a:lnTo>
                <a:lnTo>
                  <a:pt x="21040" y="31960"/>
                </a:lnTo>
                <a:lnTo>
                  <a:pt x="21050" y="31940"/>
                </a:lnTo>
                <a:lnTo>
                  <a:pt x="21070" y="31940"/>
                </a:lnTo>
                <a:lnTo>
                  <a:pt x="21160" y="31920"/>
                </a:lnTo>
                <a:lnTo>
                  <a:pt x="21190" y="31900"/>
                </a:lnTo>
                <a:lnTo>
                  <a:pt x="21220" y="31860"/>
                </a:lnTo>
                <a:lnTo>
                  <a:pt x="21250" y="31800"/>
                </a:lnTo>
                <a:lnTo>
                  <a:pt x="21270" y="31780"/>
                </a:lnTo>
                <a:lnTo>
                  <a:pt x="21310" y="31720"/>
                </a:lnTo>
                <a:lnTo>
                  <a:pt x="21340" y="31710"/>
                </a:lnTo>
                <a:lnTo>
                  <a:pt x="21340" y="31700"/>
                </a:lnTo>
                <a:lnTo>
                  <a:pt x="21370" y="31620"/>
                </a:lnTo>
                <a:lnTo>
                  <a:pt x="21390" y="31590"/>
                </a:lnTo>
                <a:lnTo>
                  <a:pt x="21420" y="31570"/>
                </a:lnTo>
                <a:lnTo>
                  <a:pt x="21440" y="31570"/>
                </a:lnTo>
                <a:lnTo>
                  <a:pt x="21460" y="31560"/>
                </a:lnTo>
                <a:lnTo>
                  <a:pt x="21460" y="31550"/>
                </a:lnTo>
                <a:lnTo>
                  <a:pt x="21440" y="31530"/>
                </a:lnTo>
                <a:lnTo>
                  <a:pt x="21440" y="31520"/>
                </a:lnTo>
                <a:lnTo>
                  <a:pt x="21400" y="31490"/>
                </a:lnTo>
                <a:lnTo>
                  <a:pt x="21390" y="31470"/>
                </a:lnTo>
                <a:lnTo>
                  <a:pt x="21380" y="31460"/>
                </a:lnTo>
                <a:lnTo>
                  <a:pt x="21410" y="31440"/>
                </a:lnTo>
                <a:lnTo>
                  <a:pt x="21430" y="31410"/>
                </a:lnTo>
                <a:lnTo>
                  <a:pt x="21420" y="31330"/>
                </a:lnTo>
                <a:lnTo>
                  <a:pt x="21430" y="31270"/>
                </a:lnTo>
                <a:lnTo>
                  <a:pt x="21470" y="31200"/>
                </a:lnTo>
                <a:lnTo>
                  <a:pt x="21480" y="31170"/>
                </a:lnTo>
                <a:lnTo>
                  <a:pt x="21460" y="31140"/>
                </a:lnTo>
                <a:lnTo>
                  <a:pt x="21400" y="31040"/>
                </a:lnTo>
                <a:lnTo>
                  <a:pt x="21380" y="31000"/>
                </a:lnTo>
                <a:lnTo>
                  <a:pt x="21370" y="30960"/>
                </a:lnTo>
                <a:lnTo>
                  <a:pt x="21390" y="30860"/>
                </a:lnTo>
                <a:lnTo>
                  <a:pt x="21410" y="30820"/>
                </a:lnTo>
                <a:lnTo>
                  <a:pt x="21390" y="30790"/>
                </a:lnTo>
                <a:lnTo>
                  <a:pt x="21360" y="30710"/>
                </a:lnTo>
                <a:lnTo>
                  <a:pt x="21350" y="30620"/>
                </a:lnTo>
                <a:lnTo>
                  <a:pt x="21350" y="30540"/>
                </a:lnTo>
                <a:lnTo>
                  <a:pt x="21360" y="30550"/>
                </a:lnTo>
                <a:lnTo>
                  <a:pt x="21380" y="30540"/>
                </a:lnTo>
                <a:lnTo>
                  <a:pt x="21410" y="30510"/>
                </a:lnTo>
                <a:lnTo>
                  <a:pt x="21440" y="30480"/>
                </a:lnTo>
                <a:lnTo>
                  <a:pt x="21450" y="30480"/>
                </a:lnTo>
                <a:lnTo>
                  <a:pt x="21470" y="30470"/>
                </a:lnTo>
                <a:lnTo>
                  <a:pt x="21480" y="30460"/>
                </a:lnTo>
                <a:lnTo>
                  <a:pt x="21520" y="30460"/>
                </a:lnTo>
                <a:lnTo>
                  <a:pt x="21550" y="30460"/>
                </a:lnTo>
                <a:lnTo>
                  <a:pt x="21590" y="30470"/>
                </a:lnTo>
                <a:lnTo>
                  <a:pt x="21630" y="30470"/>
                </a:lnTo>
                <a:lnTo>
                  <a:pt x="21650" y="30450"/>
                </a:lnTo>
                <a:lnTo>
                  <a:pt x="21700" y="30410"/>
                </a:lnTo>
                <a:lnTo>
                  <a:pt x="21730" y="30390"/>
                </a:lnTo>
                <a:lnTo>
                  <a:pt x="21780" y="30400"/>
                </a:lnTo>
                <a:lnTo>
                  <a:pt x="21820" y="30400"/>
                </a:lnTo>
                <a:lnTo>
                  <a:pt x="21840" y="30400"/>
                </a:lnTo>
                <a:lnTo>
                  <a:pt x="21880" y="30390"/>
                </a:lnTo>
                <a:lnTo>
                  <a:pt x="21930" y="30370"/>
                </a:lnTo>
                <a:lnTo>
                  <a:pt x="21980" y="30340"/>
                </a:lnTo>
                <a:lnTo>
                  <a:pt x="22010" y="30310"/>
                </a:lnTo>
                <a:lnTo>
                  <a:pt x="22050" y="30300"/>
                </a:lnTo>
                <a:lnTo>
                  <a:pt x="22090" y="30300"/>
                </a:lnTo>
                <a:lnTo>
                  <a:pt x="22140" y="30290"/>
                </a:lnTo>
                <a:lnTo>
                  <a:pt x="22150" y="30290"/>
                </a:lnTo>
                <a:lnTo>
                  <a:pt x="22190" y="30240"/>
                </a:lnTo>
                <a:lnTo>
                  <a:pt x="22190" y="30230"/>
                </a:lnTo>
                <a:lnTo>
                  <a:pt x="22230" y="30170"/>
                </a:lnTo>
                <a:lnTo>
                  <a:pt x="22250" y="30110"/>
                </a:lnTo>
                <a:lnTo>
                  <a:pt x="22250" y="30100"/>
                </a:lnTo>
                <a:lnTo>
                  <a:pt x="22250" y="30070"/>
                </a:lnTo>
                <a:lnTo>
                  <a:pt x="22250" y="30030"/>
                </a:lnTo>
                <a:lnTo>
                  <a:pt x="22260" y="30010"/>
                </a:lnTo>
                <a:lnTo>
                  <a:pt x="22270" y="29980"/>
                </a:lnTo>
                <a:lnTo>
                  <a:pt x="22300" y="29970"/>
                </a:lnTo>
                <a:lnTo>
                  <a:pt x="22300" y="29950"/>
                </a:lnTo>
                <a:lnTo>
                  <a:pt x="22280" y="29920"/>
                </a:lnTo>
                <a:lnTo>
                  <a:pt x="22260" y="29890"/>
                </a:lnTo>
                <a:lnTo>
                  <a:pt x="22230" y="29860"/>
                </a:lnTo>
                <a:lnTo>
                  <a:pt x="22200" y="29830"/>
                </a:lnTo>
                <a:lnTo>
                  <a:pt x="22170" y="29780"/>
                </a:lnTo>
                <a:lnTo>
                  <a:pt x="22140" y="29760"/>
                </a:lnTo>
                <a:lnTo>
                  <a:pt x="22080" y="29750"/>
                </a:lnTo>
                <a:lnTo>
                  <a:pt x="22050" y="29750"/>
                </a:lnTo>
                <a:lnTo>
                  <a:pt x="22030" y="29720"/>
                </a:lnTo>
                <a:lnTo>
                  <a:pt x="22020" y="29700"/>
                </a:lnTo>
                <a:lnTo>
                  <a:pt x="22010" y="29650"/>
                </a:lnTo>
                <a:lnTo>
                  <a:pt x="21990" y="29630"/>
                </a:lnTo>
                <a:lnTo>
                  <a:pt x="21980" y="29620"/>
                </a:lnTo>
                <a:lnTo>
                  <a:pt x="21980" y="29610"/>
                </a:lnTo>
                <a:lnTo>
                  <a:pt x="21980" y="29600"/>
                </a:lnTo>
                <a:lnTo>
                  <a:pt x="21990" y="29590"/>
                </a:lnTo>
                <a:lnTo>
                  <a:pt x="22000" y="29570"/>
                </a:lnTo>
                <a:lnTo>
                  <a:pt x="22020" y="29550"/>
                </a:lnTo>
                <a:lnTo>
                  <a:pt x="22040" y="29530"/>
                </a:lnTo>
                <a:lnTo>
                  <a:pt x="22050" y="29510"/>
                </a:lnTo>
                <a:lnTo>
                  <a:pt x="22060" y="29500"/>
                </a:lnTo>
                <a:lnTo>
                  <a:pt x="22070" y="29480"/>
                </a:lnTo>
                <a:lnTo>
                  <a:pt x="22120" y="29450"/>
                </a:lnTo>
                <a:lnTo>
                  <a:pt x="22120" y="29440"/>
                </a:lnTo>
                <a:lnTo>
                  <a:pt x="22130" y="29440"/>
                </a:lnTo>
                <a:lnTo>
                  <a:pt x="22150" y="29430"/>
                </a:lnTo>
                <a:lnTo>
                  <a:pt x="22170" y="29420"/>
                </a:lnTo>
                <a:lnTo>
                  <a:pt x="22180" y="29410"/>
                </a:lnTo>
                <a:lnTo>
                  <a:pt x="22190" y="29420"/>
                </a:lnTo>
                <a:lnTo>
                  <a:pt x="22210" y="29410"/>
                </a:lnTo>
                <a:lnTo>
                  <a:pt x="22230" y="29400"/>
                </a:lnTo>
                <a:lnTo>
                  <a:pt x="22250" y="29380"/>
                </a:lnTo>
                <a:lnTo>
                  <a:pt x="22260" y="29360"/>
                </a:lnTo>
                <a:lnTo>
                  <a:pt x="22280" y="29340"/>
                </a:lnTo>
                <a:lnTo>
                  <a:pt x="22310" y="29330"/>
                </a:lnTo>
                <a:lnTo>
                  <a:pt x="22320" y="29310"/>
                </a:lnTo>
                <a:lnTo>
                  <a:pt x="22330" y="29290"/>
                </a:lnTo>
                <a:lnTo>
                  <a:pt x="22320" y="29290"/>
                </a:lnTo>
                <a:lnTo>
                  <a:pt x="22330" y="29280"/>
                </a:lnTo>
                <a:lnTo>
                  <a:pt x="22350" y="29270"/>
                </a:lnTo>
                <a:lnTo>
                  <a:pt x="22360" y="29260"/>
                </a:lnTo>
                <a:lnTo>
                  <a:pt x="22380" y="29240"/>
                </a:lnTo>
                <a:lnTo>
                  <a:pt x="22400" y="29220"/>
                </a:lnTo>
                <a:lnTo>
                  <a:pt x="22410" y="29200"/>
                </a:lnTo>
                <a:lnTo>
                  <a:pt x="22420" y="29190"/>
                </a:lnTo>
                <a:lnTo>
                  <a:pt x="22430" y="29170"/>
                </a:lnTo>
                <a:lnTo>
                  <a:pt x="22440" y="29150"/>
                </a:lnTo>
                <a:lnTo>
                  <a:pt x="22440" y="29130"/>
                </a:lnTo>
                <a:lnTo>
                  <a:pt x="22450" y="29110"/>
                </a:lnTo>
                <a:lnTo>
                  <a:pt x="22470" y="29090"/>
                </a:lnTo>
                <a:lnTo>
                  <a:pt x="22480" y="29080"/>
                </a:lnTo>
                <a:lnTo>
                  <a:pt x="22490" y="29060"/>
                </a:lnTo>
                <a:lnTo>
                  <a:pt x="22510" y="29050"/>
                </a:lnTo>
                <a:lnTo>
                  <a:pt x="22540" y="29050"/>
                </a:lnTo>
                <a:lnTo>
                  <a:pt x="22580" y="29030"/>
                </a:lnTo>
                <a:lnTo>
                  <a:pt x="22590" y="29010"/>
                </a:lnTo>
                <a:lnTo>
                  <a:pt x="22600" y="28990"/>
                </a:lnTo>
                <a:lnTo>
                  <a:pt x="22600" y="28980"/>
                </a:lnTo>
                <a:lnTo>
                  <a:pt x="22590" y="28970"/>
                </a:lnTo>
                <a:lnTo>
                  <a:pt x="22590" y="28950"/>
                </a:lnTo>
                <a:lnTo>
                  <a:pt x="22600" y="28940"/>
                </a:lnTo>
                <a:lnTo>
                  <a:pt x="22610" y="28930"/>
                </a:lnTo>
                <a:lnTo>
                  <a:pt x="22610" y="28910"/>
                </a:lnTo>
                <a:lnTo>
                  <a:pt x="22620" y="28890"/>
                </a:lnTo>
                <a:lnTo>
                  <a:pt x="22640" y="28880"/>
                </a:lnTo>
                <a:lnTo>
                  <a:pt x="22650" y="28880"/>
                </a:lnTo>
                <a:lnTo>
                  <a:pt x="22660" y="28860"/>
                </a:lnTo>
                <a:lnTo>
                  <a:pt x="22680" y="28860"/>
                </a:lnTo>
                <a:lnTo>
                  <a:pt x="22690" y="28850"/>
                </a:lnTo>
                <a:lnTo>
                  <a:pt x="22700" y="28840"/>
                </a:lnTo>
                <a:lnTo>
                  <a:pt x="22710" y="28830"/>
                </a:lnTo>
                <a:lnTo>
                  <a:pt x="22720" y="28820"/>
                </a:lnTo>
                <a:lnTo>
                  <a:pt x="22740" y="28800"/>
                </a:lnTo>
                <a:lnTo>
                  <a:pt x="22750" y="28790"/>
                </a:lnTo>
                <a:lnTo>
                  <a:pt x="22770" y="28790"/>
                </a:lnTo>
                <a:lnTo>
                  <a:pt x="22780" y="28790"/>
                </a:lnTo>
                <a:lnTo>
                  <a:pt x="22790" y="28790"/>
                </a:lnTo>
                <a:lnTo>
                  <a:pt x="22810" y="28800"/>
                </a:lnTo>
                <a:lnTo>
                  <a:pt x="22820" y="28800"/>
                </a:lnTo>
                <a:lnTo>
                  <a:pt x="22830" y="28820"/>
                </a:lnTo>
                <a:lnTo>
                  <a:pt x="22840" y="28830"/>
                </a:lnTo>
                <a:lnTo>
                  <a:pt x="22850" y="28840"/>
                </a:lnTo>
                <a:lnTo>
                  <a:pt x="22860" y="28850"/>
                </a:lnTo>
                <a:lnTo>
                  <a:pt x="22870" y="28850"/>
                </a:lnTo>
                <a:lnTo>
                  <a:pt x="22880" y="28850"/>
                </a:lnTo>
                <a:lnTo>
                  <a:pt x="22910" y="28860"/>
                </a:lnTo>
                <a:lnTo>
                  <a:pt x="22930" y="28860"/>
                </a:lnTo>
                <a:lnTo>
                  <a:pt x="22940" y="28860"/>
                </a:lnTo>
                <a:lnTo>
                  <a:pt x="22940" y="28850"/>
                </a:lnTo>
                <a:lnTo>
                  <a:pt x="22940" y="28840"/>
                </a:lnTo>
                <a:lnTo>
                  <a:pt x="22940" y="28830"/>
                </a:lnTo>
                <a:lnTo>
                  <a:pt x="22950" y="28820"/>
                </a:lnTo>
                <a:lnTo>
                  <a:pt x="22960" y="28810"/>
                </a:lnTo>
                <a:lnTo>
                  <a:pt x="22970" y="28790"/>
                </a:lnTo>
                <a:lnTo>
                  <a:pt x="22980" y="28790"/>
                </a:lnTo>
                <a:lnTo>
                  <a:pt x="23000" y="28780"/>
                </a:lnTo>
                <a:lnTo>
                  <a:pt x="23010" y="28780"/>
                </a:lnTo>
                <a:lnTo>
                  <a:pt x="23030" y="28780"/>
                </a:lnTo>
                <a:lnTo>
                  <a:pt x="23050" y="28780"/>
                </a:lnTo>
                <a:lnTo>
                  <a:pt x="23070" y="28790"/>
                </a:lnTo>
                <a:lnTo>
                  <a:pt x="23100" y="28800"/>
                </a:lnTo>
                <a:lnTo>
                  <a:pt x="23120" y="28810"/>
                </a:lnTo>
                <a:lnTo>
                  <a:pt x="23130" y="28810"/>
                </a:lnTo>
                <a:lnTo>
                  <a:pt x="23130" y="28800"/>
                </a:lnTo>
                <a:lnTo>
                  <a:pt x="23130" y="28790"/>
                </a:lnTo>
                <a:lnTo>
                  <a:pt x="23140" y="28790"/>
                </a:lnTo>
                <a:lnTo>
                  <a:pt x="23150" y="28780"/>
                </a:lnTo>
                <a:lnTo>
                  <a:pt x="23160" y="28770"/>
                </a:lnTo>
                <a:lnTo>
                  <a:pt x="23170" y="28760"/>
                </a:lnTo>
                <a:lnTo>
                  <a:pt x="23180" y="28760"/>
                </a:lnTo>
                <a:lnTo>
                  <a:pt x="23190" y="28750"/>
                </a:lnTo>
                <a:lnTo>
                  <a:pt x="23190" y="28740"/>
                </a:lnTo>
                <a:lnTo>
                  <a:pt x="23210" y="28730"/>
                </a:lnTo>
                <a:lnTo>
                  <a:pt x="23220" y="28720"/>
                </a:lnTo>
                <a:lnTo>
                  <a:pt x="23230" y="28710"/>
                </a:lnTo>
                <a:lnTo>
                  <a:pt x="23230" y="28700"/>
                </a:lnTo>
                <a:lnTo>
                  <a:pt x="23220" y="28700"/>
                </a:lnTo>
                <a:lnTo>
                  <a:pt x="23220" y="28690"/>
                </a:lnTo>
                <a:lnTo>
                  <a:pt x="23210" y="28680"/>
                </a:lnTo>
                <a:lnTo>
                  <a:pt x="23200" y="28670"/>
                </a:lnTo>
                <a:lnTo>
                  <a:pt x="23200" y="28650"/>
                </a:lnTo>
                <a:lnTo>
                  <a:pt x="23190" y="28640"/>
                </a:lnTo>
                <a:lnTo>
                  <a:pt x="23180" y="28630"/>
                </a:lnTo>
                <a:lnTo>
                  <a:pt x="23180" y="28620"/>
                </a:lnTo>
                <a:lnTo>
                  <a:pt x="23170" y="28610"/>
                </a:lnTo>
                <a:lnTo>
                  <a:pt x="23160" y="28590"/>
                </a:lnTo>
                <a:lnTo>
                  <a:pt x="23170" y="28580"/>
                </a:lnTo>
                <a:lnTo>
                  <a:pt x="23170" y="28570"/>
                </a:lnTo>
                <a:lnTo>
                  <a:pt x="23180" y="28550"/>
                </a:lnTo>
                <a:lnTo>
                  <a:pt x="23170" y="28540"/>
                </a:lnTo>
                <a:lnTo>
                  <a:pt x="23170" y="28520"/>
                </a:lnTo>
                <a:lnTo>
                  <a:pt x="23170" y="28500"/>
                </a:lnTo>
                <a:lnTo>
                  <a:pt x="23170" y="28490"/>
                </a:lnTo>
                <a:lnTo>
                  <a:pt x="23170" y="28480"/>
                </a:lnTo>
                <a:lnTo>
                  <a:pt x="23170" y="28460"/>
                </a:lnTo>
                <a:lnTo>
                  <a:pt x="23160" y="28450"/>
                </a:lnTo>
                <a:lnTo>
                  <a:pt x="23160" y="28440"/>
                </a:lnTo>
                <a:lnTo>
                  <a:pt x="23170" y="28420"/>
                </a:lnTo>
                <a:lnTo>
                  <a:pt x="23170" y="28410"/>
                </a:lnTo>
                <a:lnTo>
                  <a:pt x="23180" y="28400"/>
                </a:lnTo>
                <a:lnTo>
                  <a:pt x="23180" y="28390"/>
                </a:lnTo>
                <a:lnTo>
                  <a:pt x="23180" y="28370"/>
                </a:lnTo>
                <a:lnTo>
                  <a:pt x="23190" y="28370"/>
                </a:lnTo>
                <a:lnTo>
                  <a:pt x="23190" y="28360"/>
                </a:lnTo>
                <a:lnTo>
                  <a:pt x="23200" y="28350"/>
                </a:lnTo>
                <a:lnTo>
                  <a:pt x="23210" y="28350"/>
                </a:lnTo>
                <a:lnTo>
                  <a:pt x="23220" y="28340"/>
                </a:lnTo>
                <a:lnTo>
                  <a:pt x="23230" y="28330"/>
                </a:lnTo>
                <a:lnTo>
                  <a:pt x="23230" y="28320"/>
                </a:lnTo>
                <a:lnTo>
                  <a:pt x="23240" y="28310"/>
                </a:lnTo>
                <a:lnTo>
                  <a:pt x="23250" y="28300"/>
                </a:lnTo>
                <a:lnTo>
                  <a:pt x="23260" y="28280"/>
                </a:lnTo>
                <a:lnTo>
                  <a:pt x="23270" y="28270"/>
                </a:lnTo>
                <a:lnTo>
                  <a:pt x="23280" y="28260"/>
                </a:lnTo>
                <a:lnTo>
                  <a:pt x="23280" y="28240"/>
                </a:lnTo>
                <a:lnTo>
                  <a:pt x="23290" y="28240"/>
                </a:lnTo>
                <a:lnTo>
                  <a:pt x="23300" y="28240"/>
                </a:lnTo>
                <a:lnTo>
                  <a:pt x="23300" y="28230"/>
                </a:lnTo>
                <a:lnTo>
                  <a:pt x="23310" y="28230"/>
                </a:lnTo>
                <a:lnTo>
                  <a:pt x="23320" y="28220"/>
                </a:lnTo>
                <a:lnTo>
                  <a:pt x="23340" y="28210"/>
                </a:lnTo>
                <a:lnTo>
                  <a:pt x="23350" y="28190"/>
                </a:lnTo>
                <a:lnTo>
                  <a:pt x="23370" y="28180"/>
                </a:lnTo>
                <a:lnTo>
                  <a:pt x="23370" y="28170"/>
                </a:lnTo>
                <a:lnTo>
                  <a:pt x="23360" y="28160"/>
                </a:lnTo>
                <a:lnTo>
                  <a:pt x="23350" y="28160"/>
                </a:lnTo>
                <a:lnTo>
                  <a:pt x="23340" y="28140"/>
                </a:lnTo>
                <a:lnTo>
                  <a:pt x="23330" y="28130"/>
                </a:lnTo>
                <a:lnTo>
                  <a:pt x="23330" y="28100"/>
                </a:lnTo>
                <a:lnTo>
                  <a:pt x="23330" y="28080"/>
                </a:lnTo>
                <a:lnTo>
                  <a:pt x="23340" y="28070"/>
                </a:lnTo>
                <a:lnTo>
                  <a:pt x="23370" y="28050"/>
                </a:lnTo>
                <a:lnTo>
                  <a:pt x="23380" y="28040"/>
                </a:lnTo>
                <a:lnTo>
                  <a:pt x="23390" y="28040"/>
                </a:lnTo>
                <a:lnTo>
                  <a:pt x="23420" y="28020"/>
                </a:lnTo>
                <a:lnTo>
                  <a:pt x="23460" y="27990"/>
                </a:lnTo>
                <a:lnTo>
                  <a:pt x="23480" y="27980"/>
                </a:lnTo>
                <a:lnTo>
                  <a:pt x="23510" y="27960"/>
                </a:lnTo>
                <a:lnTo>
                  <a:pt x="23530" y="27940"/>
                </a:lnTo>
                <a:lnTo>
                  <a:pt x="23540" y="27920"/>
                </a:lnTo>
                <a:lnTo>
                  <a:pt x="23570" y="27890"/>
                </a:lnTo>
                <a:lnTo>
                  <a:pt x="23610" y="27850"/>
                </a:lnTo>
                <a:lnTo>
                  <a:pt x="23630" y="27810"/>
                </a:lnTo>
                <a:lnTo>
                  <a:pt x="23650" y="27770"/>
                </a:lnTo>
                <a:lnTo>
                  <a:pt x="23690" y="27750"/>
                </a:lnTo>
                <a:lnTo>
                  <a:pt x="23700" y="27730"/>
                </a:lnTo>
                <a:lnTo>
                  <a:pt x="23720" y="27720"/>
                </a:lnTo>
                <a:lnTo>
                  <a:pt x="23730" y="27710"/>
                </a:lnTo>
                <a:lnTo>
                  <a:pt x="23740" y="27710"/>
                </a:lnTo>
                <a:lnTo>
                  <a:pt x="23750" y="27700"/>
                </a:lnTo>
                <a:lnTo>
                  <a:pt x="23760" y="27690"/>
                </a:lnTo>
                <a:lnTo>
                  <a:pt x="23790" y="27680"/>
                </a:lnTo>
                <a:lnTo>
                  <a:pt x="23800" y="27670"/>
                </a:lnTo>
                <a:lnTo>
                  <a:pt x="23810" y="27670"/>
                </a:lnTo>
                <a:lnTo>
                  <a:pt x="23830" y="27660"/>
                </a:lnTo>
                <a:lnTo>
                  <a:pt x="23840" y="27670"/>
                </a:lnTo>
                <a:lnTo>
                  <a:pt x="23850" y="27670"/>
                </a:lnTo>
                <a:lnTo>
                  <a:pt x="23880" y="27670"/>
                </a:lnTo>
                <a:lnTo>
                  <a:pt x="23910" y="27670"/>
                </a:lnTo>
                <a:lnTo>
                  <a:pt x="23930" y="27670"/>
                </a:lnTo>
                <a:lnTo>
                  <a:pt x="23950" y="27660"/>
                </a:lnTo>
                <a:lnTo>
                  <a:pt x="23970" y="27650"/>
                </a:lnTo>
                <a:lnTo>
                  <a:pt x="23980" y="27640"/>
                </a:lnTo>
                <a:lnTo>
                  <a:pt x="23990" y="27630"/>
                </a:lnTo>
                <a:lnTo>
                  <a:pt x="24010" y="27630"/>
                </a:lnTo>
                <a:lnTo>
                  <a:pt x="24020" y="27620"/>
                </a:lnTo>
                <a:lnTo>
                  <a:pt x="24040" y="27620"/>
                </a:lnTo>
                <a:lnTo>
                  <a:pt x="24050" y="27610"/>
                </a:lnTo>
                <a:lnTo>
                  <a:pt x="24060" y="27600"/>
                </a:lnTo>
                <a:lnTo>
                  <a:pt x="24080" y="27600"/>
                </a:lnTo>
                <a:lnTo>
                  <a:pt x="24100" y="27590"/>
                </a:lnTo>
                <a:lnTo>
                  <a:pt x="24120" y="27590"/>
                </a:lnTo>
                <a:lnTo>
                  <a:pt x="24140" y="27590"/>
                </a:lnTo>
                <a:lnTo>
                  <a:pt x="24160" y="27590"/>
                </a:lnTo>
                <a:lnTo>
                  <a:pt x="24180" y="27580"/>
                </a:lnTo>
                <a:lnTo>
                  <a:pt x="24200" y="27580"/>
                </a:lnTo>
                <a:lnTo>
                  <a:pt x="24220" y="27580"/>
                </a:lnTo>
                <a:lnTo>
                  <a:pt x="24240" y="27540"/>
                </a:lnTo>
                <a:lnTo>
                  <a:pt x="24260" y="27530"/>
                </a:lnTo>
                <a:lnTo>
                  <a:pt x="24290" y="27510"/>
                </a:lnTo>
                <a:lnTo>
                  <a:pt x="24300" y="27500"/>
                </a:lnTo>
                <a:lnTo>
                  <a:pt x="24320" y="27490"/>
                </a:lnTo>
                <a:lnTo>
                  <a:pt x="24330" y="27480"/>
                </a:lnTo>
                <a:lnTo>
                  <a:pt x="24340" y="27470"/>
                </a:lnTo>
                <a:lnTo>
                  <a:pt x="24360" y="27470"/>
                </a:lnTo>
                <a:lnTo>
                  <a:pt x="24360" y="27450"/>
                </a:lnTo>
                <a:lnTo>
                  <a:pt x="24360" y="27440"/>
                </a:lnTo>
                <a:lnTo>
                  <a:pt x="24350" y="27430"/>
                </a:lnTo>
                <a:lnTo>
                  <a:pt x="24360" y="27410"/>
                </a:lnTo>
                <a:lnTo>
                  <a:pt x="24410" y="27400"/>
                </a:lnTo>
                <a:lnTo>
                  <a:pt x="24440" y="27400"/>
                </a:lnTo>
                <a:lnTo>
                  <a:pt x="24450" y="27370"/>
                </a:lnTo>
                <a:lnTo>
                  <a:pt x="24480" y="27350"/>
                </a:lnTo>
                <a:lnTo>
                  <a:pt x="24510" y="27350"/>
                </a:lnTo>
                <a:lnTo>
                  <a:pt x="24540" y="27350"/>
                </a:lnTo>
                <a:lnTo>
                  <a:pt x="24560" y="27360"/>
                </a:lnTo>
                <a:lnTo>
                  <a:pt x="24590" y="27360"/>
                </a:lnTo>
                <a:lnTo>
                  <a:pt x="24610" y="27380"/>
                </a:lnTo>
                <a:lnTo>
                  <a:pt x="24650" y="27370"/>
                </a:lnTo>
                <a:lnTo>
                  <a:pt x="24690" y="27350"/>
                </a:lnTo>
                <a:lnTo>
                  <a:pt x="24710" y="27350"/>
                </a:lnTo>
                <a:lnTo>
                  <a:pt x="24750" y="27350"/>
                </a:lnTo>
                <a:lnTo>
                  <a:pt x="24770" y="27370"/>
                </a:lnTo>
                <a:lnTo>
                  <a:pt x="24800" y="27390"/>
                </a:lnTo>
                <a:lnTo>
                  <a:pt x="24820" y="27390"/>
                </a:lnTo>
                <a:lnTo>
                  <a:pt x="24850" y="27400"/>
                </a:lnTo>
                <a:lnTo>
                  <a:pt x="24890" y="27420"/>
                </a:lnTo>
                <a:lnTo>
                  <a:pt x="24900" y="27430"/>
                </a:lnTo>
                <a:lnTo>
                  <a:pt x="24950" y="27430"/>
                </a:lnTo>
                <a:lnTo>
                  <a:pt x="24990" y="27440"/>
                </a:lnTo>
                <a:lnTo>
                  <a:pt x="25010" y="27460"/>
                </a:lnTo>
                <a:lnTo>
                  <a:pt x="25030" y="27460"/>
                </a:lnTo>
                <a:lnTo>
                  <a:pt x="25040" y="27490"/>
                </a:lnTo>
                <a:lnTo>
                  <a:pt x="25050" y="27510"/>
                </a:lnTo>
                <a:lnTo>
                  <a:pt x="25080" y="27520"/>
                </a:lnTo>
                <a:lnTo>
                  <a:pt x="25110" y="27520"/>
                </a:lnTo>
                <a:lnTo>
                  <a:pt x="25130" y="27520"/>
                </a:lnTo>
                <a:lnTo>
                  <a:pt x="25170" y="27540"/>
                </a:lnTo>
                <a:lnTo>
                  <a:pt x="25180" y="27540"/>
                </a:lnTo>
                <a:lnTo>
                  <a:pt x="25210" y="27530"/>
                </a:lnTo>
                <a:lnTo>
                  <a:pt x="25220" y="27520"/>
                </a:lnTo>
                <a:lnTo>
                  <a:pt x="25240" y="27510"/>
                </a:lnTo>
                <a:lnTo>
                  <a:pt x="25260" y="27500"/>
                </a:lnTo>
                <a:lnTo>
                  <a:pt x="25280" y="27500"/>
                </a:lnTo>
                <a:lnTo>
                  <a:pt x="25300" y="27490"/>
                </a:lnTo>
                <a:lnTo>
                  <a:pt x="25310" y="27480"/>
                </a:lnTo>
                <a:lnTo>
                  <a:pt x="25340" y="27450"/>
                </a:lnTo>
                <a:lnTo>
                  <a:pt x="25360" y="27420"/>
                </a:lnTo>
                <a:lnTo>
                  <a:pt x="25360" y="27400"/>
                </a:lnTo>
                <a:lnTo>
                  <a:pt x="25380" y="27400"/>
                </a:lnTo>
                <a:lnTo>
                  <a:pt x="25400" y="27390"/>
                </a:lnTo>
                <a:lnTo>
                  <a:pt x="25410" y="27370"/>
                </a:lnTo>
                <a:lnTo>
                  <a:pt x="25430" y="27350"/>
                </a:lnTo>
                <a:lnTo>
                  <a:pt x="25440" y="27340"/>
                </a:lnTo>
                <a:lnTo>
                  <a:pt x="25460" y="27330"/>
                </a:lnTo>
                <a:lnTo>
                  <a:pt x="25470" y="27340"/>
                </a:lnTo>
                <a:lnTo>
                  <a:pt x="25490" y="27340"/>
                </a:lnTo>
                <a:lnTo>
                  <a:pt x="25510" y="27350"/>
                </a:lnTo>
                <a:lnTo>
                  <a:pt x="25530" y="27360"/>
                </a:lnTo>
                <a:lnTo>
                  <a:pt x="25540" y="27370"/>
                </a:lnTo>
                <a:lnTo>
                  <a:pt x="25570" y="27380"/>
                </a:lnTo>
                <a:lnTo>
                  <a:pt x="25590" y="27390"/>
                </a:lnTo>
                <a:lnTo>
                  <a:pt x="25610" y="27370"/>
                </a:lnTo>
                <a:lnTo>
                  <a:pt x="25630" y="27360"/>
                </a:lnTo>
                <a:lnTo>
                  <a:pt x="25640" y="27370"/>
                </a:lnTo>
                <a:lnTo>
                  <a:pt x="25670" y="27380"/>
                </a:lnTo>
                <a:lnTo>
                  <a:pt x="25670" y="27390"/>
                </a:lnTo>
                <a:lnTo>
                  <a:pt x="25670" y="27400"/>
                </a:lnTo>
                <a:lnTo>
                  <a:pt x="25680" y="27400"/>
                </a:lnTo>
                <a:lnTo>
                  <a:pt x="25690" y="27400"/>
                </a:lnTo>
                <a:lnTo>
                  <a:pt x="25690" y="27410"/>
                </a:lnTo>
                <a:lnTo>
                  <a:pt x="25710" y="27430"/>
                </a:lnTo>
                <a:lnTo>
                  <a:pt x="25720" y="27430"/>
                </a:lnTo>
                <a:lnTo>
                  <a:pt x="25740" y="27440"/>
                </a:lnTo>
                <a:lnTo>
                  <a:pt x="25750" y="27450"/>
                </a:lnTo>
                <a:lnTo>
                  <a:pt x="25770" y="27470"/>
                </a:lnTo>
                <a:lnTo>
                  <a:pt x="25780" y="27490"/>
                </a:lnTo>
                <a:lnTo>
                  <a:pt x="25780" y="27510"/>
                </a:lnTo>
                <a:lnTo>
                  <a:pt x="25770" y="27540"/>
                </a:lnTo>
                <a:lnTo>
                  <a:pt x="25770" y="27560"/>
                </a:lnTo>
                <a:lnTo>
                  <a:pt x="25770" y="27570"/>
                </a:lnTo>
                <a:lnTo>
                  <a:pt x="25760" y="27580"/>
                </a:lnTo>
                <a:lnTo>
                  <a:pt x="25760" y="27620"/>
                </a:lnTo>
                <a:lnTo>
                  <a:pt x="25770" y="27630"/>
                </a:lnTo>
                <a:lnTo>
                  <a:pt x="25780" y="27640"/>
                </a:lnTo>
                <a:lnTo>
                  <a:pt x="25770" y="27650"/>
                </a:lnTo>
                <a:lnTo>
                  <a:pt x="25780" y="27670"/>
                </a:lnTo>
                <a:lnTo>
                  <a:pt x="25790" y="27680"/>
                </a:lnTo>
                <a:lnTo>
                  <a:pt x="25800" y="27690"/>
                </a:lnTo>
                <a:lnTo>
                  <a:pt x="25800" y="27700"/>
                </a:lnTo>
                <a:lnTo>
                  <a:pt x="25820" y="27720"/>
                </a:lnTo>
                <a:lnTo>
                  <a:pt x="25830" y="27730"/>
                </a:lnTo>
                <a:lnTo>
                  <a:pt x="25830" y="27740"/>
                </a:lnTo>
                <a:lnTo>
                  <a:pt x="25820" y="27770"/>
                </a:lnTo>
                <a:lnTo>
                  <a:pt x="25830" y="27780"/>
                </a:lnTo>
                <a:lnTo>
                  <a:pt x="25830" y="27790"/>
                </a:lnTo>
                <a:lnTo>
                  <a:pt x="25840" y="27800"/>
                </a:lnTo>
                <a:lnTo>
                  <a:pt x="25850" y="27800"/>
                </a:lnTo>
                <a:lnTo>
                  <a:pt x="25850" y="27810"/>
                </a:lnTo>
                <a:lnTo>
                  <a:pt x="25850" y="27820"/>
                </a:lnTo>
                <a:lnTo>
                  <a:pt x="25860" y="27820"/>
                </a:lnTo>
                <a:lnTo>
                  <a:pt x="25870" y="27820"/>
                </a:lnTo>
                <a:lnTo>
                  <a:pt x="25870" y="27830"/>
                </a:lnTo>
                <a:lnTo>
                  <a:pt x="25880" y="27830"/>
                </a:lnTo>
                <a:lnTo>
                  <a:pt x="25880" y="27840"/>
                </a:lnTo>
                <a:lnTo>
                  <a:pt x="25880" y="27850"/>
                </a:lnTo>
                <a:lnTo>
                  <a:pt x="25890" y="27860"/>
                </a:lnTo>
                <a:lnTo>
                  <a:pt x="25900" y="27870"/>
                </a:lnTo>
                <a:lnTo>
                  <a:pt x="25910" y="27870"/>
                </a:lnTo>
                <a:lnTo>
                  <a:pt x="25920" y="27880"/>
                </a:lnTo>
                <a:lnTo>
                  <a:pt x="25930" y="27880"/>
                </a:lnTo>
                <a:lnTo>
                  <a:pt x="25940" y="27880"/>
                </a:lnTo>
                <a:lnTo>
                  <a:pt x="25950" y="27890"/>
                </a:lnTo>
                <a:lnTo>
                  <a:pt x="25960" y="27890"/>
                </a:lnTo>
                <a:lnTo>
                  <a:pt x="25960" y="27900"/>
                </a:lnTo>
                <a:lnTo>
                  <a:pt x="25970" y="27900"/>
                </a:lnTo>
                <a:lnTo>
                  <a:pt x="25980" y="27910"/>
                </a:lnTo>
                <a:lnTo>
                  <a:pt x="25990" y="27920"/>
                </a:lnTo>
                <a:lnTo>
                  <a:pt x="26000" y="27920"/>
                </a:lnTo>
                <a:lnTo>
                  <a:pt x="26010" y="27920"/>
                </a:lnTo>
                <a:lnTo>
                  <a:pt x="26020" y="27920"/>
                </a:lnTo>
                <a:lnTo>
                  <a:pt x="26030" y="27930"/>
                </a:lnTo>
                <a:lnTo>
                  <a:pt x="26040" y="27930"/>
                </a:lnTo>
                <a:lnTo>
                  <a:pt x="26050" y="27930"/>
                </a:lnTo>
                <a:lnTo>
                  <a:pt x="26060" y="27930"/>
                </a:lnTo>
                <a:lnTo>
                  <a:pt x="26070" y="27930"/>
                </a:lnTo>
                <a:lnTo>
                  <a:pt x="26080" y="27930"/>
                </a:lnTo>
                <a:lnTo>
                  <a:pt x="26090" y="27920"/>
                </a:lnTo>
                <a:lnTo>
                  <a:pt x="26100" y="27920"/>
                </a:lnTo>
                <a:lnTo>
                  <a:pt x="26100" y="27910"/>
                </a:lnTo>
                <a:lnTo>
                  <a:pt x="26110" y="27910"/>
                </a:lnTo>
                <a:lnTo>
                  <a:pt x="26120" y="27910"/>
                </a:lnTo>
                <a:lnTo>
                  <a:pt x="26130" y="27920"/>
                </a:lnTo>
                <a:lnTo>
                  <a:pt x="26140" y="27920"/>
                </a:lnTo>
                <a:lnTo>
                  <a:pt x="26150" y="27930"/>
                </a:lnTo>
                <a:lnTo>
                  <a:pt x="26150" y="27940"/>
                </a:lnTo>
                <a:lnTo>
                  <a:pt x="26160" y="27940"/>
                </a:lnTo>
                <a:lnTo>
                  <a:pt x="26170" y="27950"/>
                </a:lnTo>
                <a:lnTo>
                  <a:pt x="26170" y="27960"/>
                </a:lnTo>
                <a:lnTo>
                  <a:pt x="26170" y="27970"/>
                </a:lnTo>
                <a:lnTo>
                  <a:pt x="26170" y="27980"/>
                </a:lnTo>
                <a:lnTo>
                  <a:pt x="26170" y="27990"/>
                </a:lnTo>
                <a:lnTo>
                  <a:pt x="26180" y="28000"/>
                </a:lnTo>
                <a:lnTo>
                  <a:pt x="26180" y="28010"/>
                </a:lnTo>
                <a:lnTo>
                  <a:pt x="26180" y="28020"/>
                </a:lnTo>
                <a:lnTo>
                  <a:pt x="26190" y="28020"/>
                </a:lnTo>
                <a:lnTo>
                  <a:pt x="26190" y="28030"/>
                </a:lnTo>
                <a:lnTo>
                  <a:pt x="26200" y="28040"/>
                </a:lnTo>
                <a:lnTo>
                  <a:pt x="26200" y="28050"/>
                </a:lnTo>
                <a:lnTo>
                  <a:pt x="26200" y="28060"/>
                </a:lnTo>
                <a:lnTo>
                  <a:pt x="26210" y="28060"/>
                </a:lnTo>
                <a:lnTo>
                  <a:pt x="26210" y="28070"/>
                </a:lnTo>
                <a:lnTo>
                  <a:pt x="26210" y="28080"/>
                </a:lnTo>
                <a:lnTo>
                  <a:pt x="26220" y="28080"/>
                </a:lnTo>
                <a:lnTo>
                  <a:pt x="26230" y="28080"/>
                </a:lnTo>
                <a:lnTo>
                  <a:pt x="26240" y="28090"/>
                </a:lnTo>
                <a:lnTo>
                  <a:pt x="26240" y="28100"/>
                </a:lnTo>
                <a:lnTo>
                  <a:pt x="26250" y="28100"/>
                </a:lnTo>
                <a:lnTo>
                  <a:pt x="26260" y="28100"/>
                </a:lnTo>
                <a:lnTo>
                  <a:pt x="26270" y="28110"/>
                </a:lnTo>
                <a:lnTo>
                  <a:pt x="26280" y="28110"/>
                </a:lnTo>
                <a:lnTo>
                  <a:pt x="26280" y="28120"/>
                </a:lnTo>
                <a:lnTo>
                  <a:pt x="26290" y="28120"/>
                </a:lnTo>
                <a:lnTo>
                  <a:pt x="26300" y="28120"/>
                </a:lnTo>
                <a:lnTo>
                  <a:pt x="26310" y="28120"/>
                </a:lnTo>
                <a:lnTo>
                  <a:pt x="26310" y="28110"/>
                </a:lnTo>
                <a:lnTo>
                  <a:pt x="26320" y="28110"/>
                </a:lnTo>
                <a:lnTo>
                  <a:pt x="26320" y="28100"/>
                </a:lnTo>
                <a:lnTo>
                  <a:pt x="26330" y="28100"/>
                </a:lnTo>
                <a:lnTo>
                  <a:pt x="26330" y="28110"/>
                </a:lnTo>
                <a:lnTo>
                  <a:pt x="26330" y="28120"/>
                </a:lnTo>
                <a:lnTo>
                  <a:pt x="26330" y="28130"/>
                </a:lnTo>
                <a:lnTo>
                  <a:pt x="26340" y="28130"/>
                </a:lnTo>
                <a:lnTo>
                  <a:pt x="26350" y="28130"/>
                </a:lnTo>
                <a:lnTo>
                  <a:pt x="26360" y="28140"/>
                </a:lnTo>
                <a:lnTo>
                  <a:pt x="26370" y="28140"/>
                </a:lnTo>
                <a:lnTo>
                  <a:pt x="26380" y="28140"/>
                </a:lnTo>
                <a:lnTo>
                  <a:pt x="26390" y="28140"/>
                </a:lnTo>
                <a:lnTo>
                  <a:pt x="26400" y="28150"/>
                </a:lnTo>
                <a:lnTo>
                  <a:pt x="26400" y="28160"/>
                </a:lnTo>
                <a:lnTo>
                  <a:pt x="26410" y="28160"/>
                </a:lnTo>
                <a:lnTo>
                  <a:pt x="26420" y="28160"/>
                </a:lnTo>
                <a:lnTo>
                  <a:pt x="26430" y="28150"/>
                </a:lnTo>
                <a:lnTo>
                  <a:pt x="26440" y="28150"/>
                </a:lnTo>
                <a:lnTo>
                  <a:pt x="26450" y="28150"/>
                </a:lnTo>
                <a:lnTo>
                  <a:pt x="26460" y="28160"/>
                </a:lnTo>
                <a:lnTo>
                  <a:pt x="26460" y="28170"/>
                </a:lnTo>
                <a:lnTo>
                  <a:pt x="26470" y="28170"/>
                </a:lnTo>
                <a:lnTo>
                  <a:pt x="26480" y="28170"/>
                </a:lnTo>
                <a:lnTo>
                  <a:pt x="26490" y="28180"/>
                </a:lnTo>
                <a:lnTo>
                  <a:pt x="26500" y="28180"/>
                </a:lnTo>
                <a:lnTo>
                  <a:pt x="26500" y="28170"/>
                </a:lnTo>
                <a:lnTo>
                  <a:pt x="26510" y="28170"/>
                </a:lnTo>
                <a:lnTo>
                  <a:pt x="26520" y="28170"/>
                </a:lnTo>
                <a:lnTo>
                  <a:pt x="26530" y="28170"/>
                </a:lnTo>
                <a:lnTo>
                  <a:pt x="26530" y="28180"/>
                </a:lnTo>
                <a:lnTo>
                  <a:pt x="26540" y="28180"/>
                </a:lnTo>
                <a:lnTo>
                  <a:pt x="26540" y="28190"/>
                </a:lnTo>
                <a:lnTo>
                  <a:pt x="26550" y="28190"/>
                </a:lnTo>
                <a:lnTo>
                  <a:pt x="26560" y="28190"/>
                </a:lnTo>
                <a:lnTo>
                  <a:pt x="26560" y="28200"/>
                </a:lnTo>
                <a:lnTo>
                  <a:pt x="26560" y="28210"/>
                </a:lnTo>
                <a:lnTo>
                  <a:pt x="26560" y="28220"/>
                </a:lnTo>
                <a:lnTo>
                  <a:pt x="26570" y="28220"/>
                </a:lnTo>
                <a:lnTo>
                  <a:pt x="26580" y="28220"/>
                </a:lnTo>
                <a:lnTo>
                  <a:pt x="26580" y="28230"/>
                </a:lnTo>
                <a:lnTo>
                  <a:pt x="26590" y="28230"/>
                </a:lnTo>
                <a:lnTo>
                  <a:pt x="26600" y="28230"/>
                </a:lnTo>
                <a:lnTo>
                  <a:pt x="26610" y="28230"/>
                </a:lnTo>
                <a:lnTo>
                  <a:pt x="26610" y="28220"/>
                </a:lnTo>
                <a:lnTo>
                  <a:pt x="26620" y="28220"/>
                </a:lnTo>
                <a:lnTo>
                  <a:pt x="26630" y="28230"/>
                </a:lnTo>
                <a:lnTo>
                  <a:pt x="26630" y="28240"/>
                </a:lnTo>
                <a:lnTo>
                  <a:pt x="26640" y="28240"/>
                </a:lnTo>
                <a:lnTo>
                  <a:pt x="26640" y="28250"/>
                </a:lnTo>
                <a:lnTo>
                  <a:pt x="26650" y="28260"/>
                </a:lnTo>
                <a:lnTo>
                  <a:pt x="26660" y="28260"/>
                </a:lnTo>
                <a:lnTo>
                  <a:pt x="26660" y="28270"/>
                </a:lnTo>
                <a:lnTo>
                  <a:pt x="26670" y="28270"/>
                </a:lnTo>
                <a:lnTo>
                  <a:pt x="26680" y="28270"/>
                </a:lnTo>
                <a:lnTo>
                  <a:pt x="26690" y="28270"/>
                </a:lnTo>
                <a:lnTo>
                  <a:pt x="26690" y="28280"/>
                </a:lnTo>
                <a:lnTo>
                  <a:pt x="26690" y="28290"/>
                </a:lnTo>
                <a:lnTo>
                  <a:pt x="26700" y="28290"/>
                </a:lnTo>
                <a:lnTo>
                  <a:pt x="26690" y="28300"/>
                </a:lnTo>
                <a:lnTo>
                  <a:pt x="26690" y="28310"/>
                </a:lnTo>
                <a:lnTo>
                  <a:pt x="26700" y="28310"/>
                </a:lnTo>
                <a:lnTo>
                  <a:pt x="26700" y="28320"/>
                </a:lnTo>
                <a:lnTo>
                  <a:pt x="26700" y="28330"/>
                </a:lnTo>
                <a:lnTo>
                  <a:pt x="26700" y="28340"/>
                </a:lnTo>
                <a:lnTo>
                  <a:pt x="26710" y="28340"/>
                </a:lnTo>
                <a:lnTo>
                  <a:pt x="26710" y="28350"/>
                </a:lnTo>
                <a:lnTo>
                  <a:pt x="26710" y="28360"/>
                </a:lnTo>
                <a:lnTo>
                  <a:pt x="26710" y="28370"/>
                </a:lnTo>
                <a:lnTo>
                  <a:pt x="26710" y="28380"/>
                </a:lnTo>
                <a:lnTo>
                  <a:pt x="26710" y="28390"/>
                </a:lnTo>
                <a:lnTo>
                  <a:pt x="26700" y="28390"/>
                </a:lnTo>
                <a:lnTo>
                  <a:pt x="26700" y="28400"/>
                </a:lnTo>
                <a:lnTo>
                  <a:pt x="26700" y="28410"/>
                </a:lnTo>
                <a:lnTo>
                  <a:pt x="26710" y="28410"/>
                </a:lnTo>
                <a:lnTo>
                  <a:pt x="26710" y="28420"/>
                </a:lnTo>
                <a:lnTo>
                  <a:pt x="26720" y="28440"/>
                </a:lnTo>
                <a:lnTo>
                  <a:pt x="26720" y="28450"/>
                </a:lnTo>
                <a:lnTo>
                  <a:pt x="26730" y="28450"/>
                </a:lnTo>
                <a:lnTo>
                  <a:pt x="26730" y="28460"/>
                </a:lnTo>
                <a:lnTo>
                  <a:pt x="26730" y="28470"/>
                </a:lnTo>
                <a:lnTo>
                  <a:pt x="26740" y="28480"/>
                </a:lnTo>
                <a:lnTo>
                  <a:pt x="26750" y="28480"/>
                </a:lnTo>
                <a:lnTo>
                  <a:pt x="26760" y="28480"/>
                </a:lnTo>
                <a:lnTo>
                  <a:pt x="26770" y="28480"/>
                </a:lnTo>
                <a:lnTo>
                  <a:pt x="26780" y="28480"/>
                </a:lnTo>
                <a:lnTo>
                  <a:pt x="26780" y="28490"/>
                </a:lnTo>
                <a:lnTo>
                  <a:pt x="26790" y="28490"/>
                </a:lnTo>
                <a:lnTo>
                  <a:pt x="26790" y="28500"/>
                </a:lnTo>
                <a:lnTo>
                  <a:pt x="26790" y="28510"/>
                </a:lnTo>
                <a:lnTo>
                  <a:pt x="26790" y="28520"/>
                </a:lnTo>
                <a:lnTo>
                  <a:pt x="26790" y="28530"/>
                </a:lnTo>
                <a:lnTo>
                  <a:pt x="26790" y="28540"/>
                </a:lnTo>
                <a:lnTo>
                  <a:pt x="26790" y="28550"/>
                </a:lnTo>
                <a:lnTo>
                  <a:pt x="26790" y="28560"/>
                </a:lnTo>
                <a:lnTo>
                  <a:pt x="26800" y="28560"/>
                </a:lnTo>
                <a:lnTo>
                  <a:pt x="26810" y="28580"/>
                </a:lnTo>
                <a:lnTo>
                  <a:pt x="26820" y="28590"/>
                </a:lnTo>
                <a:lnTo>
                  <a:pt x="26830" y="28590"/>
                </a:lnTo>
                <a:lnTo>
                  <a:pt x="26830" y="28600"/>
                </a:lnTo>
                <a:lnTo>
                  <a:pt x="26840" y="28600"/>
                </a:lnTo>
                <a:lnTo>
                  <a:pt x="26840" y="28610"/>
                </a:lnTo>
                <a:lnTo>
                  <a:pt x="26850" y="28610"/>
                </a:lnTo>
                <a:lnTo>
                  <a:pt x="26860" y="28620"/>
                </a:lnTo>
                <a:lnTo>
                  <a:pt x="26860" y="28630"/>
                </a:lnTo>
                <a:lnTo>
                  <a:pt x="26860" y="28640"/>
                </a:lnTo>
                <a:lnTo>
                  <a:pt x="26860" y="28650"/>
                </a:lnTo>
                <a:lnTo>
                  <a:pt x="26860" y="28660"/>
                </a:lnTo>
                <a:lnTo>
                  <a:pt x="26860" y="28670"/>
                </a:lnTo>
                <a:lnTo>
                  <a:pt x="26870" y="28670"/>
                </a:lnTo>
                <a:lnTo>
                  <a:pt x="26870" y="28680"/>
                </a:lnTo>
                <a:lnTo>
                  <a:pt x="26880" y="28680"/>
                </a:lnTo>
                <a:lnTo>
                  <a:pt x="26880" y="28690"/>
                </a:lnTo>
                <a:lnTo>
                  <a:pt x="26890" y="28690"/>
                </a:lnTo>
                <a:lnTo>
                  <a:pt x="26900" y="28690"/>
                </a:lnTo>
                <a:lnTo>
                  <a:pt x="26910" y="28700"/>
                </a:lnTo>
                <a:lnTo>
                  <a:pt x="26920" y="28710"/>
                </a:lnTo>
                <a:lnTo>
                  <a:pt x="26930" y="28710"/>
                </a:lnTo>
                <a:lnTo>
                  <a:pt x="26930" y="28720"/>
                </a:lnTo>
                <a:lnTo>
                  <a:pt x="26930" y="28730"/>
                </a:lnTo>
                <a:lnTo>
                  <a:pt x="26930" y="28740"/>
                </a:lnTo>
                <a:lnTo>
                  <a:pt x="26930" y="28750"/>
                </a:lnTo>
                <a:lnTo>
                  <a:pt x="26930" y="28760"/>
                </a:lnTo>
                <a:lnTo>
                  <a:pt x="26940" y="28770"/>
                </a:lnTo>
                <a:lnTo>
                  <a:pt x="26950" y="28780"/>
                </a:lnTo>
                <a:lnTo>
                  <a:pt x="26960" y="28790"/>
                </a:lnTo>
                <a:lnTo>
                  <a:pt x="26970" y="28800"/>
                </a:lnTo>
                <a:lnTo>
                  <a:pt x="26980" y="28800"/>
                </a:lnTo>
                <a:lnTo>
                  <a:pt x="26990" y="28810"/>
                </a:lnTo>
                <a:lnTo>
                  <a:pt x="26990" y="28820"/>
                </a:lnTo>
                <a:lnTo>
                  <a:pt x="26990" y="28830"/>
                </a:lnTo>
                <a:lnTo>
                  <a:pt x="26990" y="28840"/>
                </a:lnTo>
                <a:lnTo>
                  <a:pt x="26990" y="28850"/>
                </a:lnTo>
                <a:lnTo>
                  <a:pt x="27000" y="28850"/>
                </a:lnTo>
                <a:lnTo>
                  <a:pt x="27010" y="28860"/>
                </a:lnTo>
                <a:lnTo>
                  <a:pt x="27000" y="28850"/>
                </a:lnTo>
                <a:lnTo>
                  <a:pt x="27000" y="28840"/>
                </a:lnTo>
                <a:lnTo>
                  <a:pt x="27010" y="28840"/>
                </a:lnTo>
                <a:lnTo>
                  <a:pt x="27010" y="28850"/>
                </a:lnTo>
                <a:lnTo>
                  <a:pt x="27020" y="28850"/>
                </a:lnTo>
                <a:lnTo>
                  <a:pt x="27020" y="28860"/>
                </a:lnTo>
                <a:lnTo>
                  <a:pt x="27010" y="28860"/>
                </a:lnTo>
                <a:lnTo>
                  <a:pt x="27010" y="28870"/>
                </a:lnTo>
                <a:lnTo>
                  <a:pt x="27020" y="28870"/>
                </a:lnTo>
                <a:lnTo>
                  <a:pt x="27020" y="28880"/>
                </a:lnTo>
                <a:lnTo>
                  <a:pt x="27030" y="28880"/>
                </a:lnTo>
                <a:lnTo>
                  <a:pt x="27030" y="28890"/>
                </a:lnTo>
                <a:lnTo>
                  <a:pt x="27030" y="28900"/>
                </a:lnTo>
                <a:lnTo>
                  <a:pt x="27040" y="28900"/>
                </a:lnTo>
                <a:lnTo>
                  <a:pt x="27050" y="28900"/>
                </a:lnTo>
                <a:lnTo>
                  <a:pt x="27060" y="28900"/>
                </a:lnTo>
                <a:lnTo>
                  <a:pt x="27070" y="28900"/>
                </a:lnTo>
                <a:lnTo>
                  <a:pt x="27080" y="28900"/>
                </a:lnTo>
                <a:lnTo>
                  <a:pt x="27090" y="28900"/>
                </a:lnTo>
                <a:lnTo>
                  <a:pt x="27100" y="28910"/>
                </a:lnTo>
                <a:lnTo>
                  <a:pt x="27110" y="28910"/>
                </a:lnTo>
                <a:lnTo>
                  <a:pt x="27120" y="28920"/>
                </a:lnTo>
                <a:lnTo>
                  <a:pt x="27120" y="28910"/>
                </a:lnTo>
                <a:lnTo>
                  <a:pt x="27130" y="28910"/>
                </a:lnTo>
                <a:lnTo>
                  <a:pt x="27130" y="28900"/>
                </a:lnTo>
                <a:lnTo>
                  <a:pt x="27160" y="28890"/>
                </a:lnTo>
                <a:lnTo>
                  <a:pt x="27150" y="28890"/>
                </a:lnTo>
                <a:lnTo>
                  <a:pt x="27140" y="28890"/>
                </a:lnTo>
                <a:lnTo>
                  <a:pt x="27130" y="28890"/>
                </a:lnTo>
                <a:lnTo>
                  <a:pt x="27130" y="28880"/>
                </a:lnTo>
                <a:lnTo>
                  <a:pt x="27140" y="28880"/>
                </a:lnTo>
                <a:lnTo>
                  <a:pt x="27140" y="28870"/>
                </a:lnTo>
                <a:lnTo>
                  <a:pt x="27150" y="28870"/>
                </a:lnTo>
                <a:lnTo>
                  <a:pt x="27150" y="28880"/>
                </a:lnTo>
                <a:lnTo>
                  <a:pt x="27150" y="28890"/>
                </a:lnTo>
                <a:lnTo>
                  <a:pt x="27160" y="28890"/>
                </a:lnTo>
                <a:lnTo>
                  <a:pt x="27170" y="28900"/>
                </a:lnTo>
                <a:lnTo>
                  <a:pt x="27180" y="28910"/>
                </a:lnTo>
                <a:lnTo>
                  <a:pt x="27180" y="28920"/>
                </a:lnTo>
                <a:lnTo>
                  <a:pt x="27190" y="28920"/>
                </a:lnTo>
                <a:lnTo>
                  <a:pt x="27200" y="28920"/>
                </a:lnTo>
                <a:lnTo>
                  <a:pt x="27200" y="28930"/>
                </a:lnTo>
                <a:lnTo>
                  <a:pt x="27200" y="28940"/>
                </a:lnTo>
                <a:lnTo>
                  <a:pt x="27210" y="28940"/>
                </a:lnTo>
                <a:lnTo>
                  <a:pt x="27220" y="28950"/>
                </a:lnTo>
                <a:lnTo>
                  <a:pt x="27230" y="28940"/>
                </a:lnTo>
                <a:lnTo>
                  <a:pt x="27240" y="28930"/>
                </a:lnTo>
                <a:lnTo>
                  <a:pt x="27240" y="28920"/>
                </a:lnTo>
                <a:lnTo>
                  <a:pt x="27250" y="28910"/>
                </a:lnTo>
                <a:lnTo>
                  <a:pt x="27250" y="28900"/>
                </a:lnTo>
                <a:lnTo>
                  <a:pt x="27250" y="28890"/>
                </a:lnTo>
                <a:lnTo>
                  <a:pt x="27250" y="28880"/>
                </a:lnTo>
                <a:lnTo>
                  <a:pt x="27260" y="28880"/>
                </a:lnTo>
                <a:lnTo>
                  <a:pt x="27270" y="28880"/>
                </a:lnTo>
                <a:lnTo>
                  <a:pt x="27280" y="28880"/>
                </a:lnTo>
                <a:lnTo>
                  <a:pt x="27290" y="28880"/>
                </a:lnTo>
                <a:lnTo>
                  <a:pt x="27290" y="28890"/>
                </a:lnTo>
                <a:lnTo>
                  <a:pt x="27290" y="28900"/>
                </a:lnTo>
                <a:lnTo>
                  <a:pt x="27300" y="28900"/>
                </a:lnTo>
                <a:lnTo>
                  <a:pt x="27300" y="28910"/>
                </a:lnTo>
                <a:lnTo>
                  <a:pt x="27300" y="28920"/>
                </a:lnTo>
                <a:lnTo>
                  <a:pt x="27300" y="28930"/>
                </a:lnTo>
                <a:lnTo>
                  <a:pt x="27310" y="28940"/>
                </a:lnTo>
                <a:lnTo>
                  <a:pt x="27320" y="28950"/>
                </a:lnTo>
                <a:lnTo>
                  <a:pt x="27330" y="28950"/>
                </a:lnTo>
                <a:lnTo>
                  <a:pt x="27340" y="28950"/>
                </a:lnTo>
                <a:lnTo>
                  <a:pt x="27340" y="28960"/>
                </a:lnTo>
                <a:lnTo>
                  <a:pt x="27340" y="28970"/>
                </a:lnTo>
                <a:lnTo>
                  <a:pt x="27340" y="28980"/>
                </a:lnTo>
                <a:lnTo>
                  <a:pt x="27330" y="28990"/>
                </a:lnTo>
                <a:lnTo>
                  <a:pt x="27330" y="29000"/>
                </a:lnTo>
                <a:lnTo>
                  <a:pt x="27320" y="29000"/>
                </a:lnTo>
                <a:lnTo>
                  <a:pt x="27320" y="29010"/>
                </a:lnTo>
                <a:lnTo>
                  <a:pt x="27320" y="29020"/>
                </a:lnTo>
                <a:lnTo>
                  <a:pt x="27330" y="29020"/>
                </a:lnTo>
                <a:lnTo>
                  <a:pt x="27340" y="29030"/>
                </a:lnTo>
                <a:lnTo>
                  <a:pt x="27350" y="29030"/>
                </a:lnTo>
                <a:lnTo>
                  <a:pt x="27360" y="29030"/>
                </a:lnTo>
                <a:lnTo>
                  <a:pt x="27370" y="29030"/>
                </a:lnTo>
                <a:lnTo>
                  <a:pt x="27380" y="29030"/>
                </a:lnTo>
                <a:lnTo>
                  <a:pt x="27380" y="29040"/>
                </a:lnTo>
                <a:lnTo>
                  <a:pt x="27390" y="29040"/>
                </a:lnTo>
                <a:lnTo>
                  <a:pt x="27390" y="29050"/>
                </a:lnTo>
                <a:lnTo>
                  <a:pt x="27380" y="29060"/>
                </a:lnTo>
                <a:lnTo>
                  <a:pt x="27390" y="29070"/>
                </a:lnTo>
                <a:lnTo>
                  <a:pt x="27400" y="29070"/>
                </a:lnTo>
                <a:lnTo>
                  <a:pt x="27410" y="29080"/>
                </a:lnTo>
                <a:lnTo>
                  <a:pt x="27420" y="29090"/>
                </a:lnTo>
                <a:lnTo>
                  <a:pt x="27430" y="29090"/>
                </a:lnTo>
                <a:lnTo>
                  <a:pt x="27430" y="29100"/>
                </a:lnTo>
                <a:lnTo>
                  <a:pt x="27440" y="29100"/>
                </a:lnTo>
                <a:lnTo>
                  <a:pt x="27450" y="29100"/>
                </a:lnTo>
                <a:lnTo>
                  <a:pt x="27460" y="29100"/>
                </a:lnTo>
                <a:lnTo>
                  <a:pt x="27470" y="29090"/>
                </a:lnTo>
                <a:lnTo>
                  <a:pt x="27480" y="29080"/>
                </a:lnTo>
                <a:lnTo>
                  <a:pt x="27480" y="29070"/>
                </a:lnTo>
                <a:lnTo>
                  <a:pt x="27490" y="29070"/>
                </a:lnTo>
                <a:lnTo>
                  <a:pt x="27490" y="29060"/>
                </a:lnTo>
                <a:lnTo>
                  <a:pt x="27500" y="29060"/>
                </a:lnTo>
                <a:lnTo>
                  <a:pt x="27510" y="29060"/>
                </a:lnTo>
                <a:lnTo>
                  <a:pt x="27520" y="29060"/>
                </a:lnTo>
                <a:lnTo>
                  <a:pt x="27520" y="29070"/>
                </a:lnTo>
                <a:lnTo>
                  <a:pt x="27520" y="29080"/>
                </a:lnTo>
                <a:lnTo>
                  <a:pt x="27530" y="29090"/>
                </a:lnTo>
                <a:lnTo>
                  <a:pt x="27520" y="29100"/>
                </a:lnTo>
                <a:lnTo>
                  <a:pt x="27520" y="29110"/>
                </a:lnTo>
                <a:lnTo>
                  <a:pt x="27510" y="29110"/>
                </a:lnTo>
                <a:lnTo>
                  <a:pt x="27500" y="29120"/>
                </a:lnTo>
                <a:lnTo>
                  <a:pt x="27490" y="29110"/>
                </a:lnTo>
                <a:lnTo>
                  <a:pt x="27480" y="29120"/>
                </a:lnTo>
                <a:lnTo>
                  <a:pt x="27470" y="29130"/>
                </a:lnTo>
                <a:lnTo>
                  <a:pt x="27470" y="29140"/>
                </a:lnTo>
                <a:lnTo>
                  <a:pt x="27470" y="29150"/>
                </a:lnTo>
                <a:lnTo>
                  <a:pt x="27480" y="29160"/>
                </a:lnTo>
                <a:lnTo>
                  <a:pt x="27480" y="29170"/>
                </a:lnTo>
                <a:lnTo>
                  <a:pt x="27490" y="29170"/>
                </a:lnTo>
                <a:lnTo>
                  <a:pt x="27500" y="29170"/>
                </a:lnTo>
                <a:lnTo>
                  <a:pt x="27510" y="29180"/>
                </a:lnTo>
                <a:lnTo>
                  <a:pt x="27520" y="29180"/>
                </a:lnTo>
                <a:lnTo>
                  <a:pt x="27530" y="29180"/>
                </a:lnTo>
                <a:lnTo>
                  <a:pt x="27540" y="29180"/>
                </a:lnTo>
                <a:lnTo>
                  <a:pt x="27550" y="29180"/>
                </a:lnTo>
                <a:lnTo>
                  <a:pt x="27560" y="29180"/>
                </a:lnTo>
                <a:lnTo>
                  <a:pt x="27560" y="29190"/>
                </a:lnTo>
                <a:lnTo>
                  <a:pt x="27570" y="29190"/>
                </a:lnTo>
                <a:lnTo>
                  <a:pt x="27580" y="29190"/>
                </a:lnTo>
                <a:lnTo>
                  <a:pt x="27590" y="29190"/>
                </a:lnTo>
                <a:lnTo>
                  <a:pt x="27600" y="29200"/>
                </a:lnTo>
                <a:lnTo>
                  <a:pt x="27610" y="29200"/>
                </a:lnTo>
                <a:lnTo>
                  <a:pt x="27620" y="29200"/>
                </a:lnTo>
                <a:lnTo>
                  <a:pt x="27620" y="29210"/>
                </a:lnTo>
                <a:lnTo>
                  <a:pt x="27630" y="29220"/>
                </a:lnTo>
                <a:lnTo>
                  <a:pt x="27630" y="29230"/>
                </a:lnTo>
                <a:lnTo>
                  <a:pt x="27640" y="29240"/>
                </a:lnTo>
                <a:lnTo>
                  <a:pt x="27640" y="29250"/>
                </a:lnTo>
                <a:lnTo>
                  <a:pt x="27640" y="29260"/>
                </a:lnTo>
                <a:lnTo>
                  <a:pt x="27650" y="29270"/>
                </a:lnTo>
                <a:lnTo>
                  <a:pt x="27660" y="29270"/>
                </a:lnTo>
                <a:lnTo>
                  <a:pt x="27660" y="29280"/>
                </a:lnTo>
                <a:lnTo>
                  <a:pt x="27670" y="29280"/>
                </a:lnTo>
                <a:lnTo>
                  <a:pt x="27680" y="29280"/>
                </a:lnTo>
                <a:lnTo>
                  <a:pt x="27680" y="29290"/>
                </a:lnTo>
                <a:lnTo>
                  <a:pt x="27690" y="29290"/>
                </a:lnTo>
                <a:lnTo>
                  <a:pt x="27700" y="29290"/>
                </a:lnTo>
                <a:lnTo>
                  <a:pt x="27710" y="29290"/>
                </a:lnTo>
                <a:lnTo>
                  <a:pt x="27720" y="29290"/>
                </a:lnTo>
                <a:lnTo>
                  <a:pt x="27730" y="29290"/>
                </a:lnTo>
                <a:lnTo>
                  <a:pt x="27730" y="29280"/>
                </a:lnTo>
                <a:lnTo>
                  <a:pt x="27740" y="29280"/>
                </a:lnTo>
                <a:lnTo>
                  <a:pt x="27740" y="29270"/>
                </a:lnTo>
                <a:lnTo>
                  <a:pt x="27750" y="29260"/>
                </a:lnTo>
                <a:lnTo>
                  <a:pt x="27750" y="29250"/>
                </a:lnTo>
                <a:lnTo>
                  <a:pt x="27750" y="29240"/>
                </a:lnTo>
                <a:lnTo>
                  <a:pt x="27750" y="29230"/>
                </a:lnTo>
                <a:lnTo>
                  <a:pt x="27750" y="29220"/>
                </a:lnTo>
                <a:lnTo>
                  <a:pt x="27750" y="29210"/>
                </a:lnTo>
                <a:lnTo>
                  <a:pt x="27740" y="29210"/>
                </a:lnTo>
                <a:lnTo>
                  <a:pt x="27740" y="29200"/>
                </a:lnTo>
                <a:lnTo>
                  <a:pt x="27740" y="29190"/>
                </a:lnTo>
                <a:lnTo>
                  <a:pt x="27750" y="29190"/>
                </a:lnTo>
                <a:lnTo>
                  <a:pt x="27750" y="29180"/>
                </a:lnTo>
                <a:lnTo>
                  <a:pt x="27760" y="29180"/>
                </a:lnTo>
                <a:lnTo>
                  <a:pt x="27770" y="29180"/>
                </a:lnTo>
                <a:lnTo>
                  <a:pt x="27780" y="29180"/>
                </a:lnTo>
                <a:lnTo>
                  <a:pt x="27790" y="29190"/>
                </a:lnTo>
                <a:lnTo>
                  <a:pt x="27790" y="29200"/>
                </a:lnTo>
                <a:lnTo>
                  <a:pt x="27790" y="29210"/>
                </a:lnTo>
                <a:lnTo>
                  <a:pt x="27800" y="29210"/>
                </a:lnTo>
                <a:lnTo>
                  <a:pt x="27800" y="29220"/>
                </a:lnTo>
                <a:lnTo>
                  <a:pt x="27800" y="29230"/>
                </a:lnTo>
                <a:lnTo>
                  <a:pt x="27790" y="29240"/>
                </a:lnTo>
                <a:lnTo>
                  <a:pt x="27790" y="29250"/>
                </a:lnTo>
                <a:lnTo>
                  <a:pt x="27780" y="29260"/>
                </a:lnTo>
                <a:lnTo>
                  <a:pt x="27780" y="29270"/>
                </a:lnTo>
                <a:lnTo>
                  <a:pt x="27770" y="29280"/>
                </a:lnTo>
                <a:lnTo>
                  <a:pt x="27770" y="29290"/>
                </a:lnTo>
                <a:lnTo>
                  <a:pt x="27760" y="29290"/>
                </a:lnTo>
                <a:lnTo>
                  <a:pt x="27760" y="29300"/>
                </a:lnTo>
                <a:lnTo>
                  <a:pt x="27760" y="29310"/>
                </a:lnTo>
                <a:lnTo>
                  <a:pt x="27760" y="29320"/>
                </a:lnTo>
                <a:lnTo>
                  <a:pt x="27770" y="29330"/>
                </a:lnTo>
                <a:lnTo>
                  <a:pt x="27780" y="29330"/>
                </a:lnTo>
                <a:lnTo>
                  <a:pt x="27780" y="29340"/>
                </a:lnTo>
                <a:lnTo>
                  <a:pt x="27790" y="29340"/>
                </a:lnTo>
                <a:lnTo>
                  <a:pt x="27790" y="29330"/>
                </a:lnTo>
                <a:lnTo>
                  <a:pt x="27800" y="29330"/>
                </a:lnTo>
                <a:lnTo>
                  <a:pt x="27800" y="29320"/>
                </a:lnTo>
                <a:lnTo>
                  <a:pt x="27810" y="29310"/>
                </a:lnTo>
                <a:lnTo>
                  <a:pt x="27810" y="29300"/>
                </a:lnTo>
                <a:lnTo>
                  <a:pt x="27820" y="29300"/>
                </a:lnTo>
                <a:lnTo>
                  <a:pt x="27820" y="29290"/>
                </a:lnTo>
                <a:lnTo>
                  <a:pt x="27830" y="29290"/>
                </a:lnTo>
                <a:lnTo>
                  <a:pt x="27840" y="29290"/>
                </a:lnTo>
                <a:lnTo>
                  <a:pt x="27850" y="29290"/>
                </a:lnTo>
                <a:lnTo>
                  <a:pt x="27850" y="29280"/>
                </a:lnTo>
                <a:lnTo>
                  <a:pt x="27860" y="29280"/>
                </a:lnTo>
                <a:lnTo>
                  <a:pt x="27870" y="29280"/>
                </a:lnTo>
                <a:lnTo>
                  <a:pt x="27870" y="29290"/>
                </a:lnTo>
                <a:lnTo>
                  <a:pt x="27880" y="29290"/>
                </a:lnTo>
                <a:lnTo>
                  <a:pt x="27880" y="29300"/>
                </a:lnTo>
                <a:lnTo>
                  <a:pt x="27870" y="29310"/>
                </a:lnTo>
                <a:lnTo>
                  <a:pt x="27870" y="29320"/>
                </a:lnTo>
                <a:lnTo>
                  <a:pt x="27860" y="29330"/>
                </a:lnTo>
                <a:lnTo>
                  <a:pt x="27860" y="29340"/>
                </a:lnTo>
                <a:lnTo>
                  <a:pt x="27860" y="29350"/>
                </a:lnTo>
                <a:lnTo>
                  <a:pt x="27860" y="29360"/>
                </a:lnTo>
                <a:lnTo>
                  <a:pt x="27870" y="29360"/>
                </a:lnTo>
                <a:lnTo>
                  <a:pt x="27880" y="29360"/>
                </a:lnTo>
                <a:lnTo>
                  <a:pt x="27880" y="29370"/>
                </a:lnTo>
                <a:lnTo>
                  <a:pt x="27890" y="29370"/>
                </a:lnTo>
                <a:lnTo>
                  <a:pt x="27900" y="29370"/>
                </a:lnTo>
                <a:lnTo>
                  <a:pt x="27910" y="29370"/>
                </a:lnTo>
                <a:lnTo>
                  <a:pt x="27920" y="29370"/>
                </a:lnTo>
                <a:lnTo>
                  <a:pt x="27930" y="29370"/>
                </a:lnTo>
                <a:lnTo>
                  <a:pt x="27940" y="29370"/>
                </a:lnTo>
                <a:lnTo>
                  <a:pt x="27940" y="29360"/>
                </a:lnTo>
                <a:lnTo>
                  <a:pt x="27950" y="29360"/>
                </a:lnTo>
                <a:lnTo>
                  <a:pt x="27960" y="29360"/>
                </a:lnTo>
                <a:lnTo>
                  <a:pt x="27970" y="29370"/>
                </a:lnTo>
                <a:lnTo>
                  <a:pt x="27970" y="29380"/>
                </a:lnTo>
                <a:lnTo>
                  <a:pt x="27980" y="29390"/>
                </a:lnTo>
                <a:lnTo>
                  <a:pt x="27990" y="29400"/>
                </a:lnTo>
                <a:lnTo>
                  <a:pt x="28000" y="29390"/>
                </a:lnTo>
                <a:lnTo>
                  <a:pt x="28000" y="29380"/>
                </a:lnTo>
                <a:lnTo>
                  <a:pt x="28010" y="29380"/>
                </a:lnTo>
                <a:lnTo>
                  <a:pt x="28010" y="29370"/>
                </a:lnTo>
                <a:lnTo>
                  <a:pt x="28020" y="29360"/>
                </a:lnTo>
                <a:lnTo>
                  <a:pt x="28030" y="29360"/>
                </a:lnTo>
                <a:lnTo>
                  <a:pt x="28030" y="29370"/>
                </a:lnTo>
                <a:lnTo>
                  <a:pt x="28040" y="29370"/>
                </a:lnTo>
                <a:lnTo>
                  <a:pt x="28040" y="29380"/>
                </a:lnTo>
                <a:lnTo>
                  <a:pt x="28030" y="29380"/>
                </a:lnTo>
                <a:lnTo>
                  <a:pt x="28030" y="29390"/>
                </a:lnTo>
                <a:lnTo>
                  <a:pt x="28030" y="29400"/>
                </a:lnTo>
                <a:lnTo>
                  <a:pt x="28020" y="29410"/>
                </a:lnTo>
                <a:lnTo>
                  <a:pt x="28030" y="29410"/>
                </a:lnTo>
                <a:lnTo>
                  <a:pt x="28030" y="29420"/>
                </a:lnTo>
                <a:lnTo>
                  <a:pt x="28040" y="29420"/>
                </a:lnTo>
                <a:lnTo>
                  <a:pt x="28050" y="29420"/>
                </a:lnTo>
                <a:lnTo>
                  <a:pt x="28060" y="29420"/>
                </a:lnTo>
                <a:lnTo>
                  <a:pt x="28070" y="29420"/>
                </a:lnTo>
                <a:lnTo>
                  <a:pt x="28080" y="29420"/>
                </a:lnTo>
                <a:lnTo>
                  <a:pt x="28090" y="29420"/>
                </a:lnTo>
                <a:lnTo>
                  <a:pt x="28100" y="29420"/>
                </a:lnTo>
                <a:lnTo>
                  <a:pt x="28110" y="29430"/>
                </a:lnTo>
                <a:lnTo>
                  <a:pt x="28120" y="29430"/>
                </a:lnTo>
                <a:lnTo>
                  <a:pt x="28120" y="29440"/>
                </a:lnTo>
                <a:lnTo>
                  <a:pt x="28130" y="29440"/>
                </a:lnTo>
                <a:lnTo>
                  <a:pt x="28130" y="29450"/>
                </a:lnTo>
                <a:lnTo>
                  <a:pt x="28140" y="29460"/>
                </a:lnTo>
                <a:lnTo>
                  <a:pt x="28150" y="29460"/>
                </a:lnTo>
                <a:lnTo>
                  <a:pt x="28150" y="29470"/>
                </a:lnTo>
                <a:lnTo>
                  <a:pt x="28160" y="29470"/>
                </a:lnTo>
                <a:lnTo>
                  <a:pt x="28170" y="29470"/>
                </a:lnTo>
                <a:lnTo>
                  <a:pt x="28170" y="29480"/>
                </a:lnTo>
                <a:lnTo>
                  <a:pt x="28180" y="29480"/>
                </a:lnTo>
                <a:lnTo>
                  <a:pt x="28190" y="29480"/>
                </a:lnTo>
                <a:lnTo>
                  <a:pt x="28200" y="29480"/>
                </a:lnTo>
                <a:lnTo>
                  <a:pt x="28210" y="29480"/>
                </a:lnTo>
                <a:lnTo>
                  <a:pt x="28220" y="29480"/>
                </a:lnTo>
                <a:lnTo>
                  <a:pt x="28230" y="29470"/>
                </a:lnTo>
                <a:lnTo>
                  <a:pt x="28240" y="29470"/>
                </a:lnTo>
                <a:lnTo>
                  <a:pt x="28250" y="29460"/>
                </a:lnTo>
                <a:lnTo>
                  <a:pt x="28260" y="29460"/>
                </a:lnTo>
                <a:lnTo>
                  <a:pt x="28270" y="29450"/>
                </a:lnTo>
                <a:lnTo>
                  <a:pt x="28280" y="29440"/>
                </a:lnTo>
                <a:lnTo>
                  <a:pt x="28290" y="29440"/>
                </a:lnTo>
                <a:lnTo>
                  <a:pt x="28300" y="29440"/>
                </a:lnTo>
                <a:lnTo>
                  <a:pt x="28310" y="29440"/>
                </a:lnTo>
                <a:lnTo>
                  <a:pt x="28320" y="29440"/>
                </a:lnTo>
                <a:lnTo>
                  <a:pt x="28320" y="29450"/>
                </a:lnTo>
                <a:lnTo>
                  <a:pt x="28320" y="29460"/>
                </a:lnTo>
                <a:lnTo>
                  <a:pt x="28330" y="29460"/>
                </a:lnTo>
                <a:lnTo>
                  <a:pt x="28340" y="29470"/>
                </a:lnTo>
                <a:lnTo>
                  <a:pt x="28360" y="29480"/>
                </a:lnTo>
                <a:lnTo>
                  <a:pt x="28360" y="29490"/>
                </a:lnTo>
                <a:lnTo>
                  <a:pt x="28370" y="29490"/>
                </a:lnTo>
                <a:lnTo>
                  <a:pt x="28380" y="29500"/>
                </a:lnTo>
                <a:lnTo>
                  <a:pt x="28390" y="29500"/>
                </a:lnTo>
                <a:lnTo>
                  <a:pt x="28400" y="29510"/>
                </a:lnTo>
                <a:lnTo>
                  <a:pt x="28410" y="29510"/>
                </a:lnTo>
                <a:lnTo>
                  <a:pt x="28420" y="29500"/>
                </a:lnTo>
                <a:lnTo>
                  <a:pt x="28430" y="29500"/>
                </a:lnTo>
                <a:lnTo>
                  <a:pt x="28440" y="29500"/>
                </a:lnTo>
                <a:lnTo>
                  <a:pt x="28450" y="29500"/>
                </a:lnTo>
                <a:lnTo>
                  <a:pt x="28460" y="29490"/>
                </a:lnTo>
                <a:lnTo>
                  <a:pt x="28470" y="29490"/>
                </a:lnTo>
                <a:lnTo>
                  <a:pt x="28480" y="29490"/>
                </a:lnTo>
                <a:lnTo>
                  <a:pt x="28490" y="29490"/>
                </a:lnTo>
                <a:lnTo>
                  <a:pt x="28500" y="29490"/>
                </a:lnTo>
                <a:lnTo>
                  <a:pt x="28500" y="29500"/>
                </a:lnTo>
                <a:lnTo>
                  <a:pt x="28510" y="29500"/>
                </a:lnTo>
                <a:lnTo>
                  <a:pt x="28520" y="29500"/>
                </a:lnTo>
                <a:lnTo>
                  <a:pt x="28530" y="29510"/>
                </a:lnTo>
                <a:lnTo>
                  <a:pt x="28540" y="29510"/>
                </a:lnTo>
                <a:lnTo>
                  <a:pt x="28550" y="29510"/>
                </a:lnTo>
                <a:lnTo>
                  <a:pt x="28550" y="29500"/>
                </a:lnTo>
                <a:lnTo>
                  <a:pt x="28560" y="29500"/>
                </a:lnTo>
                <a:lnTo>
                  <a:pt x="28570" y="29490"/>
                </a:lnTo>
                <a:lnTo>
                  <a:pt x="28580" y="29490"/>
                </a:lnTo>
                <a:lnTo>
                  <a:pt x="28580" y="29480"/>
                </a:lnTo>
                <a:lnTo>
                  <a:pt x="28590" y="29470"/>
                </a:lnTo>
                <a:lnTo>
                  <a:pt x="28600" y="29470"/>
                </a:lnTo>
                <a:lnTo>
                  <a:pt x="28600" y="29460"/>
                </a:lnTo>
                <a:lnTo>
                  <a:pt x="28610" y="29460"/>
                </a:lnTo>
                <a:lnTo>
                  <a:pt x="28610" y="29470"/>
                </a:lnTo>
                <a:lnTo>
                  <a:pt x="28610" y="29480"/>
                </a:lnTo>
                <a:lnTo>
                  <a:pt x="28610" y="29490"/>
                </a:lnTo>
                <a:lnTo>
                  <a:pt x="28610" y="29500"/>
                </a:lnTo>
                <a:lnTo>
                  <a:pt x="28600" y="29500"/>
                </a:lnTo>
                <a:lnTo>
                  <a:pt x="28600" y="29510"/>
                </a:lnTo>
                <a:lnTo>
                  <a:pt x="28590" y="29520"/>
                </a:lnTo>
                <a:lnTo>
                  <a:pt x="28590" y="29530"/>
                </a:lnTo>
                <a:lnTo>
                  <a:pt x="28590" y="29540"/>
                </a:lnTo>
                <a:lnTo>
                  <a:pt x="28590" y="29550"/>
                </a:lnTo>
                <a:lnTo>
                  <a:pt x="28600" y="29550"/>
                </a:lnTo>
                <a:lnTo>
                  <a:pt x="28610" y="29550"/>
                </a:lnTo>
                <a:lnTo>
                  <a:pt x="28620" y="29550"/>
                </a:lnTo>
                <a:lnTo>
                  <a:pt x="28630" y="29550"/>
                </a:lnTo>
                <a:lnTo>
                  <a:pt x="28640" y="29550"/>
                </a:lnTo>
                <a:lnTo>
                  <a:pt x="28650" y="29540"/>
                </a:lnTo>
                <a:lnTo>
                  <a:pt x="28660" y="29540"/>
                </a:lnTo>
                <a:lnTo>
                  <a:pt x="28670" y="29540"/>
                </a:lnTo>
                <a:lnTo>
                  <a:pt x="28680" y="29540"/>
                </a:lnTo>
                <a:lnTo>
                  <a:pt x="28690" y="29530"/>
                </a:lnTo>
                <a:lnTo>
                  <a:pt x="28710" y="29530"/>
                </a:lnTo>
                <a:lnTo>
                  <a:pt x="28720" y="29530"/>
                </a:lnTo>
                <a:lnTo>
                  <a:pt x="28720" y="29540"/>
                </a:lnTo>
                <a:lnTo>
                  <a:pt x="28730" y="29540"/>
                </a:lnTo>
                <a:lnTo>
                  <a:pt x="28730" y="29550"/>
                </a:lnTo>
                <a:lnTo>
                  <a:pt x="28740" y="29550"/>
                </a:lnTo>
                <a:lnTo>
                  <a:pt x="28740" y="29560"/>
                </a:lnTo>
                <a:lnTo>
                  <a:pt x="28740" y="29570"/>
                </a:lnTo>
                <a:lnTo>
                  <a:pt x="28750" y="29580"/>
                </a:lnTo>
                <a:lnTo>
                  <a:pt x="28750" y="29590"/>
                </a:lnTo>
                <a:lnTo>
                  <a:pt x="28760" y="29590"/>
                </a:lnTo>
                <a:lnTo>
                  <a:pt x="28760" y="29610"/>
                </a:lnTo>
                <a:lnTo>
                  <a:pt x="28770" y="29610"/>
                </a:lnTo>
                <a:lnTo>
                  <a:pt x="28770" y="29620"/>
                </a:lnTo>
                <a:lnTo>
                  <a:pt x="28790" y="29630"/>
                </a:lnTo>
                <a:lnTo>
                  <a:pt x="28790" y="29640"/>
                </a:lnTo>
                <a:lnTo>
                  <a:pt x="28800" y="29640"/>
                </a:lnTo>
                <a:lnTo>
                  <a:pt x="28810" y="29640"/>
                </a:lnTo>
                <a:lnTo>
                  <a:pt x="28820" y="29640"/>
                </a:lnTo>
                <a:lnTo>
                  <a:pt x="28830" y="29630"/>
                </a:lnTo>
                <a:lnTo>
                  <a:pt x="28840" y="29630"/>
                </a:lnTo>
                <a:lnTo>
                  <a:pt x="28840" y="29620"/>
                </a:lnTo>
                <a:lnTo>
                  <a:pt x="28850" y="29610"/>
                </a:lnTo>
                <a:lnTo>
                  <a:pt x="28860" y="29610"/>
                </a:lnTo>
                <a:lnTo>
                  <a:pt x="28870" y="29610"/>
                </a:lnTo>
                <a:lnTo>
                  <a:pt x="28880" y="29610"/>
                </a:lnTo>
                <a:lnTo>
                  <a:pt x="28880" y="29620"/>
                </a:lnTo>
                <a:lnTo>
                  <a:pt x="28880" y="29630"/>
                </a:lnTo>
                <a:lnTo>
                  <a:pt x="28880" y="29640"/>
                </a:lnTo>
                <a:lnTo>
                  <a:pt x="28880" y="29650"/>
                </a:lnTo>
                <a:lnTo>
                  <a:pt x="28880" y="29670"/>
                </a:lnTo>
                <a:lnTo>
                  <a:pt x="28890" y="29670"/>
                </a:lnTo>
                <a:lnTo>
                  <a:pt x="28890" y="29680"/>
                </a:lnTo>
                <a:lnTo>
                  <a:pt x="28900" y="29690"/>
                </a:lnTo>
                <a:lnTo>
                  <a:pt x="28910" y="29690"/>
                </a:lnTo>
                <a:lnTo>
                  <a:pt x="28920" y="29690"/>
                </a:lnTo>
                <a:lnTo>
                  <a:pt x="28930" y="29690"/>
                </a:lnTo>
                <a:lnTo>
                  <a:pt x="28930" y="29680"/>
                </a:lnTo>
                <a:lnTo>
                  <a:pt x="28940" y="29670"/>
                </a:lnTo>
                <a:lnTo>
                  <a:pt x="28950" y="29670"/>
                </a:lnTo>
                <a:lnTo>
                  <a:pt x="28960" y="29670"/>
                </a:lnTo>
                <a:lnTo>
                  <a:pt x="28980" y="29670"/>
                </a:lnTo>
                <a:lnTo>
                  <a:pt x="28990" y="29670"/>
                </a:lnTo>
                <a:lnTo>
                  <a:pt x="29000" y="29680"/>
                </a:lnTo>
                <a:lnTo>
                  <a:pt x="29010" y="29680"/>
                </a:lnTo>
                <a:lnTo>
                  <a:pt x="29020" y="29690"/>
                </a:lnTo>
                <a:lnTo>
                  <a:pt x="29030" y="29700"/>
                </a:lnTo>
                <a:lnTo>
                  <a:pt x="29040" y="29700"/>
                </a:lnTo>
                <a:lnTo>
                  <a:pt x="29050" y="29710"/>
                </a:lnTo>
                <a:lnTo>
                  <a:pt x="29060" y="29710"/>
                </a:lnTo>
                <a:lnTo>
                  <a:pt x="29070" y="29720"/>
                </a:lnTo>
                <a:lnTo>
                  <a:pt x="29080" y="29720"/>
                </a:lnTo>
                <a:lnTo>
                  <a:pt x="29090" y="29720"/>
                </a:lnTo>
                <a:lnTo>
                  <a:pt x="29100" y="29710"/>
                </a:lnTo>
                <a:lnTo>
                  <a:pt x="29100" y="29700"/>
                </a:lnTo>
                <a:lnTo>
                  <a:pt x="29110" y="29690"/>
                </a:lnTo>
                <a:lnTo>
                  <a:pt x="29110" y="29680"/>
                </a:lnTo>
                <a:lnTo>
                  <a:pt x="29120" y="29680"/>
                </a:lnTo>
                <a:lnTo>
                  <a:pt x="29130" y="29670"/>
                </a:lnTo>
                <a:lnTo>
                  <a:pt x="29140" y="29670"/>
                </a:lnTo>
                <a:lnTo>
                  <a:pt x="29150" y="29660"/>
                </a:lnTo>
                <a:lnTo>
                  <a:pt x="29160" y="29660"/>
                </a:lnTo>
                <a:lnTo>
                  <a:pt x="29170" y="29650"/>
                </a:lnTo>
                <a:lnTo>
                  <a:pt x="29180" y="29650"/>
                </a:lnTo>
                <a:lnTo>
                  <a:pt x="29190" y="29650"/>
                </a:lnTo>
                <a:lnTo>
                  <a:pt x="29200" y="29650"/>
                </a:lnTo>
                <a:lnTo>
                  <a:pt x="29200" y="29660"/>
                </a:lnTo>
                <a:lnTo>
                  <a:pt x="29210" y="29660"/>
                </a:lnTo>
                <a:lnTo>
                  <a:pt x="29210" y="29670"/>
                </a:lnTo>
                <a:lnTo>
                  <a:pt x="29220" y="29680"/>
                </a:lnTo>
                <a:lnTo>
                  <a:pt x="29220" y="29690"/>
                </a:lnTo>
                <a:lnTo>
                  <a:pt x="29230" y="29700"/>
                </a:lnTo>
                <a:lnTo>
                  <a:pt x="29230" y="29710"/>
                </a:lnTo>
                <a:lnTo>
                  <a:pt x="29240" y="29720"/>
                </a:lnTo>
                <a:lnTo>
                  <a:pt x="29250" y="29720"/>
                </a:lnTo>
                <a:lnTo>
                  <a:pt x="29260" y="29730"/>
                </a:lnTo>
                <a:lnTo>
                  <a:pt x="29270" y="29730"/>
                </a:lnTo>
                <a:lnTo>
                  <a:pt x="29280" y="29730"/>
                </a:lnTo>
                <a:lnTo>
                  <a:pt x="29280" y="29720"/>
                </a:lnTo>
                <a:lnTo>
                  <a:pt x="29300" y="29710"/>
                </a:lnTo>
                <a:lnTo>
                  <a:pt x="29300" y="29700"/>
                </a:lnTo>
                <a:lnTo>
                  <a:pt x="29300" y="29690"/>
                </a:lnTo>
                <a:lnTo>
                  <a:pt x="29290" y="29680"/>
                </a:lnTo>
                <a:lnTo>
                  <a:pt x="29290" y="29670"/>
                </a:lnTo>
                <a:lnTo>
                  <a:pt x="29280" y="29670"/>
                </a:lnTo>
                <a:lnTo>
                  <a:pt x="29270" y="29660"/>
                </a:lnTo>
                <a:lnTo>
                  <a:pt x="29260" y="29650"/>
                </a:lnTo>
                <a:lnTo>
                  <a:pt x="29260" y="29640"/>
                </a:lnTo>
                <a:lnTo>
                  <a:pt x="29260" y="29630"/>
                </a:lnTo>
                <a:lnTo>
                  <a:pt x="29270" y="29620"/>
                </a:lnTo>
                <a:lnTo>
                  <a:pt x="29280" y="29630"/>
                </a:lnTo>
                <a:lnTo>
                  <a:pt x="29290" y="29630"/>
                </a:lnTo>
                <a:lnTo>
                  <a:pt x="29300" y="29630"/>
                </a:lnTo>
                <a:lnTo>
                  <a:pt x="29300" y="29640"/>
                </a:lnTo>
                <a:lnTo>
                  <a:pt x="29300" y="29650"/>
                </a:lnTo>
                <a:lnTo>
                  <a:pt x="29300" y="29660"/>
                </a:lnTo>
                <a:lnTo>
                  <a:pt x="29310" y="29670"/>
                </a:lnTo>
                <a:lnTo>
                  <a:pt x="29320" y="29680"/>
                </a:lnTo>
                <a:lnTo>
                  <a:pt x="29330" y="29680"/>
                </a:lnTo>
                <a:lnTo>
                  <a:pt x="29340" y="29680"/>
                </a:lnTo>
                <a:lnTo>
                  <a:pt x="29350" y="29680"/>
                </a:lnTo>
                <a:lnTo>
                  <a:pt x="29350" y="29670"/>
                </a:lnTo>
                <a:lnTo>
                  <a:pt x="29350" y="29660"/>
                </a:lnTo>
                <a:lnTo>
                  <a:pt x="29350" y="29650"/>
                </a:lnTo>
                <a:lnTo>
                  <a:pt x="29350" y="29640"/>
                </a:lnTo>
                <a:lnTo>
                  <a:pt x="29350" y="29630"/>
                </a:lnTo>
                <a:lnTo>
                  <a:pt x="29350" y="29620"/>
                </a:lnTo>
                <a:lnTo>
                  <a:pt x="29350" y="29610"/>
                </a:lnTo>
                <a:lnTo>
                  <a:pt x="29350" y="29600"/>
                </a:lnTo>
                <a:lnTo>
                  <a:pt x="29360" y="29600"/>
                </a:lnTo>
                <a:lnTo>
                  <a:pt x="29360" y="29590"/>
                </a:lnTo>
                <a:lnTo>
                  <a:pt x="29370" y="29590"/>
                </a:lnTo>
                <a:lnTo>
                  <a:pt x="29380" y="29590"/>
                </a:lnTo>
                <a:lnTo>
                  <a:pt x="29380" y="29580"/>
                </a:lnTo>
                <a:lnTo>
                  <a:pt x="29390" y="29580"/>
                </a:lnTo>
                <a:lnTo>
                  <a:pt x="29410" y="29570"/>
                </a:lnTo>
                <a:lnTo>
                  <a:pt x="29420" y="29570"/>
                </a:lnTo>
                <a:lnTo>
                  <a:pt x="29420" y="29560"/>
                </a:lnTo>
                <a:lnTo>
                  <a:pt x="29430" y="29560"/>
                </a:lnTo>
                <a:lnTo>
                  <a:pt x="29430" y="29550"/>
                </a:lnTo>
                <a:lnTo>
                  <a:pt x="29430" y="29540"/>
                </a:lnTo>
                <a:lnTo>
                  <a:pt x="29440" y="29540"/>
                </a:lnTo>
                <a:lnTo>
                  <a:pt x="29450" y="29540"/>
                </a:lnTo>
                <a:lnTo>
                  <a:pt x="29450" y="29550"/>
                </a:lnTo>
                <a:lnTo>
                  <a:pt x="29450" y="29560"/>
                </a:lnTo>
                <a:lnTo>
                  <a:pt x="29450" y="29570"/>
                </a:lnTo>
                <a:lnTo>
                  <a:pt x="29460" y="29580"/>
                </a:lnTo>
                <a:lnTo>
                  <a:pt x="29470" y="29580"/>
                </a:lnTo>
                <a:lnTo>
                  <a:pt x="29480" y="29580"/>
                </a:lnTo>
                <a:lnTo>
                  <a:pt x="29490" y="29570"/>
                </a:lnTo>
                <a:lnTo>
                  <a:pt x="29500" y="29570"/>
                </a:lnTo>
                <a:lnTo>
                  <a:pt x="29510" y="29560"/>
                </a:lnTo>
                <a:lnTo>
                  <a:pt x="29520" y="29560"/>
                </a:lnTo>
                <a:lnTo>
                  <a:pt x="29530" y="29560"/>
                </a:lnTo>
                <a:lnTo>
                  <a:pt x="29540" y="29560"/>
                </a:lnTo>
                <a:lnTo>
                  <a:pt x="29540" y="29550"/>
                </a:lnTo>
                <a:lnTo>
                  <a:pt x="29550" y="29550"/>
                </a:lnTo>
                <a:lnTo>
                  <a:pt x="29560" y="29550"/>
                </a:lnTo>
                <a:lnTo>
                  <a:pt x="29570" y="29560"/>
                </a:lnTo>
                <a:lnTo>
                  <a:pt x="29580" y="29560"/>
                </a:lnTo>
                <a:lnTo>
                  <a:pt x="29590" y="29560"/>
                </a:lnTo>
                <a:lnTo>
                  <a:pt x="29600" y="29560"/>
                </a:lnTo>
                <a:lnTo>
                  <a:pt x="29610" y="29570"/>
                </a:lnTo>
                <a:lnTo>
                  <a:pt x="29620" y="29570"/>
                </a:lnTo>
                <a:lnTo>
                  <a:pt x="29620" y="29580"/>
                </a:lnTo>
                <a:lnTo>
                  <a:pt x="29630" y="29570"/>
                </a:lnTo>
                <a:lnTo>
                  <a:pt x="29640" y="29570"/>
                </a:lnTo>
                <a:lnTo>
                  <a:pt x="29650" y="29560"/>
                </a:lnTo>
                <a:lnTo>
                  <a:pt x="29660" y="29560"/>
                </a:lnTo>
                <a:lnTo>
                  <a:pt x="29670" y="29560"/>
                </a:lnTo>
                <a:lnTo>
                  <a:pt x="29680" y="29560"/>
                </a:lnTo>
                <a:lnTo>
                  <a:pt x="29690" y="29560"/>
                </a:lnTo>
                <a:lnTo>
                  <a:pt x="29700" y="29560"/>
                </a:lnTo>
                <a:lnTo>
                  <a:pt x="29710" y="29570"/>
                </a:lnTo>
                <a:lnTo>
                  <a:pt x="29720" y="29570"/>
                </a:lnTo>
                <a:lnTo>
                  <a:pt x="29730" y="29570"/>
                </a:lnTo>
                <a:lnTo>
                  <a:pt x="29730" y="29580"/>
                </a:lnTo>
                <a:lnTo>
                  <a:pt x="29740" y="29580"/>
                </a:lnTo>
                <a:lnTo>
                  <a:pt x="29750" y="29580"/>
                </a:lnTo>
                <a:lnTo>
                  <a:pt x="29760" y="29580"/>
                </a:lnTo>
                <a:lnTo>
                  <a:pt x="29770" y="29580"/>
                </a:lnTo>
                <a:lnTo>
                  <a:pt x="29780" y="29580"/>
                </a:lnTo>
                <a:lnTo>
                  <a:pt x="29790" y="29580"/>
                </a:lnTo>
                <a:lnTo>
                  <a:pt x="29800" y="29580"/>
                </a:lnTo>
                <a:lnTo>
                  <a:pt x="29810" y="29580"/>
                </a:lnTo>
                <a:lnTo>
                  <a:pt x="29820" y="29580"/>
                </a:lnTo>
                <a:lnTo>
                  <a:pt x="29820" y="29590"/>
                </a:lnTo>
                <a:lnTo>
                  <a:pt x="29830" y="29590"/>
                </a:lnTo>
                <a:lnTo>
                  <a:pt x="29840" y="29600"/>
                </a:lnTo>
                <a:lnTo>
                  <a:pt x="29840" y="29610"/>
                </a:lnTo>
                <a:lnTo>
                  <a:pt x="29840" y="29620"/>
                </a:lnTo>
                <a:lnTo>
                  <a:pt x="29840" y="29630"/>
                </a:lnTo>
                <a:lnTo>
                  <a:pt x="29850" y="29640"/>
                </a:lnTo>
                <a:lnTo>
                  <a:pt x="29860" y="29640"/>
                </a:lnTo>
                <a:lnTo>
                  <a:pt x="29870" y="29640"/>
                </a:lnTo>
                <a:lnTo>
                  <a:pt x="29880" y="29640"/>
                </a:lnTo>
                <a:lnTo>
                  <a:pt x="29890" y="29640"/>
                </a:lnTo>
                <a:lnTo>
                  <a:pt x="29900" y="29650"/>
                </a:lnTo>
                <a:lnTo>
                  <a:pt x="29910" y="29650"/>
                </a:lnTo>
                <a:lnTo>
                  <a:pt x="29920" y="29650"/>
                </a:lnTo>
                <a:lnTo>
                  <a:pt x="29930" y="29650"/>
                </a:lnTo>
                <a:lnTo>
                  <a:pt x="29950" y="29660"/>
                </a:lnTo>
                <a:lnTo>
                  <a:pt x="29950" y="29670"/>
                </a:lnTo>
                <a:lnTo>
                  <a:pt x="29950" y="29680"/>
                </a:lnTo>
                <a:lnTo>
                  <a:pt x="29950" y="29700"/>
                </a:lnTo>
                <a:lnTo>
                  <a:pt x="29950" y="29710"/>
                </a:lnTo>
                <a:lnTo>
                  <a:pt x="29940" y="29720"/>
                </a:lnTo>
                <a:lnTo>
                  <a:pt x="29940" y="29730"/>
                </a:lnTo>
                <a:lnTo>
                  <a:pt x="29940" y="29750"/>
                </a:lnTo>
                <a:lnTo>
                  <a:pt x="29940" y="29760"/>
                </a:lnTo>
                <a:lnTo>
                  <a:pt x="29930" y="29770"/>
                </a:lnTo>
                <a:lnTo>
                  <a:pt x="29930" y="29780"/>
                </a:lnTo>
                <a:lnTo>
                  <a:pt x="29930" y="29790"/>
                </a:lnTo>
                <a:lnTo>
                  <a:pt x="29930" y="29800"/>
                </a:lnTo>
                <a:lnTo>
                  <a:pt x="29940" y="29800"/>
                </a:lnTo>
                <a:lnTo>
                  <a:pt x="29960" y="29800"/>
                </a:lnTo>
                <a:lnTo>
                  <a:pt x="29970" y="29790"/>
                </a:lnTo>
                <a:lnTo>
                  <a:pt x="29980" y="29780"/>
                </a:lnTo>
                <a:lnTo>
                  <a:pt x="29990" y="29780"/>
                </a:lnTo>
                <a:lnTo>
                  <a:pt x="30000" y="29790"/>
                </a:lnTo>
                <a:lnTo>
                  <a:pt x="30000" y="29800"/>
                </a:lnTo>
                <a:lnTo>
                  <a:pt x="30010" y="29800"/>
                </a:lnTo>
                <a:lnTo>
                  <a:pt x="30020" y="29820"/>
                </a:lnTo>
                <a:lnTo>
                  <a:pt x="30020" y="29830"/>
                </a:lnTo>
                <a:lnTo>
                  <a:pt x="30040" y="29830"/>
                </a:lnTo>
                <a:lnTo>
                  <a:pt x="30060" y="29830"/>
                </a:lnTo>
                <a:lnTo>
                  <a:pt x="30070" y="29830"/>
                </a:lnTo>
                <a:lnTo>
                  <a:pt x="30080" y="29830"/>
                </a:lnTo>
                <a:lnTo>
                  <a:pt x="30090" y="29820"/>
                </a:lnTo>
                <a:lnTo>
                  <a:pt x="30100" y="29820"/>
                </a:lnTo>
                <a:lnTo>
                  <a:pt x="30110" y="29810"/>
                </a:lnTo>
                <a:lnTo>
                  <a:pt x="30120" y="29800"/>
                </a:lnTo>
                <a:lnTo>
                  <a:pt x="30130" y="29790"/>
                </a:lnTo>
                <a:lnTo>
                  <a:pt x="30140" y="29770"/>
                </a:lnTo>
                <a:lnTo>
                  <a:pt x="30150" y="29760"/>
                </a:lnTo>
                <a:lnTo>
                  <a:pt x="30160" y="29760"/>
                </a:lnTo>
                <a:lnTo>
                  <a:pt x="30160" y="29770"/>
                </a:lnTo>
                <a:lnTo>
                  <a:pt x="30160" y="29780"/>
                </a:lnTo>
                <a:lnTo>
                  <a:pt x="30170" y="29790"/>
                </a:lnTo>
                <a:lnTo>
                  <a:pt x="30160" y="29810"/>
                </a:lnTo>
                <a:lnTo>
                  <a:pt x="30150" y="29820"/>
                </a:lnTo>
                <a:lnTo>
                  <a:pt x="30130" y="29830"/>
                </a:lnTo>
                <a:lnTo>
                  <a:pt x="30130" y="29840"/>
                </a:lnTo>
                <a:lnTo>
                  <a:pt x="30120" y="29850"/>
                </a:lnTo>
                <a:lnTo>
                  <a:pt x="30120" y="29860"/>
                </a:lnTo>
                <a:lnTo>
                  <a:pt x="30130" y="29870"/>
                </a:lnTo>
                <a:lnTo>
                  <a:pt x="30130" y="29890"/>
                </a:lnTo>
                <a:lnTo>
                  <a:pt x="30150" y="29890"/>
                </a:lnTo>
                <a:lnTo>
                  <a:pt x="30160" y="29890"/>
                </a:lnTo>
                <a:lnTo>
                  <a:pt x="30160" y="29880"/>
                </a:lnTo>
                <a:lnTo>
                  <a:pt x="30160" y="29870"/>
                </a:lnTo>
                <a:lnTo>
                  <a:pt x="30160" y="29860"/>
                </a:lnTo>
                <a:lnTo>
                  <a:pt x="30160" y="29850"/>
                </a:lnTo>
                <a:lnTo>
                  <a:pt x="30170" y="29850"/>
                </a:lnTo>
                <a:lnTo>
                  <a:pt x="30170" y="29840"/>
                </a:lnTo>
                <a:lnTo>
                  <a:pt x="30180" y="29840"/>
                </a:lnTo>
                <a:lnTo>
                  <a:pt x="30190" y="29840"/>
                </a:lnTo>
                <a:lnTo>
                  <a:pt x="30200" y="29840"/>
                </a:lnTo>
                <a:lnTo>
                  <a:pt x="30200" y="29850"/>
                </a:lnTo>
                <a:lnTo>
                  <a:pt x="30200" y="29860"/>
                </a:lnTo>
                <a:lnTo>
                  <a:pt x="30190" y="29860"/>
                </a:lnTo>
                <a:lnTo>
                  <a:pt x="30190" y="29870"/>
                </a:lnTo>
                <a:lnTo>
                  <a:pt x="30190" y="29890"/>
                </a:lnTo>
                <a:lnTo>
                  <a:pt x="30190" y="29880"/>
                </a:lnTo>
                <a:lnTo>
                  <a:pt x="30200" y="29890"/>
                </a:lnTo>
                <a:lnTo>
                  <a:pt x="30210" y="29900"/>
                </a:lnTo>
                <a:lnTo>
                  <a:pt x="30230" y="29910"/>
                </a:lnTo>
                <a:lnTo>
                  <a:pt x="30250" y="29920"/>
                </a:lnTo>
                <a:lnTo>
                  <a:pt x="30260" y="29930"/>
                </a:lnTo>
                <a:lnTo>
                  <a:pt x="30280" y="29940"/>
                </a:lnTo>
                <a:lnTo>
                  <a:pt x="30290" y="29940"/>
                </a:lnTo>
                <a:lnTo>
                  <a:pt x="30300" y="29950"/>
                </a:lnTo>
                <a:lnTo>
                  <a:pt x="30320" y="29950"/>
                </a:lnTo>
                <a:lnTo>
                  <a:pt x="30330" y="29960"/>
                </a:lnTo>
                <a:lnTo>
                  <a:pt x="30340" y="29960"/>
                </a:lnTo>
                <a:lnTo>
                  <a:pt x="30350" y="29960"/>
                </a:lnTo>
                <a:lnTo>
                  <a:pt x="30360" y="29960"/>
                </a:lnTo>
                <a:lnTo>
                  <a:pt x="30370" y="29960"/>
                </a:lnTo>
                <a:lnTo>
                  <a:pt x="30380" y="29960"/>
                </a:lnTo>
                <a:lnTo>
                  <a:pt x="30390" y="29970"/>
                </a:lnTo>
                <a:lnTo>
                  <a:pt x="30400" y="29980"/>
                </a:lnTo>
                <a:lnTo>
                  <a:pt x="30420" y="29990"/>
                </a:lnTo>
                <a:lnTo>
                  <a:pt x="30440" y="29990"/>
                </a:lnTo>
                <a:lnTo>
                  <a:pt x="30450" y="29990"/>
                </a:lnTo>
                <a:lnTo>
                  <a:pt x="30460" y="29990"/>
                </a:lnTo>
                <a:lnTo>
                  <a:pt x="30470" y="29990"/>
                </a:lnTo>
                <a:lnTo>
                  <a:pt x="30490" y="29990"/>
                </a:lnTo>
                <a:lnTo>
                  <a:pt x="30500" y="29990"/>
                </a:lnTo>
                <a:lnTo>
                  <a:pt x="30510" y="29990"/>
                </a:lnTo>
                <a:lnTo>
                  <a:pt x="30530" y="29990"/>
                </a:lnTo>
                <a:lnTo>
                  <a:pt x="30550" y="29990"/>
                </a:lnTo>
                <a:lnTo>
                  <a:pt x="30570" y="29980"/>
                </a:lnTo>
                <a:lnTo>
                  <a:pt x="30590" y="29980"/>
                </a:lnTo>
                <a:lnTo>
                  <a:pt x="30600" y="29980"/>
                </a:lnTo>
                <a:lnTo>
                  <a:pt x="30620" y="29970"/>
                </a:lnTo>
                <a:lnTo>
                  <a:pt x="30640" y="29980"/>
                </a:lnTo>
                <a:lnTo>
                  <a:pt x="30660" y="29980"/>
                </a:lnTo>
                <a:lnTo>
                  <a:pt x="30670" y="29980"/>
                </a:lnTo>
                <a:lnTo>
                  <a:pt x="30680" y="29980"/>
                </a:lnTo>
                <a:lnTo>
                  <a:pt x="30690" y="29980"/>
                </a:lnTo>
                <a:lnTo>
                  <a:pt x="30700" y="29980"/>
                </a:lnTo>
                <a:lnTo>
                  <a:pt x="30720" y="29990"/>
                </a:lnTo>
                <a:lnTo>
                  <a:pt x="30740" y="29990"/>
                </a:lnTo>
                <a:lnTo>
                  <a:pt x="30750" y="29980"/>
                </a:lnTo>
                <a:lnTo>
                  <a:pt x="30770" y="29990"/>
                </a:lnTo>
                <a:lnTo>
                  <a:pt x="30780" y="29990"/>
                </a:lnTo>
                <a:lnTo>
                  <a:pt x="30800" y="30000"/>
                </a:lnTo>
                <a:lnTo>
                  <a:pt x="30820" y="30010"/>
                </a:lnTo>
                <a:lnTo>
                  <a:pt x="30840" y="30010"/>
                </a:lnTo>
                <a:lnTo>
                  <a:pt x="30850" y="30020"/>
                </a:lnTo>
                <a:lnTo>
                  <a:pt x="30870" y="30030"/>
                </a:lnTo>
                <a:lnTo>
                  <a:pt x="30870" y="30040"/>
                </a:lnTo>
                <a:lnTo>
                  <a:pt x="30880" y="30040"/>
                </a:lnTo>
                <a:lnTo>
                  <a:pt x="30890" y="30040"/>
                </a:lnTo>
                <a:lnTo>
                  <a:pt x="30910" y="30050"/>
                </a:lnTo>
                <a:lnTo>
                  <a:pt x="30920" y="30060"/>
                </a:lnTo>
                <a:lnTo>
                  <a:pt x="30930" y="30080"/>
                </a:lnTo>
                <a:lnTo>
                  <a:pt x="30940" y="30090"/>
                </a:lnTo>
                <a:lnTo>
                  <a:pt x="30950" y="30110"/>
                </a:lnTo>
                <a:lnTo>
                  <a:pt x="30960" y="30120"/>
                </a:lnTo>
                <a:lnTo>
                  <a:pt x="30970" y="30120"/>
                </a:lnTo>
                <a:lnTo>
                  <a:pt x="30980" y="30130"/>
                </a:lnTo>
                <a:lnTo>
                  <a:pt x="30990" y="30140"/>
                </a:lnTo>
                <a:lnTo>
                  <a:pt x="31000" y="30140"/>
                </a:lnTo>
                <a:lnTo>
                  <a:pt x="31000" y="30150"/>
                </a:lnTo>
                <a:lnTo>
                  <a:pt x="31010" y="30160"/>
                </a:lnTo>
                <a:lnTo>
                  <a:pt x="31020" y="30170"/>
                </a:lnTo>
                <a:lnTo>
                  <a:pt x="31030" y="30170"/>
                </a:lnTo>
                <a:lnTo>
                  <a:pt x="31050" y="30170"/>
                </a:lnTo>
                <a:lnTo>
                  <a:pt x="31060" y="30180"/>
                </a:lnTo>
                <a:lnTo>
                  <a:pt x="31060" y="30190"/>
                </a:lnTo>
                <a:lnTo>
                  <a:pt x="31070" y="30190"/>
                </a:lnTo>
                <a:lnTo>
                  <a:pt x="31080" y="30190"/>
                </a:lnTo>
                <a:lnTo>
                  <a:pt x="31090" y="30200"/>
                </a:lnTo>
                <a:lnTo>
                  <a:pt x="31090" y="30210"/>
                </a:lnTo>
                <a:lnTo>
                  <a:pt x="31080" y="30220"/>
                </a:lnTo>
                <a:lnTo>
                  <a:pt x="31090" y="30230"/>
                </a:lnTo>
                <a:lnTo>
                  <a:pt x="31100" y="30240"/>
                </a:lnTo>
                <a:lnTo>
                  <a:pt x="31110" y="30240"/>
                </a:lnTo>
                <a:lnTo>
                  <a:pt x="31120" y="30230"/>
                </a:lnTo>
                <a:lnTo>
                  <a:pt x="31130" y="30230"/>
                </a:lnTo>
                <a:lnTo>
                  <a:pt x="31140" y="30240"/>
                </a:lnTo>
                <a:lnTo>
                  <a:pt x="31140" y="30250"/>
                </a:lnTo>
                <a:lnTo>
                  <a:pt x="31150" y="30260"/>
                </a:lnTo>
                <a:lnTo>
                  <a:pt x="31170" y="30270"/>
                </a:lnTo>
                <a:lnTo>
                  <a:pt x="31180" y="30270"/>
                </a:lnTo>
                <a:lnTo>
                  <a:pt x="31190" y="30270"/>
                </a:lnTo>
                <a:lnTo>
                  <a:pt x="31200" y="30260"/>
                </a:lnTo>
                <a:lnTo>
                  <a:pt x="31200" y="30240"/>
                </a:lnTo>
                <a:lnTo>
                  <a:pt x="31210" y="30230"/>
                </a:lnTo>
                <a:lnTo>
                  <a:pt x="31230" y="30230"/>
                </a:lnTo>
                <a:lnTo>
                  <a:pt x="31250" y="30220"/>
                </a:lnTo>
                <a:lnTo>
                  <a:pt x="31270" y="30210"/>
                </a:lnTo>
                <a:lnTo>
                  <a:pt x="31280" y="30200"/>
                </a:lnTo>
                <a:lnTo>
                  <a:pt x="31290" y="30190"/>
                </a:lnTo>
                <a:lnTo>
                  <a:pt x="31310" y="30180"/>
                </a:lnTo>
                <a:lnTo>
                  <a:pt x="31320" y="30190"/>
                </a:lnTo>
                <a:lnTo>
                  <a:pt x="31330" y="30190"/>
                </a:lnTo>
                <a:lnTo>
                  <a:pt x="31340" y="30190"/>
                </a:lnTo>
                <a:lnTo>
                  <a:pt x="31350" y="30190"/>
                </a:lnTo>
                <a:lnTo>
                  <a:pt x="31370" y="30190"/>
                </a:lnTo>
                <a:lnTo>
                  <a:pt x="31380" y="30190"/>
                </a:lnTo>
                <a:lnTo>
                  <a:pt x="31390" y="30190"/>
                </a:lnTo>
                <a:lnTo>
                  <a:pt x="31390" y="30200"/>
                </a:lnTo>
                <a:lnTo>
                  <a:pt x="31410" y="30200"/>
                </a:lnTo>
                <a:lnTo>
                  <a:pt x="31420" y="30200"/>
                </a:lnTo>
                <a:lnTo>
                  <a:pt x="31440" y="30200"/>
                </a:lnTo>
                <a:lnTo>
                  <a:pt x="31460" y="30190"/>
                </a:lnTo>
                <a:lnTo>
                  <a:pt x="31470" y="30190"/>
                </a:lnTo>
                <a:lnTo>
                  <a:pt x="31490" y="30200"/>
                </a:lnTo>
                <a:lnTo>
                  <a:pt x="31490" y="30210"/>
                </a:lnTo>
                <a:lnTo>
                  <a:pt x="31500" y="30210"/>
                </a:lnTo>
                <a:lnTo>
                  <a:pt x="31510" y="30210"/>
                </a:lnTo>
                <a:lnTo>
                  <a:pt x="31530" y="30210"/>
                </a:lnTo>
                <a:lnTo>
                  <a:pt x="31540" y="30210"/>
                </a:lnTo>
                <a:lnTo>
                  <a:pt x="31560" y="30210"/>
                </a:lnTo>
                <a:lnTo>
                  <a:pt x="31570" y="30220"/>
                </a:lnTo>
                <a:lnTo>
                  <a:pt x="31580" y="30220"/>
                </a:lnTo>
                <a:lnTo>
                  <a:pt x="31600" y="30220"/>
                </a:lnTo>
                <a:lnTo>
                  <a:pt x="31610" y="30210"/>
                </a:lnTo>
                <a:lnTo>
                  <a:pt x="31610" y="30200"/>
                </a:lnTo>
                <a:lnTo>
                  <a:pt x="31670" y="30150"/>
                </a:lnTo>
                <a:lnTo>
                  <a:pt x="31680" y="30150"/>
                </a:lnTo>
                <a:lnTo>
                  <a:pt x="31690" y="30160"/>
                </a:lnTo>
                <a:lnTo>
                  <a:pt x="31700" y="30170"/>
                </a:lnTo>
                <a:lnTo>
                  <a:pt x="31710" y="30180"/>
                </a:lnTo>
                <a:lnTo>
                  <a:pt x="31710" y="30190"/>
                </a:lnTo>
                <a:lnTo>
                  <a:pt x="31710" y="30200"/>
                </a:lnTo>
                <a:lnTo>
                  <a:pt x="31720" y="30200"/>
                </a:lnTo>
                <a:lnTo>
                  <a:pt x="31730" y="30200"/>
                </a:lnTo>
                <a:lnTo>
                  <a:pt x="31740" y="30200"/>
                </a:lnTo>
                <a:lnTo>
                  <a:pt x="31750" y="30190"/>
                </a:lnTo>
                <a:lnTo>
                  <a:pt x="31760" y="30190"/>
                </a:lnTo>
                <a:lnTo>
                  <a:pt x="31760" y="30200"/>
                </a:lnTo>
                <a:lnTo>
                  <a:pt x="31790" y="30200"/>
                </a:lnTo>
                <a:lnTo>
                  <a:pt x="31800" y="30220"/>
                </a:lnTo>
                <a:lnTo>
                  <a:pt x="31810" y="30240"/>
                </a:lnTo>
                <a:lnTo>
                  <a:pt x="31800" y="30260"/>
                </a:lnTo>
                <a:lnTo>
                  <a:pt x="31790" y="30280"/>
                </a:lnTo>
                <a:lnTo>
                  <a:pt x="31790" y="30290"/>
                </a:lnTo>
                <a:lnTo>
                  <a:pt x="31780" y="30310"/>
                </a:lnTo>
                <a:lnTo>
                  <a:pt x="31780" y="30330"/>
                </a:lnTo>
                <a:lnTo>
                  <a:pt x="31790" y="30330"/>
                </a:lnTo>
                <a:lnTo>
                  <a:pt x="31790" y="30340"/>
                </a:lnTo>
                <a:lnTo>
                  <a:pt x="31780" y="30340"/>
                </a:lnTo>
                <a:lnTo>
                  <a:pt x="31780" y="30350"/>
                </a:lnTo>
                <a:lnTo>
                  <a:pt x="31770" y="30360"/>
                </a:lnTo>
                <a:lnTo>
                  <a:pt x="31770" y="30370"/>
                </a:lnTo>
                <a:lnTo>
                  <a:pt x="31760" y="30380"/>
                </a:lnTo>
                <a:lnTo>
                  <a:pt x="31760" y="30390"/>
                </a:lnTo>
                <a:lnTo>
                  <a:pt x="31770" y="30390"/>
                </a:lnTo>
                <a:lnTo>
                  <a:pt x="31770" y="30400"/>
                </a:lnTo>
                <a:lnTo>
                  <a:pt x="31780" y="30410"/>
                </a:lnTo>
                <a:lnTo>
                  <a:pt x="31790" y="30410"/>
                </a:lnTo>
                <a:lnTo>
                  <a:pt x="31790" y="30400"/>
                </a:lnTo>
                <a:lnTo>
                  <a:pt x="31800" y="30400"/>
                </a:lnTo>
                <a:lnTo>
                  <a:pt x="31810" y="30400"/>
                </a:lnTo>
                <a:lnTo>
                  <a:pt x="31820" y="30400"/>
                </a:lnTo>
                <a:lnTo>
                  <a:pt x="31840" y="30410"/>
                </a:lnTo>
                <a:lnTo>
                  <a:pt x="31850" y="30420"/>
                </a:lnTo>
                <a:lnTo>
                  <a:pt x="31860" y="30420"/>
                </a:lnTo>
                <a:lnTo>
                  <a:pt x="31870" y="30430"/>
                </a:lnTo>
                <a:lnTo>
                  <a:pt x="31870" y="30440"/>
                </a:lnTo>
                <a:lnTo>
                  <a:pt x="31870" y="30450"/>
                </a:lnTo>
                <a:lnTo>
                  <a:pt x="31880" y="30450"/>
                </a:lnTo>
                <a:lnTo>
                  <a:pt x="31880" y="30460"/>
                </a:lnTo>
                <a:lnTo>
                  <a:pt x="31880" y="30470"/>
                </a:lnTo>
                <a:lnTo>
                  <a:pt x="31890" y="30480"/>
                </a:lnTo>
                <a:lnTo>
                  <a:pt x="31890" y="30490"/>
                </a:lnTo>
                <a:lnTo>
                  <a:pt x="31900" y="30490"/>
                </a:lnTo>
                <a:lnTo>
                  <a:pt x="31900" y="30500"/>
                </a:lnTo>
                <a:lnTo>
                  <a:pt x="31900" y="30510"/>
                </a:lnTo>
                <a:lnTo>
                  <a:pt x="31910" y="30510"/>
                </a:lnTo>
                <a:lnTo>
                  <a:pt x="31920" y="30520"/>
                </a:lnTo>
                <a:lnTo>
                  <a:pt x="31940" y="30530"/>
                </a:lnTo>
                <a:lnTo>
                  <a:pt x="31950" y="30540"/>
                </a:lnTo>
                <a:lnTo>
                  <a:pt x="31970" y="30540"/>
                </a:lnTo>
                <a:lnTo>
                  <a:pt x="31980" y="30530"/>
                </a:lnTo>
                <a:lnTo>
                  <a:pt x="31990" y="30520"/>
                </a:lnTo>
                <a:lnTo>
                  <a:pt x="32000" y="30510"/>
                </a:lnTo>
                <a:lnTo>
                  <a:pt x="32010" y="30520"/>
                </a:lnTo>
                <a:lnTo>
                  <a:pt x="32010" y="30530"/>
                </a:lnTo>
                <a:lnTo>
                  <a:pt x="32020" y="30540"/>
                </a:lnTo>
                <a:lnTo>
                  <a:pt x="32030" y="30560"/>
                </a:lnTo>
                <a:lnTo>
                  <a:pt x="32030" y="30580"/>
                </a:lnTo>
                <a:lnTo>
                  <a:pt x="32030" y="30590"/>
                </a:lnTo>
                <a:lnTo>
                  <a:pt x="32030" y="30600"/>
                </a:lnTo>
                <a:lnTo>
                  <a:pt x="32030" y="30610"/>
                </a:lnTo>
                <a:lnTo>
                  <a:pt x="32040" y="30610"/>
                </a:lnTo>
                <a:lnTo>
                  <a:pt x="32050" y="30620"/>
                </a:lnTo>
                <a:lnTo>
                  <a:pt x="32060" y="30630"/>
                </a:lnTo>
                <a:lnTo>
                  <a:pt x="32060" y="30640"/>
                </a:lnTo>
                <a:lnTo>
                  <a:pt x="32070" y="30650"/>
                </a:lnTo>
                <a:lnTo>
                  <a:pt x="32070" y="30660"/>
                </a:lnTo>
                <a:lnTo>
                  <a:pt x="32080" y="30660"/>
                </a:lnTo>
                <a:lnTo>
                  <a:pt x="32080" y="30670"/>
                </a:lnTo>
                <a:lnTo>
                  <a:pt x="32090" y="30690"/>
                </a:lnTo>
                <a:lnTo>
                  <a:pt x="32100" y="30680"/>
                </a:lnTo>
                <a:lnTo>
                  <a:pt x="32110" y="30690"/>
                </a:lnTo>
                <a:lnTo>
                  <a:pt x="32110" y="30700"/>
                </a:lnTo>
                <a:lnTo>
                  <a:pt x="32110" y="30720"/>
                </a:lnTo>
                <a:lnTo>
                  <a:pt x="32110" y="30730"/>
                </a:lnTo>
                <a:lnTo>
                  <a:pt x="32120" y="30730"/>
                </a:lnTo>
                <a:lnTo>
                  <a:pt x="32130" y="30740"/>
                </a:lnTo>
                <a:lnTo>
                  <a:pt x="32140" y="30750"/>
                </a:lnTo>
                <a:lnTo>
                  <a:pt x="32150" y="30740"/>
                </a:lnTo>
                <a:lnTo>
                  <a:pt x="32160" y="30740"/>
                </a:lnTo>
                <a:lnTo>
                  <a:pt x="32180" y="30740"/>
                </a:lnTo>
                <a:lnTo>
                  <a:pt x="32190" y="30750"/>
                </a:lnTo>
                <a:lnTo>
                  <a:pt x="32200" y="30740"/>
                </a:lnTo>
                <a:lnTo>
                  <a:pt x="32210" y="30740"/>
                </a:lnTo>
                <a:lnTo>
                  <a:pt x="32240" y="30740"/>
                </a:lnTo>
                <a:lnTo>
                  <a:pt x="32250" y="30740"/>
                </a:lnTo>
                <a:lnTo>
                  <a:pt x="32250" y="30770"/>
                </a:lnTo>
                <a:lnTo>
                  <a:pt x="32260" y="30780"/>
                </a:lnTo>
                <a:lnTo>
                  <a:pt x="32260" y="30790"/>
                </a:lnTo>
                <a:lnTo>
                  <a:pt x="32270" y="30790"/>
                </a:lnTo>
                <a:lnTo>
                  <a:pt x="32260" y="30800"/>
                </a:lnTo>
                <a:lnTo>
                  <a:pt x="32270" y="30820"/>
                </a:lnTo>
                <a:lnTo>
                  <a:pt x="32270" y="30830"/>
                </a:lnTo>
                <a:lnTo>
                  <a:pt x="32270" y="30840"/>
                </a:lnTo>
                <a:lnTo>
                  <a:pt x="32270" y="30850"/>
                </a:lnTo>
                <a:lnTo>
                  <a:pt x="32270" y="30860"/>
                </a:lnTo>
                <a:lnTo>
                  <a:pt x="32280" y="30880"/>
                </a:lnTo>
                <a:lnTo>
                  <a:pt x="32290" y="30880"/>
                </a:lnTo>
                <a:lnTo>
                  <a:pt x="32300" y="30880"/>
                </a:lnTo>
                <a:lnTo>
                  <a:pt x="32310" y="30890"/>
                </a:lnTo>
                <a:lnTo>
                  <a:pt x="32320" y="30890"/>
                </a:lnTo>
                <a:lnTo>
                  <a:pt x="32340" y="30890"/>
                </a:lnTo>
                <a:lnTo>
                  <a:pt x="32360" y="30890"/>
                </a:lnTo>
                <a:lnTo>
                  <a:pt x="32370" y="30890"/>
                </a:lnTo>
                <a:lnTo>
                  <a:pt x="32380" y="30900"/>
                </a:lnTo>
                <a:lnTo>
                  <a:pt x="32380" y="30910"/>
                </a:lnTo>
                <a:lnTo>
                  <a:pt x="32380" y="30920"/>
                </a:lnTo>
                <a:lnTo>
                  <a:pt x="32390" y="30930"/>
                </a:lnTo>
                <a:lnTo>
                  <a:pt x="32390" y="30940"/>
                </a:lnTo>
                <a:lnTo>
                  <a:pt x="32400" y="30950"/>
                </a:lnTo>
                <a:lnTo>
                  <a:pt x="32410" y="30960"/>
                </a:lnTo>
                <a:lnTo>
                  <a:pt x="32410" y="30970"/>
                </a:lnTo>
                <a:lnTo>
                  <a:pt x="32410" y="30980"/>
                </a:lnTo>
                <a:lnTo>
                  <a:pt x="32410" y="30990"/>
                </a:lnTo>
                <a:lnTo>
                  <a:pt x="32420" y="31000"/>
                </a:lnTo>
                <a:lnTo>
                  <a:pt x="32410" y="31040"/>
                </a:lnTo>
                <a:lnTo>
                  <a:pt x="32400" y="31050"/>
                </a:lnTo>
                <a:lnTo>
                  <a:pt x="32410" y="31070"/>
                </a:lnTo>
                <a:lnTo>
                  <a:pt x="32410" y="31080"/>
                </a:lnTo>
                <a:lnTo>
                  <a:pt x="32420" y="31100"/>
                </a:lnTo>
                <a:lnTo>
                  <a:pt x="32420" y="31110"/>
                </a:lnTo>
                <a:lnTo>
                  <a:pt x="32420" y="31120"/>
                </a:lnTo>
                <a:lnTo>
                  <a:pt x="32420" y="31130"/>
                </a:lnTo>
                <a:lnTo>
                  <a:pt x="32420" y="31150"/>
                </a:lnTo>
                <a:lnTo>
                  <a:pt x="32420" y="31160"/>
                </a:lnTo>
                <a:lnTo>
                  <a:pt x="32420" y="31170"/>
                </a:lnTo>
                <a:lnTo>
                  <a:pt x="32410" y="31180"/>
                </a:lnTo>
                <a:lnTo>
                  <a:pt x="32420" y="31190"/>
                </a:lnTo>
                <a:lnTo>
                  <a:pt x="32420" y="31210"/>
                </a:lnTo>
                <a:lnTo>
                  <a:pt x="32420" y="31220"/>
                </a:lnTo>
                <a:lnTo>
                  <a:pt x="32420" y="31230"/>
                </a:lnTo>
                <a:lnTo>
                  <a:pt x="32420" y="31240"/>
                </a:lnTo>
                <a:lnTo>
                  <a:pt x="32420" y="31250"/>
                </a:lnTo>
                <a:lnTo>
                  <a:pt x="32420" y="31260"/>
                </a:lnTo>
                <a:lnTo>
                  <a:pt x="32430" y="31270"/>
                </a:lnTo>
                <a:lnTo>
                  <a:pt x="32440" y="31270"/>
                </a:lnTo>
                <a:lnTo>
                  <a:pt x="32450" y="31270"/>
                </a:lnTo>
                <a:lnTo>
                  <a:pt x="32450" y="31280"/>
                </a:lnTo>
                <a:lnTo>
                  <a:pt x="32460" y="31280"/>
                </a:lnTo>
                <a:lnTo>
                  <a:pt x="32480" y="31290"/>
                </a:lnTo>
                <a:lnTo>
                  <a:pt x="32490" y="31290"/>
                </a:lnTo>
                <a:lnTo>
                  <a:pt x="32500" y="31300"/>
                </a:lnTo>
                <a:lnTo>
                  <a:pt x="32500" y="31310"/>
                </a:lnTo>
                <a:lnTo>
                  <a:pt x="32520" y="31320"/>
                </a:lnTo>
                <a:lnTo>
                  <a:pt x="32510" y="31330"/>
                </a:lnTo>
                <a:lnTo>
                  <a:pt x="32520" y="31350"/>
                </a:lnTo>
                <a:lnTo>
                  <a:pt x="32510" y="31360"/>
                </a:lnTo>
                <a:lnTo>
                  <a:pt x="32500" y="31370"/>
                </a:lnTo>
                <a:lnTo>
                  <a:pt x="32510" y="31380"/>
                </a:lnTo>
                <a:lnTo>
                  <a:pt x="32510" y="31390"/>
                </a:lnTo>
                <a:lnTo>
                  <a:pt x="32510" y="31400"/>
                </a:lnTo>
                <a:lnTo>
                  <a:pt x="32510" y="31410"/>
                </a:lnTo>
                <a:lnTo>
                  <a:pt x="32530" y="31420"/>
                </a:lnTo>
                <a:lnTo>
                  <a:pt x="32540" y="31420"/>
                </a:lnTo>
                <a:lnTo>
                  <a:pt x="32540" y="31430"/>
                </a:lnTo>
                <a:lnTo>
                  <a:pt x="32540" y="31440"/>
                </a:lnTo>
                <a:lnTo>
                  <a:pt x="32550" y="31440"/>
                </a:lnTo>
                <a:lnTo>
                  <a:pt x="32550" y="31450"/>
                </a:lnTo>
                <a:lnTo>
                  <a:pt x="32560" y="31450"/>
                </a:lnTo>
                <a:lnTo>
                  <a:pt x="32550" y="31460"/>
                </a:lnTo>
                <a:lnTo>
                  <a:pt x="32560" y="31470"/>
                </a:lnTo>
                <a:lnTo>
                  <a:pt x="32570" y="31480"/>
                </a:lnTo>
                <a:lnTo>
                  <a:pt x="32570" y="31490"/>
                </a:lnTo>
                <a:lnTo>
                  <a:pt x="32580" y="31490"/>
                </a:lnTo>
                <a:lnTo>
                  <a:pt x="32580" y="31500"/>
                </a:lnTo>
                <a:lnTo>
                  <a:pt x="32590" y="31510"/>
                </a:lnTo>
                <a:lnTo>
                  <a:pt x="32600" y="31510"/>
                </a:lnTo>
                <a:lnTo>
                  <a:pt x="32600" y="31520"/>
                </a:lnTo>
                <a:lnTo>
                  <a:pt x="32610" y="31510"/>
                </a:lnTo>
                <a:lnTo>
                  <a:pt x="32620" y="31510"/>
                </a:lnTo>
                <a:lnTo>
                  <a:pt x="32630" y="31500"/>
                </a:lnTo>
                <a:lnTo>
                  <a:pt x="32640" y="31500"/>
                </a:lnTo>
                <a:lnTo>
                  <a:pt x="32650" y="31490"/>
                </a:lnTo>
                <a:lnTo>
                  <a:pt x="32660" y="31490"/>
                </a:lnTo>
                <a:lnTo>
                  <a:pt x="32660" y="31500"/>
                </a:lnTo>
                <a:lnTo>
                  <a:pt x="32670" y="31500"/>
                </a:lnTo>
                <a:lnTo>
                  <a:pt x="32680" y="31510"/>
                </a:lnTo>
                <a:lnTo>
                  <a:pt x="32690" y="31510"/>
                </a:lnTo>
                <a:lnTo>
                  <a:pt x="32700" y="31510"/>
                </a:lnTo>
                <a:lnTo>
                  <a:pt x="32710" y="31510"/>
                </a:lnTo>
                <a:lnTo>
                  <a:pt x="32710" y="31500"/>
                </a:lnTo>
                <a:lnTo>
                  <a:pt x="32720" y="31500"/>
                </a:lnTo>
                <a:lnTo>
                  <a:pt x="32720" y="31490"/>
                </a:lnTo>
                <a:lnTo>
                  <a:pt x="32730" y="31480"/>
                </a:lnTo>
                <a:lnTo>
                  <a:pt x="32740" y="31480"/>
                </a:lnTo>
                <a:lnTo>
                  <a:pt x="32750" y="31470"/>
                </a:lnTo>
                <a:lnTo>
                  <a:pt x="32750" y="31480"/>
                </a:lnTo>
                <a:lnTo>
                  <a:pt x="32760" y="31480"/>
                </a:lnTo>
                <a:lnTo>
                  <a:pt x="32770" y="31470"/>
                </a:lnTo>
                <a:lnTo>
                  <a:pt x="32780" y="31470"/>
                </a:lnTo>
                <a:lnTo>
                  <a:pt x="32780" y="31480"/>
                </a:lnTo>
                <a:lnTo>
                  <a:pt x="32790" y="31480"/>
                </a:lnTo>
                <a:lnTo>
                  <a:pt x="32790" y="31490"/>
                </a:lnTo>
                <a:lnTo>
                  <a:pt x="32800" y="31500"/>
                </a:lnTo>
                <a:lnTo>
                  <a:pt x="32810" y="31500"/>
                </a:lnTo>
                <a:lnTo>
                  <a:pt x="32820" y="31510"/>
                </a:lnTo>
                <a:lnTo>
                  <a:pt x="32820" y="31520"/>
                </a:lnTo>
                <a:lnTo>
                  <a:pt x="32820" y="31530"/>
                </a:lnTo>
                <a:lnTo>
                  <a:pt x="32820" y="31540"/>
                </a:lnTo>
                <a:lnTo>
                  <a:pt x="32830" y="31540"/>
                </a:lnTo>
                <a:lnTo>
                  <a:pt x="32840" y="31540"/>
                </a:lnTo>
                <a:lnTo>
                  <a:pt x="32840" y="31550"/>
                </a:lnTo>
                <a:lnTo>
                  <a:pt x="32840" y="31560"/>
                </a:lnTo>
                <a:lnTo>
                  <a:pt x="32860" y="31550"/>
                </a:lnTo>
                <a:lnTo>
                  <a:pt x="32860" y="31560"/>
                </a:lnTo>
                <a:lnTo>
                  <a:pt x="32870" y="31550"/>
                </a:lnTo>
                <a:lnTo>
                  <a:pt x="32880" y="31550"/>
                </a:lnTo>
                <a:lnTo>
                  <a:pt x="32890" y="31560"/>
                </a:lnTo>
                <a:lnTo>
                  <a:pt x="32890" y="31570"/>
                </a:lnTo>
                <a:lnTo>
                  <a:pt x="32910" y="31560"/>
                </a:lnTo>
                <a:lnTo>
                  <a:pt x="32920" y="31560"/>
                </a:lnTo>
                <a:lnTo>
                  <a:pt x="32930" y="31560"/>
                </a:lnTo>
                <a:lnTo>
                  <a:pt x="32930" y="31570"/>
                </a:lnTo>
                <a:lnTo>
                  <a:pt x="32940" y="31570"/>
                </a:lnTo>
                <a:lnTo>
                  <a:pt x="32950" y="31570"/>
                </a:lnTo>
                <a:lnTo>
                  <a:pt x="32960" y="31570"/>
                </a:lnTo>
                <a:lnTo>
                  <a:pt x="32960" y="31580"/>
                </a:lnTo>
                <a:lnTo>
                  <a:pt x="32960" y="31590"/>
                </a:lnTo>
                <a:lnTo>
                  <a:pt x="32960" y="31600"/>
                </a:lnTo>
                <a:lnTo>
                  <a:pt x="32960" y="31610"/>
                </a:lnTo>
                <a:lnTo>
                  <a:pt x="32950" y="31610"/>
                </a:lnTo>
                <a:lnTo>
                  <a:pt x="32940" y="31610"/>
                </a:lnTo>
                <a:lnTo>
                  <a:pt x="32930" y="31620"/>
                </a:lnTo>
                <a:lnTo>
                  <a:pt x="32930" y="31630"/>
                </a:lnTo>
                <a:lnTo>
                  <a:pt x="32920" y="31650"/>
                </a:lnTo>
                <a:lnTo>
                  <a:pt x="32920" y="31660"/>
                </a:lnTo>
                <a:lnTo>
                  <a:pt x="32930" y="31660"/>
                </a:lnTo>
                <a:lnTo>
                  <a:pt x="32940" y="31670"/>
                </a:lnTo>
                <a:lnTo>
                  <a:pt x="32940" y="31680"/>
                </a:lnTo>
                <a:lnTo>
                  <a:pt x="32930" y="31690"/>
                </a:lnTo>
                <a:lnTo>
                  <a:pt x="32930" y="31700"/>
                </a:lnTo>
                <a:lnTo>
                  <a:pt x="32930" y="31710"/>
                </a:lnTo>
                <a:lnTo>
                  <a:pt x="32920" y="31720"/>
                </a:lnTo>
                <a:lnTo>
                  <a:pt x="32900" y="31720"/>
                </a:lnTo>
                <a:lnTo>
                  <a:pt x="32890" y="31710"/>
                </a:lnTo>
                <a:lnTo>
                  <a:pt x="32880" y="31710"/>
                </a:lnTo>
                <a:lnTo>
                  <a:pt x="32870" y="31710"/>
                </a:lnTo>
                <a:lnTo>
                  <a:pt x="32860" y="31720"/>
                </a:lnTo>
                <a:lnTo>
                  <a:pt x="32850" y="31720"/>
                </a:lnTo>
                <a:lnTo>
                  <a:pt x="32840" y="31720"/>
                </a:lnTo>
                <a:lnTo>
                  <a:pt x="32840" y="31730"/>
                </a:lnTo>
                <a:lnTo>
                  <a:pt x="32830" y="31730"/>
                </a:lnTo>
                <a:lnTo>
                  <a:pt x="32820" y="31740"/>
                </a:lnTo>
                <a:lnTo>
                  <a:pt x="32810" y="31740"/>
                </a:lnTo>
                <a:lnTo>
                  <a:pt x="32800" y="31740"/>
                </a:lnTo>
                <a:lnTo>
                  <a:pt x="32790" y="31740"/>
                </a:lnTo>
                <a:lnTo>
                  <a:pt x="32780" y="31750"/>
                </a:lnTo>
                <a:lnTo>
                  <a:pt x="32770" y="31760"/>
                </a:lnTo>
                <a:lnTo>
                  <a:pt x="32760" y="31760"/>
                </a:lnTo>
                <a:lnTo>
                  <a:pt x="32750" y="31760"/>
                </a:lnTo>
                <a:lnTo>
                  <a:pt x="32750" y="31780"/>
                </a:lnTo>
                <a:lnTo>
                  <a:pt x="32760" y="31790"/>
                </a:lnTo>
                <a:lnTo>
                  <a:pt x="32770" y="31790"/>
                </a:lnTo>
                <a:lnTo>
                  <a:pt x="32780" y="31780"/>
                </a:lnTo>
                <a:lnTo>
                  <a:pt x="32790" y="31770"/>
                </a:lnTo>
                <a:lnTo>
                  <a:pt x="32800" y="31760"/>
                </a:lnTo>
                <a:lnTo>
                  <a:pt x="32800" y="31780"/>
                </a:lnTo>
                <a:lnTo>
                  <a:pt x="32800" y="31790"/>
                </a:lnTo>
                <a:lnTo>
                  <a:pt x="32800" y="31800"/>
                </a:lnTo>
                <a:lnTo>
                  <a:pt x="32790" y="31810"/>
                </a:lnTo>
                <a:lnTo>
                  <a:pt x="32790" y="31830"/>
                </a:lnTo>
                <a:lnTo>
                  <a:pt x="32780" y="31840"/>
                </a:lnTo>
                <a:lnTo>
                  <a:pt x="32780" y="31850"/>
                </a:lnTo>
                <a:lnTo>
                  <a:pt x="32770" y="31860"/>
                </a:lnTo>
                <a:lnTo>
                  <a:pt x="32780" y="31870"/>
                </a:lnTo>
                <a:lnTo>
                  <a:pt x="32770" y="31880"/>
                </a:lnTo>
                <a:lnTo>
                  <a:pt x="32770" y="31890"/>
                </a:lnTo>
                <a:lnTo>
                  <a:pt x="32760" y="31890"/>
                </a:lnTo>
                <a:lnTo>
                  <a:pt x="32750" y="31900"/>
                </a:lnTo>
                <a:lnTo>
                  <a:pt x="32740" y="31910"/>
                </a:lnTo>
                <a:lnTo>
                  <a:pt x="32740" y="31920"/>
                </a:lnTo>
                <a:lnTo>
                  <a:pt x="32750" y="31920"/>
                </a:lnTo>
                <a:lnTo>
                  <a:pt x="32750" y="31930"/>
                </a:lnTo>
                <a:lnTo>
                  <a:pt x="32760" y="31930"/>
                </a:lnTo>
                <a:lnTo>
                  <a:pt x="32770" y="31930"/>
                </a:lnTo>
                <a:lnTo>
                  <a:pt x="32770" y="31940"/>
                </a:lnTo>
                <a:lnTo>
                  <a:pt x="32750" y="31960"/>
                </a:lnTo>
                <a:lnTo>
                  <a:pt x="32740" y="31980"/>
                </a:lnTo>
                <a:lnTo>
                  <a:pt x="32750" y="31980"/>
                </a:lnTo>
                <a:lnTo>
                  <a:pt x="32740" y="31980"/>
                </a:lnTo>
                <a:lnTo>
                  <a:pt x="32740" y="31990"/>
                </a:lnTo>
                <a:lnTo>
                  <a:pt x="32750" y="31990"/>
                </a:lnTo>
                <a:lnTo>
                  <a:pt x="32750" y="32000"/>
                </a:lnTo>
                <a:lnTo>
                  <a:pt x="32740" y="32000"/>
                </a:lnTo>
                <a:lnTo>
                  <a:pt x="32730" y="32000"/>
                </a:lnTo>
                <a:lnTo>
                  <a:pt x="32730" y="32010"/>
                </a:lnTo>
                <a:lnTo>
                  <a:pt x="32730" y="32020"/>
                </a:lnTo>
                <a:lnTo>
                  <a:pt x="32730" y="32030"/>
                </a:lnTo>
                <a:lnTo>
                  <a:pt x="32740" y="32040"/>
                </a:lnTo>
                <a:lnTo>
                  <a:pt x="32750" y="32050"/>
                </a:lnTo>
                <a:lnTo>
                  <a:pt x="32750" y="32060"/>
                </a:lnTo>
                <a:lnTo>
                  <a:pt x="32740" y="32070"/>
                </a:lnTo>
                <a:lnTo>
                  <a:pt x="32750" y="32070"/>
                </a:lnTo>
                <a:lnTo>
                  <a:pt x="32750" y="32080"/>
                </a:lnTo>
                <a:lnTo>
                  <a:pt x="32750" y="32090"/>
                </a:lnTo>
                <a:lnTo>
                  <a:pt x="32760" y="32090"/>
                </a:lnTo>
                <a:lnTo>
                  <a:pt x="32760" y="32100"/>
                </a:lnTo>
                <a:lnTo>
                  <a:pt x="32770" y="32100"/>
                </a:lnTo>
                <a:lnTo>
                  <a:pt x="32770" y="32110"/>
                </a:lnTo>
                <a:lnTo>
                  <a:pt x="32770" y="32120"/>
                </a:lnTo>
                <a:lnTo>
                  <a:pt x="32780" y="32120"/>
                </a:lnTo>
                <a:lnTo>
                  <a:pt x="32790" y="32130"/>
                </a:lnTo>
                <a:lnTo>
                  <a:pt x="32800" y="32130"/>
                </a:lnTo>
                <a:lnTo>
                  <a:pt x="32810" y="32140"/>
                </a:lnTo>
                <a:lnTo>
                  <a:pt x="32810" y="32150"/>
                </a:lnTo>
                <a:lnTo>
                  <a:pt x="32830" y="32150"/>
                </a:lnTo>
                <a:lnTo>
                  <a:pt x="32840" y="32150"/>
                </a:lnTo>
                <a:lnTo>
                  <a:pt x="32840" y="32160"/>
                </a:lnTo>
                <a:lnTo>
                  <a:pt x="32850" y="32160"/>
                </a:lnTo>
                <a:lnTo>
                  <a:pt x="32860" y="32180"/>
                </a:lnTo>
                <a:lnTo>
                  <a:pt x="32850" y="32190"/>
                </a:lnTo>
                <a:lnTo>
                  <a:pt x="32840" y="32190"/>
                </a:lnTo>
                <a:lnTo>
                  <a:pt x="32850" y="32200"/>
                </a:lnTo>
                <a:lnTo>
                  <a:pt x="32860" y="32200"/>
                </a:lnTo>
                <a:lnTo>
                  <a:pt x="32870" y="32200"/>
                </a:lnTo>
                <a:lnTo>
                  <a:pt x="32880" y="32210"/>
                </a:lnTo>
                <a:lnTo>
                  <a:pt x="32890" y="32210"/>
                </a:lnTo>
                <a:lnTo>
                  <a:pt x="32890" y="32220"/>
                </a:lnTo>
                <a:lnTo>
                  <a:pt x="32900" y="32220"/>
                </a:lnTo>
                <a:lnTo>
                  <a:pt x="32910" y="32230"/>
                </a:lnTo>
                <a:lnTo>
                  <a:pt x="32920" y="32230"/>
                </a:lnTo>
                <a:lnTo>
                  <a:pt x="32930" y="32230"/>
                </a:lnTo>
                <a:lnTo>
                  <a:pt x="32940" y="32230"/>
                </a:lnTo>
                <a:lnTo>
                  <a:pt x="32950" y="32230"/>
                </a:lnTo>
                <a:lnTo>
                  <a:pt x="32960" y="32230"/>
                </a:lnTo>
                <a:lnTo>
                  <a:pt x="32970" y="32230"/>
                </a:lnTo>
                <a:lnTo>
                  <a:pt x="32960" y="32250"/>
                </a:lnTo>
                <a:lnTo>
                  <a:pt x="32970" y="32250"/>
                </a:lnTo>
                <a:lnTo>
                  <a:pt x="32980" y="32250"/>
                </a:lnTo>
                <a:lnTo>
                  <a:pt x="32990" y="32250"/>
                </a:lnTo>
                <a:lnTo>
                  <a:pt x="32990" y="32260"/>
                </a:lnTo>
                <a:lnTo>
                  <a:pt x="33000" y="32260"/>
                </a:lnTo>
                <a:lnTo>
                  <a:pt x="33000" y="32270"/>
                </a:lnTo>
                <a:lnTo>
                  <a:pt x="33010" y="32280"/>
                </a:lnTo>
                <a:lnTo>
                  <a:pt x="33020" y="32290"/>
                </a:lnTo>
                <a:lnTo>
                  <a:pt x="33030" y="32300"/>
                </a:lnTo>
                <a:lnTo>
                  <a:pt x="33020" y="32310"/>
                </a:lnTo>
                <a:lnTo>
                  <a:pt x="33020" y="32320"/>
                </a:lnTo>
                <a:lnTo>
                  <a:pt x="33010" y="32330"/>
                </a:lnTo>
                <a:lnTo>
                  <a:pt x="33010" y="32340"/>
                </a:lnTo>
                <a:lnTo>
                  <a:pt x="33020" y="32340"/>
                </a:lnTo>
                <a:lnTo>
                  <a:pt x="33030" y="32340"/>
                </a:lnTo>
                <a:lnTo>
                  <a:pt x="33030" y="32350"/>
                </a:lnTo>
                <a:lnTo>
                  <a:pt x="33040" y="32360"/>
                </a:lnTo>
                <a:lnTo>
                  <a:pt x="33040" y="32370"/>
                </a:lnTo>
                <a:lnTo>
                  <a:pt x="33050" y="32380"/>
                </a:lnTo>
                <a:lnTo>
                  <a:pt x="33050" y="32390"/>
                </a:lnTo>
                <a:lnTo>
                  <a:pt x="33060" y="32390"/>
                </a:lnTo>
                <a:lnTo>
                  <a:pt x="33060" y="32380"/>
                </a:lnTo>
                <a:lnTo>
                  <a:pt x="33070" y="32380"/>
                </a:lnTo>
                <a:lnTo>
                  <a:pt x="33070" y="32390"/>
                </a:lnTo>
                <a:lnTo>
                  <a:pt x="33070" y="32400"/>
                </a:lnTo>
                <a:lnTo>
                  <a:pt x="33060" y="32400"/>
                </a:lnTo>
                <a:lnTo>
                  <a:pt x="33060" y="32410"/>
                </a:lnTo>
                <a:lnTo>
                  <a:pt x="33060" y="32420"/>
                </a:lnTo>
                <a:lnTo>
                  <a:pt x="33060" y="32430"/>
                </a:lnTo>
                <a:lnTo>
                  <a:pt x="33070" y="32440"/>
                </a:lnTo>
                <a:lnTo>
                  <a:pt x="33070" y="32450"/>
                </a:lnTo>
                <a:lnTo>
                  <a:pt x="33080" y="32450"/>
                </a:lnTo>
                <a:lnTo>
                  <a:pt x="33080" y="32460"/>
                </a:lnTo>
                <a:lnTo>
                  <a:pt x="33080" y="32470"/>
                </a:lnTo>
                <a:lnTo>
                  <a:pt x="33070" y="32470"/>
                </a:lnTo>
                <a:lnTo>
                  <a:pt x="33070" y="32480"/>
                </a:lnTo>
                <a:lnTo>
                  <a:pt x="33060" y="32480"/>
                </a:lnTo>
                <a:lnTo>
                  <a:pt x="33050" y="32480"/>
                </a:lnTo>
                <a:lnTo>
                  <a:pt x="33040" y="32480"/>
                </a:lnTo>
                <a:lnTo>
                  <a:pt x="33040" y="32490"/>
                </a:lnTo>
                <a:lnTo>
                  <a:pt x="33040" y="32500"/>
                </a:lnTo>
                <a:lnTo>
                  <a:pt x="33030" y="32500"/>
                </a:lnTo>
                <a:lnTo>
                  <a:pt x="33020" y="32500"/>
                </a:lnTo>
                <a:lnTo>
                  <a:pt x="33010" y="32510"/>
                </a:lnTo>
                <a:lnTo>
                  <a:pt x="33010" y="32520"/>
                </a:lnTo>
                <a:lnTo>
                  <a:pt x="33020" y="32530"/>
                </a:lnTo>
                <a:lnTo>
                  <a:pt x="33030" y="32540"/>
                </a:lnTo>
                <a:lnTo>
                  <a:pt x="33040" y="32540"/>
                </a:lnTo>
                <a:lnTo>
                  <a:pt x="33040" y="32530"/>
                </a:lnTo>
                <a:lnTo>
                  <a:pt x="33050" y="32530"/>
                </a:lnTo>
                <a:lnTo>
                  <a:pt x="33050" y="32520"/>
                </a:lnTo>
                <a:lnTo>
                  <a:pt x="33060" y="32520"/>
                </a:lnTo>
                <a:lnTo>
                  <a:pt x="33060" y="32530"/>
                </a:lnTo>
                <a:lnTo>
                  <a:pt x="33070" y="32530"/>
                </a:lnTo>
                <a:lnTo>
                  <a:pt x="33080" y="32520"/>
                </a:lnTo>
                <a:lnTo>
                  <a:pt x="33090" y="32510"/>
                </a:lnTo>
                <a:lnTo>
                  <a:pt x="33090" y="32520"/>
                </a:lnTo>
                <a:lnTo>
                  <a:pt x="33100" y="32520"/>
                </a:lnTo>
                <a:lnTo>
                  <a:pt x="33100" y="32530"/>
                </a:lnTo>
                <a:lnTo>
                  <a:pt x="33110" y="32530"/>
                </a:lnTo>
                <a:lnTo>
                  <a:pt x="33110" y="32520"/>
                </a:lnTo>
                <a:lnTo>
                  <a:pt x="33120" y="32520"/>
                </a:lnTo>
                <a:lnTo>
                  <a:pt x="33120" y="32510"/>
                </a:lnTo>
                <a:lnTo>
                  <a:pt x="33120" y="32500"/>
                </a:lnTo>
                <a:lnTo>
                  <a:pt x="33130" y="32490"/>
                </a:lnTo>
                <a:lnTo>
                  <a:pt x="33120" y="32490"/>
                </a:lnTo>
                <a:lnTo>
                  <a:pt x="33120" y="32480"/>
                </a:lnTo>
                <a:lnTo>
                  <a:pt x="33130" y="32470"/>
                </a:lnTo>
                <a:lnTo>
                  <a:pt x="33140" y="32470"/>
                </a:lnTo>
                <a:lnTo>
                  <a:pt x="33150" y="32470"/>
                </a:lnTo>
                <a:lnTo>
                  <a:pt x="33150" y="32480"/>
                </a:lnTo>
                <a:lnTo>
                  <a:pt x="33160" y="32480"/>
                </a:lnTo>
                <a:lnTo>
                  <a:pt x="33170" y="32490"/>
                </a:lnTo>
                <a:lnTo>
                  <a:pt x="33180" y="32500"/>
                </a:lnTo>
                <a:lnTo>
                  <a:pt x="33180" y="32490"/>
                </a:lnTo>
                <a:lnTo>
                  <a:pt x="33200" y="32480"/>
                </a:lnTo>
                <a:lnTo>
                  <a:pt x="33220" y="32480"/>
                </a:lnTo>
                <a:lnTo>
                  <a:pt x="33230" y="32490"/>
                </a:lnTo>
                <a:lnTo>
                  <a:pt x="33230" y="32500"/>
                </a:lnTo>
                <a:lnTo>
                  <a:pt x="33230" y="32510"/>
                </a:lnTo>
                <a:lnTo>
                  <a:pt x="33230" y="32520"/>
                </a:lnTo>
                <a:lnTo>
                  <a:pt x="33220" y="32530"/>
                </a:lnTo>
                <a:lnTo>
                  <a:pt x="33220" y="32540"/>
                </a:lnTo>
                <a:lnTo>
                  <a:pt x="33230" y="32540"/>
                </a:lnTo>
                <a:lnTo>
                  <a:pt x="33240" y="32540"/>
                </a:lnTo>
                <a:lnTo>
                  <a:pt x="33240" y="32550"/>
                </a:lnTo>
                <a:lnTo>
                  <a:pt x="33250" y="32550"/>
                </a:lnTo>
                <a:lnTo>
                  <a:pt x="33260" y="32550"/>
                </a:lnTo>
                <a:lnTo>
                  <a:pt x="33270" y="32550"/>
                </a:lnTo>
                <a:lnTo>
                  <a:pt x="33270" y="32560"/>
                </a:lnTo>
                <a:lnTo>
                  <a:pt x="33280" y="32560"/>
                </a:lnTo>
                <a:lnTo>
                  <a:pt x="33290" y="32560"/>
                </a:lnTo>
                <a:lnTo>
                  <a:pt x="33300" y="32560"/>
                </a:lnTo>
                <a:lnTo>
                  <a:pt x="33300" y="32550"/>
                </a:lnTo>
                <a:lnTo>
                  <a:pt x="33310" y="32540"/>
                </a:lnTo>
                <a:lnTo>
                  <a:pt x="33320" y="32540"/>
                </a:lnTo>
                <a:lnTo>
                  <a:pt x="33330" y="32550"/>
                </a:lnTo>
                <a:lnTo>
                  <a:pt x="33320" y="32560"/>
                </a:lnTo>
                <a:lnTo>
                  <a:pt x="33320" y="32570"/>
                </a:lnTo>
                <a:lnTo>
                  <a:pt x="33320" y="32580"/>
                </a:lnTo>
                <a:lnTo>
                  <a:pt x="33330" y="32580"/>
                </a:lnTo>
                <a:lnTo>
                  <a:pt x="33340" y="32570"/>
                </a:lnTo>
                <a:lnTo>
                  <a:pt x="33350" y="32570"/>
                </a:lnTo>
                <a:lnTo>
                  <a:pt x="33360" y="32570"/>
                </a:lnTo>
                <a:lnTo>
                  <a:pt x="33360" y="32580"/>
                </a:lnTo>
                <a:lnTo>
                  <a:pt x="33370" y="32590"/>
                </a:lnTo>
                <a:lnTo>
                  <a:pt x="33380" y="32590"/>
                </a:lnTo>
                <a:lnTo>
                  <a:pt x="33380" y="32580"/>
                </a:lnTo>
                <a:lnTo>
                  <a:pt x="33380" y="32570"/>
                </a:lnTo>
                <a:lnTo>
                  <a:pt x="33390" y="32570"/>
                </a:lnTo>
                <a:lnTo>
                  <a:pt x="33400" y="32570"/>
                </a:lnTo>
                <a:lnTo>
                  <a:pt x="33400" y="32580"/>
                </a:lnTo>
                <a:lnTo>
                  <a:pt x="33410" y="32580"/>
                </a:lnTo>
                <a:lnTo>
                  <a:pt x="33410" y="32590"/>
                </a:lnTo>
                <a:lnTo>
                  <a:pt x="33420" y="32600"/>
                </a:lnTo>
                <a:lnTo>
                  <a:pt x="33430" y="32610"/>
                </a:lnTo>
                <a:lnTo>
                  <a:pt x="33440" y="32610"/>
                </a:lnTo>
                <a:lnTo>
                  <a:pt x="33440" y="32620"/>
                </a:lnTo>
                <a:lnTo>
                  <a:pt x="33450" y="32620"/>
                </a:lnTo>
                <a:lnTo>
                  <a:pt x="33460" y="32620"/>
                </a:lnTo>
                <a:lnTo>
                  <a:pt x="33470" y="32630"/>
                </a:lnTo>
                <a:lnTo>
                  <a:pt x="33470" y="32640"/>
                </a:lnTo>
                <a:lnTo>
                  <a:pt x="33460" y="32640"/>
                </a:lnTo>
                <a:lnTo>
                  <a:pt x="33450" y="32640"/>
                </a:lnTo>
                <a:lnTo>
                  <a:pt x="33440" y="32650"/>
                </a:lnTo>
                <a:lnTo>
                  <a:pt x="33450" y="32660"/>
                </a:lnTo>
                <a:lnTo>
                  <a:pt x="33460" y="32660"/>
                </a:lnTo>
                <a:lnTo>
                  <a:pt x="33470" y="32660"/>
                </a:lnTo>
                <a:lnTo>
                  <a:pt x="33480" y="32670"/>
                </a:lnTo>
                <a:lnTo>
                  <a:pt x="33490" y="32670"/>
                </a:lnTo>
                <a:lnTo>
                  <a:pt x="33490" y="32680"/>
                </a:lnTo>
                <a:lnTo>
                  <a:pt x="33500" y="32680"/>
                </a:lnTo>
                <a:lnTo>
                  <a:pt x="33510" y="32680"/>
                </a:lnTo>
                <a:lnTo>
                  <a:pt x="33520" y="32690"/>
                </a:lnTo>
                <a:lnTo>
                  <a:pt x="33520" y="32700"/>
                </a:lnTo>
                <a:lnTo>
                  <a:pt x="33530" y="32700"/>
                </a:lnTo>
                <a:lnTo>
                  <a:pt x="33540" y="32710"/>
                </a:lnTo>
                <a:lnTo>
                  <a:pt x="33550" y="32710"/>
                </a:lnTo>
                <a:lnTo>
                  <a:pt x="33560" y="32720"/>
                </a:lnTo>
                <a:lnTo>
                  <a:pt x="33560" y="32710"/>
                </a:lnTo>
                <a:lnTo>
                  <a:pt x="33570" y="32720"/>
                </a:lnTo>
                <a:lnTo>
                  <a:pt x="33580" y="32720"/>
                </a:lnTo>
                <a:lnTo>
                  <a:pt x="33590" y="32730"/>
                </a:lnTo>
                <a:lnTo>
                  <a:pt x="33590" y="32740"/>
                </a:lnTo>
                <a:lnTo>
                  <a:pt x="33590" y="32750"/>
                </a:lnTo>
                <a:lnTo>
                  <a:pt x="33600" y="32750"/>
                </a:lnTo>
                <a:lnTo>
                  <a:pt x="33620" y="32760"/>
                </a:lnTo>
                <a:lnTo>
                  <a:pt x="33630" y="32760"/>
                </a:lnTo>
                <a:lnTo>
                  <a:pt x="33630" y="32770"/>
                </a:lnTo>
                <a:lnTo>
                  <a:pt x="33650" y="32760"/>
                </a:lnTo>
                <a:lnTo>
                  <a:pt x="33650" y="32770"/>
                </a:lnTo>
                <a:lnTo>
                  <a:pt x="33640" y="32780"/>
                </a:lnTo>
                <a:lnTo>
                  <a:pt x="33650" y="32780"/>
                </a:lnTo>
                <a:lnTo>
                  <a:pt x="33660" y="32780"/>
                </a:lnTo>
                <a:lnTo>
                  <a:pt x="33660" y="32790"/>
                </a:lnTo>
                <a:lnTo>
                  <a:pt x="33660" y="32800"/>
                </a:lnTo>
                <a:lnTo>
                  <a:pt x="33650" y="32810"/>
                </a:lnTo>
                <a:lnTo>
                  <a:pt x="33650" y="32820"/>
                </a:lnTo>
                <a:lnTo>
                  <a:pt x="33660" y="32810"/>
                </a:lnTo>
                <a:lnTo>
                  <a:pt x="33670" y="32810"/>
                </a:lnTo>
                <a:lnTo>
                  <a:pt x="33680" y="32810"/>
                </a:lnTo>
                <a:lnTo>
                  <a:pt x="33690" y="32810"/>
                </a:lnTo>
                <a:lnTo>
                  <a:pt x="33700" y="32810"/>
                </a:lnTo>
                <a:lnTo>
                  <a:pt x="33710" y="32810"/>
                </a:lnTo>
                <a:lnTo>
                  <a:pt x="33710" y="32820"/>
                </a:lnTo>
                <a:lnTo>
                  <a:pt x="33710" y="32830"/>
                </a:lnTo>
                <a:lnTo>
                  <a:pt x="33720" y="32830"/>
                </a:lnTo>
                <a:lnTo>
                  <a:pt x="33730" y="32820"/>
                </a:lnTo>
                <a:lnTo>
                  <a:pt x="33740" y="32830"/>
                </a:lnTo>
                <a:lnTo>
                  <a:pt x="33740" y="32840"/>
                </a:lnTo>
                <a:lnTo>
                  <a:pt x="33750" y="32840"/>
                </a:lnTo>
                <a:lnTo>
                  <a:pt x="33760" y="32840"/>
                </a:lnTo>
                <a:lnTo>
                  <a:pt x="33760" y="32850"/>
                </a:lnTo>
                <a:lnTo>
                  <a:pt x="33750" y="32850"/>
                </a:lnTo>
                <a:lnTo>
                  <a:pt x="33760" y="32870"/>
                </a:lnTo>
                <a:lnTo>
                  <a:pt x="33770" y="32870"/>
                </a:lnTo>
                <a:lnTo>
                  <a:pt x="33780" y="32870"/>
                </a:lnTo>
                <a:lnTo>
                  <a:pt x="33780" y="32880"/>
                </a:lnTo>
                <a:lnTo>
                  <a:pt x="33790" y="32880"/>
                </a:lnTo>
                <a:lnTo>
                  <a:pt x="33800" y="32880"/>
                </a:lnTo>
                <a:lnTo>
                  <a:pt x="33810" y="32870"/>
                </a:lnTo>
                <a:lnTo>
                  <a:pt x="33810" y="32880"/>
                </a:lnTo>
                <a:lnTo>
                  <a:pt x="33820" y="32880"/>
                </a:lnTo>
                <a:lnTo>
                  <a:pt x="33810" y="32890"/>
                </a:lnTo>
                <a:lnTo>
                  <a:pt x="33810" y="32900"/>
                </a:lnTo>
                <a:lnTo>
                  <a:pt x="33820" y="32910"/>
                </a:lnTo>
                <a:lnTo>
                  <a:pt x="33830" y="32910"/>
                </a:lnTo>
                <a:lnTo>
                  <a:pt x="33850" y="32900"/>
                </a:lnTo>
                <a:lnTo>
                  <a:pt x="33860" y="32910"/>
                </a:lnTo>
                <a:lnTo>
                  <a:pt x="33870" y="32910"/>
                </a:lnTo>
                <a:lnTo>
                  <a:pt x="33870" y="32900"/>
                </a:lnTo>
                <a:lnTo>
                  <a:pt x="33870" y="32890"/>
                </a:lnTo>
                <a:lnTo>
                  <a:pt x="33880" y="32880"/>
                </a:lnTo>
                <a:lnTo>
                  <a:pt x="33890" y="32890"/>
                </a:lnTo>
                <a:lnTo>
                  <a:pt x="33900" y="32910"/>
                </a:lnTo>
                <a:lnTo>
                  <a:pt x="33900" y="32920"/>
                </a:lnTo>
                <a:lnTo>
                  <a:pt x="33910" y="32930"/>
                </a:lnTo>
                <a:lnTo>
                  <a:pt x="33910" y="32950"/>
                </a:lnTo>
                <a:lnTo>
                  <a:pt x="33920" y="32950"/>
                </a:lnTo>
                <a:lnTo>
                  <a:pt x="33920" y="32960"/>
                </a:lnTo>
                <a:lnTo>
                  <a:pt x="33920" y="32970"/>
                </a:lnTo>
                <a:lnTo>
                  <a:pt x="33920" y="32980"/>
                </a:lnTo>
                <a:lnTo>
                  <a:pt x="33930" y="32990"/>
                </a:lnTo>
                <a:lnTo>
                  <a:pt x="33940" y="33010"/>
                </a:lnTo>
                <a:lnTo>
                  <a:pt x="33930" y="33010"/>
                </a:lnTo>
                <a:lnTo>
                  <a:pt x="33930" y="33030"/>
                </a:lnTo>
                <a:lnTo>
                  <a:pt x="33930" y="33040"/>
                </a:lnTo>
                <a:lnTo>
                  <a:pt x="33930" y="33050"/>
                </a:lnTo>
                <a:lnTo>
                  <a:pt x="33940" y="33040"/>
                </a:lnTo>
                <a:lnTo>
                  <a:pt x="33950" y="33050"/>
                </a:lnTo>
                <a:lnTo>
                  <a:pt x="33960" y="33060"/>
                </a:lnTo>
                <a:lnTo>
                  <a:pt x="33960" y="33070"/>
                </a:lnTo>
                <a:lnTo>
                  <a:pt x="33950" y="33080"/>
                </a:lnTo>
                <a:lnTo>
                  <a:pt x="33950" y="33090"/>
                </a:lnTo>
                <a:lnTo>
                  <a:pt x="33960" y="33090"/>
                </a:lnTo>
                <a:lnTo>
                  <a:pt x="33960" y="33110"/>
                </a:lnTo>
                <a:lnTo>
                  <a:pt x="33960" y="33120"/>
                </a:lnTo>
                <a:lnTo>
                  <a:pt x="33960" y="33130"/>
                </a:lnTo>
                <a:lnTo>
                  <a:pt x="33960" y="33140"/>
                </a:lnTo>
                <a:lnTo>
                  <a:pt x="33960" y="33150"/>
                </a:lnTo>
                <a:lnTo>
                  <a:pt x="33960" y="33160"/>
                </a:lnTo>
                <a:lnTo>
                  <a:pt x="33960" y="33170"/>
                </a:lnTo>
                <a:lnTo>
                  <a:pt x="33960" y="33180"/>
                </a:lnTo>
                <a:lnTo>
                  <a:pt x="33960" y="33190"/>
                </a:lnTo>
                <a:lnTo>
                  <a:pt x="33970" y="33200"/>
                </a:lnTo>
                <a:lnTo>
                  <a:pt x="33970" y="33210"/>
                </a:lnTo>
                <a:lnTo>
                  <a:pt x="33980" y="33210"/>
                </a:lnTo>
                <a:lnTo>
                  <a:pt x="33990" y="33220"/>
                </a:lnTo>
                <a:lnTo>
                  <a:pt x="33990" y="33230"/>
                </a:lnTo>
                <a:lnTo>
                  <a:pt x="33990" y="33250"/>
                </a:lnTo>
                <a:lnTo>
                  <a:pt x="34000" y="33250"/>
                </a:lnTo>
                <a:lnTo>
                  <a:pt x="34010" y="33250"/>
                </a:lnTo>
                <a:lnTo>
                  <a:pt x="34020" y="33250"/>
                </a:lnTo>
                <a:lnTo>
                  <a:pt x="34030" y="33250"/>
                </a:lnTo>
                <a:lnTo>
                  <a:pt x="34040" y="33250"/>
                </a:lnTo>
                <a:lnTo>
                  <a:pt x="34050" y="33250"/>
                </a:lnTo>
                <a:lnTo>
                  <a:pt x="34050" y="33260"/>
                </a:lnTo>
                <a:lnTo>
                  <a:pt x="34050" y="33270"/>
                </a:lnTo>
                <a:lnTo>
                  <a:pt x="34040" y="33280"/>
                </a:lnTo>
                <a:lnTo>
                  <a:pt x="34050" y="33290"/>
                </a:lnTo>
                <a:lnTo>
                  <a:pt x="34060" y="33290"/>
                </a:lnTo>
                <a:lnTo>
                  <a:pt x="34070" y="33290"/>
                </a:lnTo>
                <a:lnTo>
                  <a:pt x="34090" y="33290"/>
                </a:lnTo>
                <a:lnTo>
                  <a:pt x="34090" y="33280"/>
                </a:lnTo>
                <a:lnTo>
                  <a:pt x="34100" y="33290"/>
                </a:lnTo>
                <a:lnTo>
                  <a:pt x="34100" y="33300"/>
                </a:lnTo>
                <a:lnTo>
                  <a:pt x="34100" y="33310"/>
                </a:lnTo>
                <a:lnTo>
                  <a:pt x="34110" y="33310"/>
                </a:lnTo>
                <a:lnTo>
                  <a:pt x="34120" y="33310"/>
                </a:lnTo>
                <a:lnTo>
                  <a:pt x="34140" y="33310"/>
                </a:lnTo>
                <a:lnTo>
                  <a:pt x="34150" y="33320"/>
                </a:lnTo>
                <a:lnTo>
                  <a:pt x="34160" y="33320"/>
                </a:lnTo>
                <a:lnTo>
                  <a:pt x="34170" y="33330"/>
                </a:lnTo>
                <a:lnTo>
                  <a:pt x="34180" y="33330"/>
                </a:lnTo>
                <a:lnTo>
                  <a:pt x="34190" y="33350"/>
                </a:lnTo>
                <a:lnTo>
                  <a:pt x="34190" y="33360"/>
                </a:lnTo>
                <a:lnTo>
                  <a:pt x="34190" y="33370"/>
                </a:lnTo>
                <a:lnTo>
                  <a:pt x="34190" y="33380"/>
                </a:lnTo>
                <a:lnTo>
                  <a:pt x="34200" y="33400"/>
                </a:lnTo>
                <a:lnTo>
                  <a:pt x="34210" y="33400"/>
                </a:lnTo>
                <a:lnTo>
                  <a:pt x="34220" y="33400"/>
                </a:lnTo>
                <a:lnTo>
                  <a:pt x="34230" y="33400"/>
                </a:lnTo>
                <a:lnTo>
                  <a:pt x="34230" y="33410"/>
                </a:lnTo>
                <a:lnTo>
                  <a:pt x="34230" y="33420"/>
                </a:lnTo>
                <a:lnTo>
                  <a:pt x="34230" y="33430"/>
                </a:lnTo>
                <a:lnTo>
                  <a:pt x="34230" y="33440"/>
                </a:lnTo>
                <a:lnTo>
                  <a:pt x="34220" y="33450"/>
                </a:lnTo>
                <a:lnTo>
                  <a:pt x="34220" y="33460"/>
                </a:lnTo>
                <a:lnTo>
                  <a:pt x="34230" y="33460"/>
                </a:lnTo>
                <a:lnTo>
                  <a:pt x="34250" y="33460"/>
                </a:lnTo>
                <a:lnTo>
                  <a:pt x="34250" y="33450"/>
                </a:lnTo>
                <a:lnTo>
                  <a:pt x="34260" y="33450"/>
                </a:lnTo>
                <a:lnTo>
                  <a:pt x="34270" y="33460"/>
                </a:lnTo>
                <a:lnTo>
                  <a:pt x="34280" y="33460"/>
                </a:lnTo>
                <a:lnTo>
                  <a:pt x="34290" y="33460"/>
                </a:lnTo>
                <a:lnTo>
                  <a:pt x="34300" y="33460"/>
                </a:lnTo>
                <a:lnTo>
                  <a:pt x="34310" y="33460"/>
                </a:lnTo>
                <a:lnTo>
                  <a:pt x="34310" y="33470"/>
                </a:lnTo>
                <a:lnTo>
                  <a:pt x="34310" y="33480"/>
                </a:lnTo>
                <a:lnTo>
                  <a:pt x="34310" y="33490"/>
                </a:lnTo>
                <a:lnTo>
                  <a:pt x="34320" y="33500"/>
                </a:lnTo>
                <a:lnTo>
                  <a:pt x="34330" y="33500"/>
                </a:lnTo>
                <a:lnTo>
                  <a:pt x="34340" y="33500"/>
                </a:lnTo>
                <a:lnTo>
                  <a:pt x="34340" y="33490"/>
                </a:lnTo>
                <a:lnTo>
                  <a:pt x="34330" y="33490"/>
                </a:lnTo>
                <a:lnTo>
                  <a:pt x="34330" y="33470"/>
                </a:lnTo>
                <a:lnTo>
                  <a:pt x="34330" y="33460"/>
                </a:lnTo>
                <a:lnTo>
                  <a:pt x="34340" y="33460"/>
                </a:lnTo>
                <a:lnTo>
                  <a:pt x="34350" y="33460"/>
                </a:lnTo>
                <a:lnTo>
                  <a:pt x="34350" y="33470"/>
                </a:lnTo>
                <a:lnTo>
                  <a:pt x="34360" y="33470"/>
                </a:lnTo>
                <a:lnTo>
                  <a:pt x="34370" y="33470"/>
                </a:lnTo>
                <a:lnTo>
                  <a:pt x="34390" y="33470"/>
                </a:lnTo>
                <a:lnTo>
                  <a:pt x="34400" y="33470"/>
                </a:lnTo>
                <a:lnTo>
                  <a:pt x="34410" y="33480"/>
                </a:lnTo>
                <a:lnTo>
                  <a:pt x="34420" y="33490"/>
                </a:lnTo>
                <a:lnTo>
                  <a:pt x="34420" y="33510"/>
                </a:lnTo>
                <a:lnTo>
                  <a:pt x="34410" y="33510"/>
                </a:lnTo>
                <a:lnTo>
                  <a:pt x="34410" y="33530"/>
                </a:lnTo>
                <a:lnTo>
                  <a:pt x="34420" y="33530"/>
                </a:lnTo>
                <a:lnTo>
                  <a:pt x="34410" y="33540"/>
                </a:lnTo>
                <a:lnTo>
                  <a:pt x="34410" y="33550"/>
                </a:lnTo>
                <a:lnTo>
                  <a:pt x="34410" y="33560"/>
                </a:lnTo>
                <a:lnTo>
                  <a:pt x="34420" y="33570"/>
                </a:lnTo>
                <a:lnTo>
                  <a:pt x="34430" y="33570"/>
                </a:lnTo>
                <a:lnTo>
                  <a:pt x="34440" y="33570"/>
                </a:lnTo>
                <a:lnTo>
                  <a:pt x="34450" y="33570"/>
                </a:lnTo>
                <a:lnTo>
                  <a:pt x="34460" y="33580"/>
                </a:lnTo>
                <a:lnTo>
                  <a:pt x="34460" y="33590"/>
                </a:lnTo>
                <a:lnTo>
                  <a:pt x="34460" y="33600"/>
                </a:lnTo>
                <a:lnTo>
                  <a:pt x="34440" y="33620"/>
                </a:lnTo>
                <a:lnTo>
                  <a:pt x="34450" y="33630"/>
                </a:lnTo>
                <a:lnTo>
                  <a:pt x="34470" y="33630"/>
                </a:lnTo>
                <a:lnTo>
                  <a:pt x="34470" y="33640"/>
                </a:lnTo>
                <a:lnTo>
                  <a:pt x="34460" y="33650"/>
                </a:lnTo>
                <a:lnTo>
                  <a:pt x="34450" y="33660"/>
                </a:lnTo>
                <a:lnTo>
                  <a:pt x="34480" y="33700"/>
                </a:lnTo>
                <a:lnTo>
                  <a:pt x="34480" y="33710"/>
                </a:lnTo>
                <a:lnTo>
                  <a:pt x="34500" y="33720"/>
                </a:lnTo>
                <a:lnTo>
                  <a:pt x="34510" y="33720"/>
                </a:lnTo>
                <a:lnTo>
                  <a:pt x="34520" y="33720"/>
                </a:lnTo>
                <a:lnTo>
                  <a:pt x="34530" y="33720"/>
                </a:lnTo>
                <a:lnTo>
                  <a:pt x="34540" y="33720"/>
                </a:lnTo>
                <a:lnTo>
                  <a:pt x="34540" y="33710"/>
                </a:lnTo>
                <a:lnTo>
                  <a:pt x="34550" y="33710"/>
                </a:lnTo>
                <a:lnTo>
                  <a:pt x="34550" y="33720"/>
                </a:lnTo>
                <a:lnTo>
                  <a:pt x="34560" y="33720"/>
                </a:lnTo>
                <a:lnTo>
                  <a:pt x="34560" y="33730"/>
                </a:lnTo>
                <a:lnTo>
                  <a:pt x="34570" y="33730"/>
                </a:lnTo>
                <a:lnTo>
                  <a:pt x="34570" y="33740"/>
                </a:lnTo>
                <a:lnTo>
                  <a:pt x="34570" y="33750"/>
                </a:lnTo>
                <a:lnTo>
                  <a:pt x="34540" y="33780"/>
                </a:lnTo>
                <a:lnTo>
                  <a:pt x="34540" y="33790"/>
                </a:lnTo>
                <a:lnTo>
                  <a:pt x="34540" y="33800"/>
                </a:lnTo>
                <a:lnTo>
                  <a:pt x="34550" y="33780"/>
                </a:lnTo>
                <a:lnTo>
                  <a:pt x="34560" y="33760"/>
                </a:lnTo>
                <a:lnTo>
                  <a:pt x="34570" y="33760"/>
                </a:lnTo>
                <a:lnTo>
                  <a:pt x="34570" y="33770"/>
                </a:lnTo>
                <a:lnTo>
                  <a:pt x="34580" y="33780"/>
                </a:lnTo>
                <a:lnTo>
                  <a:pt x="34590" y="33780"/>
                </a:lnTo>
                <a:lnTo>
                  <a:pt x="34620" y="33790"/>
                </a:lnTo>
                <a:lnTo>
                  <a:pt x="34610" y="33800"/>
                </a:lnTo>
                <a:lnTo>
                  <a:pt x="34600" y="33800"/>
                </a:lnTo>
                <a:lnTo>
                  <a:pt x="34620" y="33820"/>
                </a:lnTo>
                <a:lnTo>
                  <a:pt x="34630" y="33830"/>
                </a:lnTo>
                <a:lnTo>
                  <a:pt x="34640" y="33840"/>
                </a:lnTo>
                <a:lnTo>
                  <a:pt x="34650" y="33850"/>
                </a:lnTo>
                <a:lnTo>
                  <a:pt x="34660" y="33870"/>
                </a:lnTo>
                <a:lnTo>
                  <a:pt x="34670" y="33870"/>
                </a:lnTo>
                <a:lnTo>
                  <a:pt x="34680" y="33860"/>
                </a:lnTo>
                <a:lnTo>
                  <a:pt x="34680" y="33870"/>
                </a:lnTo>
                <a:lnTo>
                  <a:pt x="34690" y="33870"/>
                </a:lnTo>
                <a:lnTo>
                  <a:pt x="34700" y="33860"/>
                </a:lnTo>
                <a:lnTo>
                  <a:pt x="34710" y="33850"/>
                </a:lnTo>
                <a:lnTo>
                  <a:pt x="34720" y="33840"/>
                </a:lnTo>
                <a:lnTo>
                  <a:pt x="34740" y="33830"/>
                </a:lnTo>
                <a:lnTo>
                  <a:pt x="34750" y="33840"/>
                </a:lnTo>
                <a:lnTo>
                  <a:pt x="34770" y="33860"/>
                </a:lnTo>
                <a:lnTo>
                  <a:pt x="34770" y="33870"/>
                </a:lnTo>
                <a:lnTo>
                  <a:pt x="34780" y="33880"/>
                </a:lnTo>
                <a:lnTo>
                  <a:pt x="34790" y="33880"/>
                </a:lnTo>
                <a:lnTo>
                  <a:pt x="34790" y="33870"/>
                </a:lnTo>
                <a:lnTo>
                  <a:pt x="34810" y="33860"/>
                </a:lnTo>
                <a:lnTo>
                  <a:pt x="34830" y="33860"/>
                </a:lnTo>
                <a:lnTo>
                  <a:pt x="34840" y="33870"/>
                </a:lnTo>
                <a:lnTo>
                  <a:pt x="34850" y="33870"/>
                </a:lnTo>
                <a:lnTo>
                  <a:pt x="34860" y="33860"/>
                </a:lnTo>
                <a:lnTo>
                  <a:pt x="34870" y="33850"/>
                </a:lnTo>
                <a:lnTo>
                  <a:pt x="34880" y="33850"/>
                </a:lnTo>
                <a:lnTo>
                  <a:pt x="34900" y="33830"/>
                </a:lnTo>
                <a:lnTo>
                  <a:pt x="34900" y="33810"/>
                </a:lnTo>
                <a:lnTo>
                  <a:pt x="34890" y="33800"/>
                </a:lnTo>
                <a:lnTo>
                  <a:pt x="34880" y="33800"/>
                </a:lnTo>
                <a:lnTo>
                  <a:pt x="34870" y="33780"/>
                </a:lnTo>
                <a:lnTo>
                  <a:pt x="34840" y="33780"/>
                </a:lnTo>
                <a:lnTo>
                  <a:pt x="34820" y="33780"/>
                </a:lnTo>
                <a:lnTo>
                  <a:pt x="34810" y="33770"/>
                </a:lnTo>
                <a:lnTo>
                  <a:pt x="34710" y="33400"/>
                </a:lnTo>
                <a:lnTo>
                  <a:pt x="34850" y="33010"/>
                </a:lnTo>
                <a:lnTo>
                  <a:pt x="35060" y="32710"/>
                </a:lnTo>
                <a:lnTo>
                  <a:pt x="35060" y="32700"/>
                </a:lnTo>
                <a:lnTo>
                  <a:pt x="35060" y="32690"/>
                </a:lnTo>
                <a:lnTo>
                  <a:pt x="35100" y="32360"/>
                </a:lnTo>
                <a:lnTo>
                  <a:pt x="35410" y="32260"/>
                </a:lnTo>
                <a:lnTo>
                  <a:pt x="36320" y="31330"/>
                </a:lnTo>
                <a:lnTo>
                  <a:pt x="36730" y="30910"/>
                </a:lnTo>
                <a:lnTo>
                  <a:pt x="36910" y="30730"/>
                </a:lnTo>
                <a:lnTo>
                  <a:pt x="36940" y="30700"/>
                </a:lnTo>
                <a:lnTo>
                  <a:pt x="36950" y="30690"/>
                </a:lnTo>
                <a:lnTo>
                  <a:pt x="36950" y="30680"/>
                </a:lnTo>
                <a:lnTo>
                  <a:pt x="36950" y="30670"/>
                </a:lnTo>
                <a:lnTo>
                  <a:pt x="36940" y="30660"/>
                </a:lnTo>
                <a:lnTo>
                  <a:pt x="36940" y="30650"/>
                </a:lnTo>
                <a:lnTo>
                  <a:pt x="36820" y="30480"/>
                </a:lnTo>
                <a:lnTo>
                  <a:pt x="36810" y="30460"/>
                </a:lnTo>
                <a:lnTo>
                  <a:pt x="36830" y="30450"/>
                </a:lnTo>
                <a:lnTo>
                  <a:pt x="36840" y="30440"/>
                </a:lnTo>
                <a:lnTo>
                  <a:pt x="36850" y="30430"/>
                </a:lnTo>
                <a:lnTo>
                  <a:pt x="36870" y="30430"/>
                </a:lnTo>
                <a:lnTo>
                  <a:pt x="36890" y="30430"/>
                </a:lnTo>
                <a:lnTo>
                  <a:pt x="36900" y="30430"/>
                </a:lnTo>
                <a:lnTo>
                  <a:pt x="36930" y="30420"/>
                </a:lnTo>
                <a:lnTo>
                  <a:pt x="36940" y="30420"/>
                </a:lnTo>
                <a:lnTo>
                  <a:pt x="36950" y="30430"/>
                </a:lnTo>
                <a:lnTo>
                  <a:pt x="36960" y="30440"/>
                </a:lnTo>
                <a:lnTo>
                  <a:pt x="36970" y="30450"/>
                </a:lnTo>
                <a:lnTo>
                  <a:pt x="36980" y="30460"/>
                </a:lnTo>
                <a:lnTo>
                  <a:pt x="36990" y="30460"/>
                </a:lnTo>
                <a:lnTo>
                  <a:pt x="37000" y="30460"/>
                </a:lnTo>
                <a:lnTo>
                  <a:pt x="37010" y="30450"/>
                </a:lnTo>
                <a:lnTo>
                  <a:pt x="37020" y="30450"/>
                </a:lnTo>
                <a:lnTo>
                  <a:pt x="37020" y="30440"/>
                </a:lnTo>
                <a:lnTo>
                  <a:pt x="37030" y="30440"/>
                </a:lnTo>
                <a:lnTo>
                  <a:pt x="37040" y="30440"/>
                </a:lnTo>
                <a:lnTo>
                  <a:pt x="37050" y="30430"/>
                </a:lnTo>
                <a:lnTo>
                  <a:pt x="37070" y="30440"/>
                </a:lnTo>
                <a:lnTo>
                  <a:pt x="37080" y="30440"/>
                </a:lnTo>
                <a:lnTo>
                  <a:pt x="37080" y="30450"/>
                </a:lnTo>
                <a:lnTo>
                  <a:pt x="37090" y="30460"/>
                </a:lnTo>
                <a:lnTo>
                  <a:pt x="37100" y="30460"/>
                </a:lnTo>
                <a:lnTo>
                  <a:pt x="37110" y="30470"/>
                </a:lnTo>
                <a:lnTo>
                  <a:pt x="37130" y="30470"/>
                </a:lnTo>
                <a:lnTo>
                  <a:pt x="37140" y="30460"/>
                </a:lnTo>
                <a:lnTo>
                  <a:pt x="37160" y="30450"/>
                </a:lnTo>
                <a:lnTo>
                  <a:pt x="37170" y="30460"/>
                </a:lnTo>
                <a:lnTo>
                  <a:pt x="37190" y="30460"/>
                </a:lnTo>
                <a:lnTo>
                  <a:pt x="37210" y="30460"/>
                </a:lnTo>
                <a:lnTo>
                  <a:pt x="37220" y="30450"/>
                </a:lnTo>
                <a:lnTo>
                  <a:pt x="37230" y="30440"/>
                </a:lnTo>
                <a:lnTo>
                  <a:pt x="37230" y="30420"/>
                </a:lnTo>
                <a:lnTo>
                  <a:pt x="37240" y="30410"/>
                </a:lnTo>
                <a:lnTo>
                  <a:pt x="37230" y="30400"/>
                </a:lnTo>
                <a:lnTo>
                  <a:pt x="37240" y="30390"/>
                </a:lnTo>
                <a:lnTo>
                  <a:pt x="37240" y="30380"/>
                </a:lnTo>
                <a:lnTo>
                  <a:pt x="37260" y="30390"/>
                </a:lnTo>
                <a:lnTo>
                  <a:pt x="37270" y="30410"/>
                </a:lnTo>
                <a:lnTo>
                  <a:pt x="37270" y="30420"/>
                </a:lnTo>
                <a:lnTo>
                  <a:pt x="37290" y="30410"/>
                </a:lnTo>
                <a:lnTo>
                  <a:pt x="37290" y="30400"/>
                </a:lnTo>
                <a:lnTo>
                  <a:pt x="37300" y="30410"/>
                </a:lnTo>
                <a:lnTo>
                  <a:pt x="37320" y="30410"/>
                </a:lnTo>
                <a:lnTo>
                  <a:pt x="37330" y="30420"/>
                </a:lnTo>
                <a:lnTo>
                  <a:pt x="37350" y="30430"/>
                </a:lnTo>
                <a:lnTo>
                  <a:pt x="37370" y="30410"/>
                </a:lnTo>
                <a:lnTo>
                  <a:pt x="37390" y="30410"/>
                </a:lnTo>
                <a:lnTo>
                  <a:pt x="37400" y="30400"/>
                </a:lnTo>
                <a:lnTo>
                  <a:pt x="37420" y="30400"/>
                </a:lnTo>
                <a:lnTo>
                  <a:pt x="37430" y="30410"/>
                </a:lnTo>
                <a:lnTo>
                  <a:pt x="37450" y="30430"/>
                </a:lnTo>
                <a:lnTo>
                  <a:pt x="37470" y="30430"/>
                </a:lnTo>
                <a:lnTo>
                  <a:pt x="37480" y="30440"/>
                </a:lnTo>
                <a:lnTo>
                  <a:pt x="37490" y="30440"/>
                </a:lnTo>
                <a:lnTo>
                  <a:pt x="37490" y="30450"/>
                </a:lnTo>
                <a:lnTo>
                  <a:pt x="37510" y="30460"/>
                </a:lnTo>
                <a:lnTo>
                  <a:pt x="37510" y="30470"/>
                </a:lnTo>
                <a:lnTo>
                  <a:pt x="37530" y="30480"/>
                </a:lnTo>
                <a:lnTo>
                  <a:pt x="37540" y="30490"/>
                </a:lnTo>
                <a:lnTo>
                  <a:pt x="37560" y="30490"/>
                </a:lnTo>
                <a:lnTo>
                  <a:pt x="37560" y="30470"/>
                </a:lnTo>
                <a:lnTo>
                  <a:pt x="37570" y="30470"/>
                </a:lnTo>
                <a:lnTo>
                  <a:pt x="37580" y="30450"/>
                </a:lnTo>
                <a:lnTo>
                  <a:pt x="37580" y="30440"/>
                </a:lnTo>
                <a:lnTo>
                  <a:pt x="37590" y="30440"/>
                </a:lnTo>
                <a:lnTo>
                  <a:pt x="37610" y="30450"/>
                </a:lnTo>
                <a:lnTo>
                  <a:pt x="37630" y="30440"/>
                </a:lnTo>
                <a:lnTo>
                  <a:pt x="37650" y="30440"/>
                </a:lnTo>
                <a:lnTo>
                  <a:pt x="37660" y="30430"/>
                </a:lnTo>
                <a:lnTo>
                  <a:pt x="37680" y="30440"/>
                </a:lnTo>
                <a:lnTo>
                  <a:pt x="37700" y="30430"/>
                </a:lnTo>
                <a:lnTo>
                  <a:pt x="37710" y="30430"/>
                </a:lnTo>
                <a:lnTo>
                  <a:pt x="37720" y="30420"/>
                </a:lnTo>
                <a:lnTo>
                  <a:pt x="37740" y="30420"/>
                </a:lnTo>
                <a:lnTo>
                  <a:pt x="37760" y="30420"/>
                </a:lnTo>
                <a:lnTo>
                  <a:pt x="37770" y="30410"/>
                </a:lnTo>
                <a:lnTo>
                  <a:pt x="37790" y="30410"/>
                </a:lnTo>
                <a:lnTo>
                  <a:pt x="37800" y="30400"/>
                </a:lnTo>
                <a:lnTo>
                  <a:pt x="37800" y="30390"/>
                </a:lnTo>
                <a:lnTo>
                  <a:pt x="37800" y="30380"/>
                </a:lnTo>
                <a:lnTo>
                  <a:pt x="37800" y="30370"/>
                </a:lnTo>
                <a:lnTo>
                  <a:pt x="37820" y="30360"/>
                </a:lnTo>
                <a:lnTo>
                  <a:pt x="37830" y="30350"/>
                </a:lnTo>
                <a:lnTo>
                  <a:pt x="37850" y="30360"/>
                </a:lnTo>
                <a:lnTo>
                  <a:pt x="37870" y="30360"/>
                </a:lnTo>
                <a:lnTo>
                  <a:pt x="37890" y="30370"/>
                </a:lnTo>
                <a:lnTo>
                  <a:pt x="37910" y="30380"/>
                </a:lnTo>
                <a:lnTo>
                  <a:pt x="37920" y="30380"/>
                </a:lnTo>
                <a:lnTo>
                  <a:pt x="37930" y="30400"/>
                </a:lnTo>
                <a:lnTo>
                  <a:pt x="37940" y="30410"/>
                </a:lnTo>
                <a:lnTo>
                  <a:pt x="37940" y="30420"/>
                </a:lnTo>
                <a:lnTo>
                  <a:pt x="37950" y="30430"/>
                </a:lnTo>
                <a:lnTo>
                  <a:pt x="37960" y="30420"/>
                </a:lnTo>
                <a:lnTo>
                  <a:pt x="37960" y="30410"/>
                </a:lnTo>
                <a:lnTo>
                  <a:pt x="37980" y="30410"/>
                </a:lnTo>
                <a:lnTo>
                  <a:pt x="37980" y="30400"/>
                </a:lnTo>
                <a:lnTo>
                  <a:pt x="38000" y="30400"/>
                </a:lnTo>
                <a:lnTo>
                  <a:pt x="38010" y="30400"/>
                </a:lnTo>
                <a:lnTo>
                  <a:pt x="38030" y="30400"/>
                </a:lnTo>
                <a:lnTo>
                  <a:pt x="38040" y="30400"/>
                </a:lnTo>
                <a:lnTo>
                  <a:pt x="38050" y="30410"/>
                </a:lnTo>
                <a:lnTo>
                  <a:pt x="38070" y="30420"/>
                </a:lnTo>
                <a:lnTo>
                  <a:pt x="38080" y="30430"/>
                </a:lnTo>
                <a:lnTo>
                  <a:pt x="38090" y="30430"/>
                </a:lnTo>
                <a:lnTo>
                  <a:pt x="38100" y="30440"/>
                </a:lnTo>
                <a:lnTo>
                  <a:pt x="38110" y="30450"/>
                </a:lnTo>
                <a:lnTo>
                  <a:pt x="38120" y="30460"/>
                </a:lnTo>
                <a:lnTo>
                  <a:pt x="38130" y="30470"/>
                </a:lnTo>
                <a:lnTo>
                  <a:pt x="38140" y="30490"/>
                </a:lnTo>
                <a:lnTo>
                  <a:pt x="38150" y="30490"/>
                </a:lnTo>
                <a:lnTo>
                  <a:pt x="38170" y="30500"/>
                </a:lnTo>
                <a:lnTo>
                  <a:pt x="38190" y="30490"/>
                </a:lnTo>
                <a:lnTo>
                  <a:pt x="38200" y="30490"/>
                </a:lnTo>
                <a:lnTo>
                  <a:pt x="38200" y="30480"/>
                </a:lnTo>
                <a:lnTo>
                  <a:pt x="38190" y="30480"/>
                </a:lnTo>
                <a:lnTo>
                  <a:pt x="38180" y="30480"/>
                </a:lnTo>
                <a:lnTo>
                  <a:pt x="38180" y="30470"/>
                </a:lnTo>
                <a:lnTo>
                  <a:pt x="38180" y="30460"/>
                </a:lnTo>
                <a:lnTo>
                  <a:pt x="38190" y="30450"/>
                </a:lnTo>
                <a:lnTo>
                  <a:pt x="38200" y="30430"/>
                </a:lnTo>
                <a:lnTo>
                  <a:pt x="38200" y="30410"/>
                </a:lnTo>
                <a:lnTo>
                  <a:pt x="38200" y="30400"/>
                </a:lnTo>
                <a:lnTo>
                  <a:pt x="38220" y="30400"/>
                </a:lnTo>
                <a:lnTo>
                  <a:pt x="38230" y="30390"/>
                </a:lnTo>
                <a:lnTo>
                  <a:pt x="38240" y="30380"/>
                </a:lnTo>
                <a:lnTo>
                  <a:pt x="38260" y="30390"/>
                </a:lnTo>
                <a:lnTo>
                  <a:pt x="38270" y="30390"/>
                </a:lnTo>
                <a:lnTo>
                  <a:pt x="38280" y="30380"/>
                </a:lnTo>
                <a:lnTo>
                  <a:pt x="38290" y="30380"/>
                </a:lnTo>
                <a:lnTo>
                  <a:pt x="38310" y="30390"/>
                </a:lnTo>
                <a:lnTo>
                  <a:pt x="38310" y="30410"/>
                </a:lnTo>
                <a:lnTo>
                  <a:pt x="38320" y="30410"/>
                </a:lnTo>
                <a:lnTo>
                  <a:pt x="38330" y="30420"/>
                </a:lnTo>
                <a:lnTo>
                  <a:pt x="38340" y="30430"/>
                </a:lnTo>
                <a:lnTo>
                  <a:pt x="38350" y="30440"/>
                </a:lnTo>
                <a:lnTo>
                  <a:pt x="38370" y="30460"/>
                </a:lnTo>
                <a:lnTo>
                  <a:pt x="38370" y="30470"/>
                </a:lnTo>
                <a:lnTo>
                  <a:pt x="38360" y="30480"/>
                </a:lnTo>
                <a:lnTo>
                  <a:pt x="38360" y="30490"/>
                </a:lnTo>
                <a:lnTo>
                  <a:pt x="38380" y="30500"/>
                </a:lnTo>
                <a:lnTo>
                  <a:pt x="38400" y="30490"/>
                </a:lnTo>
                <a:lnTo>
                  <a:pt x="38420" y="30500"/>
                </a:lnTo>
                <a:lnTo>
                  <a:pt x="38430" y="30510"/>
                </a:lnTo>
                <a:lnTo>
                  <a:pt x="38450" y="30520"/>
                </a:lnTo>
                <a:lnTo>
                  <a:pt x="38460" y="30520"/>
                </a:lnTo>
                <a:lnTo>
                  <a:pt x="38460" y="30530"/>
                </a:lnTo>
                <a:lnTo>
                  <a:pt x="38480" y="30530"/>
                </a:lnTo>
                <a:lnTo>
                  <a:pt x="38490" y="30520"/>
                </a:lnTo>
                <a:lnTo>
                  <a:pt x="38500" y="30510"/>
                </a:lnTo>
                <a:lnTo>
                  <a:pt x="38510" y="30510"/>
                </a:lnTo>
                <a:lnTo>
                  <a:pt x="38520" y="30500"/>
                </a:lnTo>
                <a:lnTo>
                  <a:pt x="38530" y="30490"/>
                </a:lnTo>
                <a:lnTo>
                  <a:pt x="38550" y="30490"/>
                </a:lnTo>
                <a:lnTo>
                  <a:pt x="38560" y="30490"/>
                </a:lnTo>
                <a:lnTo>
                  <a:pt x="38580" y="30480"/>
                </a:lnTo>
                <a:lnTo>
                  <a:pt x="38590" y="30480"/>
                </a:lnTo>
                <a:lnTo>
                  <a:pt x="38600" y="30480"/>
                </a:lnTo>
                <a:lnTo>
                  <a:pt x="38600" y="30470"/>
                </a:lnTo>
                <a:lnTo>
                  <a:pt x="38600" y="30460"/>
                </a:lnTo>
                <a:lnTo>
                  <a:pt x="38600" y="30450"/>
                </a:lnTo>
                <a:lnTo>
                  <a:pt x="38590" y="30450"/>
                </a:lnTo>
                <a:lnTo>
                  <a:pt x="38600" y="30430"/>
                </a:lnTo>
                <a:lnTo>
                  <a:pt x="38600" y="30420"/>
                </a:lnTo>
                <a:lnTo>
                  <a:pt x="38610" y="30420"/>
                </a:lnTo>
                <a:lnTo>
                  <a:pt x="38620" y="30430"/>
                </a:lnTo>
                <a:lnTo>
                  <a:pt x="38640" y="30440"/>
                </a:lnTo>
                <a:lnTo>
                  <a:pt x="38650" y="30440"/>
                </a:lnTo>
                <a:lnTo>
                  <a:pt x="38670" y="30450"/>
                </a:lnTo>
                <a:lnTo>
                  <a:pt x="38680" y="30450"/>
                </a:lnTo>
                <a:lnTo>
                  <a:pt x="38700" y="30440"/>
                </a:lnTo>
                <a:lnTo>
                  <a:pt x="38720" y="30450"/>
                </a:lnTo>
                <a:lnTo>
                  <a:pt x="38740" y="30460"/>
                </a:lnTo>
                <a:lnTo>
                  <a:pt x="38750" y="30470"/>
                </a:lnTo>
                <a:lnTo>
                  <a:pt x="38760" y="30490"/>
                </a:lnTo>
                <a:lnTo>
                  <a:pt x="38770" y="30500"/>
                </a:lnTo>
                <a:lnTo>
                  <a:pt x="38780" y="30500"/>
                </a:lnTo>
                <a:lnTo>
                  <a:pt x="38790" y="30510"/>
                </a:lnTo>
                <a:lnTo>
                  <a:pt x="38810" y="30520"/>
                </a:lnTo>
                <a:lnTo>
                  <a:pt x="38810" y="30510"/>
                </a:lnTo>
                <a:lnTo>
                  <a:pt x="38830" y="30510"/>
                </a:lnTo>
                <a:lnTo>
                  <a:pt x="38840" y="30500"/>
                </a:lnTo>
                <a:lnTo>
                  <a:pt x="38860" y="30500"/>
                </a:lnTo>
                <a:lnTo>
                  <a:pt x="38870" y="30500"/>
                </a:lnTo>
                <a:lnTo>
                  <a:pt x="38880" y="30500"/>
                </a:lnTo>
                <a:lnTo>
                  <a:pt x="38890" y="30490"/>
                </a:lnTo>
                <a:lnTo>
                  <a:pt x="38900" y="30480"/>
                </a:lnTo>
                <a:lnTo>
                  <a:pt x="38910" y="30480"/>
                </a:lnTo>
                <a:lnTo>
                  <a:pt x="38920" y="30470"/>
                </a:lnTo>
                <a:lnTo>
                  <a:pt x="38930" y="30460"/>
                </a:lnTo>
                <a:lnTo>
                  <a:pt x="38930" y="30450"/>
                </a:lnTo>
                <a:lnTo>
                  <a:pt x="38950" y="30450"/>
                </a:lnTo>
                <a:lnTo>
                  <a:pt x="38960" y="30440"/>
                </a:lnTo>
                <a:lnTo>
                  <a:pt x="38970" y="30430"/>
                </a:lnTo>
                <a:lnTo>
                  <a:pt x="38980" y="30420"/>
                </a:lnTo>
                <a:lnTo>
                  <a:pt x="38990" y="30420"/>
                </a:lnTo>
                <a:lnTo>
                  <a:pt x="39010" y="30420"/>
                </a:lnTo>
                <a:lnTo>
                  <a:pt x="39020" y="30440"/>
                </a:lnTo>
                <a:lnTo>
                  <a:pt x="39030" y="30450"/>
                </a:lnTo>
                <a:lnTo>
                  <a:pt x="39050" y="30450"/>
                </a:lnTo>
                <a:lnTo>
                  <a:pt x="39060" y="30440"/>
                </a:lnTo>
                <a:lnTo>
                  <a:pt x="39060" y="30420"/>
                </a:lnTo>
                <a:lnTo>
                  <a:pt x="39080" y="30410"/>
                </a:lnTo>
                <a:lnTo>
                  <a:pt x="39090" y="30420"/>
                </a:lnTo>
                <a:lnTo>
                  <a:pt x="39110" y="30430"/>
                </a:lnTo>
                <a:lnTo>
                  <a:pt x="39120" y="30430"/>
                </a:lnTo>
                <a:lnTo>
                  <a:pt x="39120" y="30410"/>
                </a:lnTo>
                <a:lnTo>
                  <a:pt x="39130" y="30410"/>
                </a:lnTo>
                <a:lnTo>
                  <a:pt x="39150" y="30420"/>
                </a:lnTo>
                <a:lnTo>
                  <a:pt x="39160" y="30420"/>
                </a:lnTo>
                <a:lnTo>
                  <a:pt x="39170" y="30440"/>
                </a:lnTo>
                <a:lnTo>
                  <a:pt x="39180" y="30430"/>
                </a:lnTo>
                <a:lnTo>
                  <a:pt x="39200" y="30430"/>
                </a:lnTo>
                <a:lnTo>
                  <a:pt x="39220" y="30430"/>
                </a:lnTo>
                <a:lnTo>
                  <a:pt x="39230" y="30420"/>
                </a:lnTo>
                <a:lnTo>
                  <a:pt x="39250" y="30420"/>
                </a:lnTo>
                <a:lnTo>
                  <a:pt x="39260" y="30420"/>
                </a:lnTo>
                <a:lnTo>
                  <a:pt x="39280" y="30420"/>
                </a:lnTo>
                <a:lnTo>
                  <a:pt x="39290" y="30420"/>
                </a:lnTo>
                <a:lnTo>
                  <a:pt x="39300" y="30420"/>
                </a:lnTo>
                <a:lnTo>
                  <a:pt x="39300" y="30440"/>
                </a:lnTo>
                <a:lnTo>
                  <a:pt x="39300" y="30450"/>
                </a:lnTo>
                <a:lnTo>
                  <a:pt x="39310" y="30460"/>
                </a:lnTo>
                <a:lnTo>
                  <a:pt x="39330" y="30460"/>
                </a:lnTo>
                <a:lnTo>
                  <a:pt x="39340" y="30460"/>
                </a:lnTo>
                <a:lnTo>
                  <a:pt x="39350" y="30450"/>
                </a:lnTo>
                <a:lnTo>
                  <a:pt x="39360" y="30460"/>
                </a:lnTo>
                <a:lnTo>
                  <a:pt x="39380" y="30470"/>
                </a:lnTo>
                <a:lnTo>
                  <a:pt x="39390" y="30470"/>
                </a:lnTo>
                <a:lnTo>
                  <a:pt x="39400" y="30460"/>
                </a:lnTo>
                <a:lnTo>
                  <a:pt x="39400" y="30450"/>
                </a:lnTo>
                <a:lnTo>
                  <a:pt x="39390" y="30440"/>
                </a:lnTo>
                <a:lnTo>
                  <a:pt x="39390" y="30430"/>
                </a:lnTo>
                <a:lnTo>
                  <a:pt x="39400" y="30440"/>
                </a:lnTo>
                <a:lnTo>
                  <a:pt x="39420" y="30450"/>
                </a:lnTo>
                <a:lnTo>
                  <a:pt x="39430" y="30450"/>
                </a:lnTo>
                <a:lnTo>
                  <a:pt x="39440" y="30460"/>
                </a:lnTo>
                <a:lnTo>
                  <a:pt x="39440" y="30470"/>
                </a:lnTo>
                <a:lnTo>
                  <a:pt x="39460" y="30470"/>
                </a:lnTo>
                <a:lnTo>
                  <a:pt x="39480" y="30470"/>
                </a:lnTo>
                <a:lnTo>
                  <a:pt x="39490" y="30460"/>
                </a:lnTo>
                <a:lnTo>
                  <a:pt x="39500" y="30450"/>
                </a:lnTo>
                <a:lnTo>
                  <a:pt x="39500" y="30440"/>
                </a:lnTo>
                <a:lnTo>
                  <a:pt x="39510" y="30430"/>
                </a:lnTo>
                <a:lnTo>
                  <a:pt x="39520" y="30430"/>
                </a:lnTo>
                <a:lnTo>
                  <a:pt x="39520" y="30440"/>
                </a:lnTo>
                <a:lnTo>
                  <a:pt x="39520" y="30450"/>
                </a:lnTo>
                <a:lnTo>
                  <a:pt x="39550" y="30470"/>
                </a:lnTo>
                <a:lnTo>
                  <a:pt x="39560" y="30470"/>
                </a:lnTo>
                <a:lnTo>
                  <a:pt x="39570" y="30480"/>
                </a:lnTo>
                <a:lnTo>
                  <a:pt x="39580" y="30480"/>
                </a:lnTo>
                <a:lnTo>
                  <a:pt x="39590" y="30460"/>
                </a:lnTo>
                <a:lnTo>
                  <a:pt x="39590" y="30450"/>
                </a:lnTo>
                <a:lnTo>
                  <a:pt x="39580" y="30430"/>
                </a:lnTo>
                <a:lnTo>
                  <a:pt x="39590" y="30420"/>
                </a:lnTo>
                <a:lnTo>
                  <a:pt x="39600" y="30410"/>
                </a:lnTo>
                <a:lnTo>
                  <a:pt x="39610" y="30420"/>
                </a:lnTo>
                <a:lnTo>
                  <a:pt x="39630" y="30430"/>
                </a:lnTo>
                <a:lnTo>
                  <a:pt x="39640" y="30440"/>
                </a:lnTo>
                <a:lnTo>
                  <a:pt x="39660" y="30430"/>
                </a:lnTo>
                <a:lnTo>
                  <a:pt x="39670" y="30430"/>
                </a:lnTo>
                <a:lnTo>
                  <a:pt x="39660" y="30450"/>
                </a:lnTo>
                <a:lnTo>
                  <a:pt x="39650" y="30460"/>
                </a:lnTo>
                <a:lnTo>
                  <a:pt x="39650" y="30470"/>
                </a:lnTo>
                <a:lnTo>
                  <a:pt x="39650" y="30480"/>
                </a:lnTo>
                <a:lnTo>
                  <a:pt x="39640" y="30490"/>
                </a:lnTo>
                <a:lnTo>
                  <a:pt x="39640" y="30500"/>
                </a:lnTo>
                <a:lnTo>
                  <a:pt x="39660" y="30500"/>
                </a:lnTo>
                <a:lnTo>
                  <a:pt x="39670" y="30480"/>
                </a:lnTo>
                <a:lnTo>
                  <a:pt x="39670" y="30490"/>
                </a:lnTo>
                <a:lnTo>
                  <a:pt x="39680" y="30480"/>
                </a:lnTo>
                <a:lnTo>
                  <a:pt x="39690" y="30490"/>
                </a:lnTo>
                <a:lnTo>
                  <a:pt x="39710" y="30500"/>
                </a:lnTo>
                <a:lnTo>
                  <a:pt x="39700" y="30500"/>
                </a:lnTo>
                <a:lnTo>
                  <a:pt x="39680" y="30520"/>
                </a:lnTo>
                <a:lnTo>
                  <a:pt x="39690" y="30540"/>
                </a:lnTo>
                <a:lnTo>
                  <a:pt x="39710" y="30530"/>
                </a:lnTo>
                <a:lnTo>
                  <a:pt x="39720" y="30540"/>
                </a:lnTo>
                <a:lnTo>
                  <a:pt x="39740" y="30550"/>
                </a:lnTo>
                <a:lnTo>
                  <a:pt x="39750" y="30540"/>
                </a:lnTo>
                <a:lnTo>
                  <a:pt x="39760" y="30530"/>
                </a:lnTo>
                <a:lnTo>
                  <a:pt x="39770" y="30520"/>
                </a:lnTo>
                <a:lnTo>
                  <a:pt x="39780" y="30520"/>
                </a:lnTo>
                <a:lnTo>
                  <a:pt x="39790" y="30530"/>
                </a:lnTo>
                <a:lnTo>
                  <a:pt x="39770" y="30550"/>
                </a:lnTo>
                <a:lnTo>
                  <a:pt x="39760" y="30560"/>
                </a:lnTo>
                <a:lnTo>
                  <a:pt x="39760" y="30590"/>
                </a:lnTo>
                <a:lnTo>
                  <a:pt x="39770" y="30600"/>
                </a:lnTo>
                <a:lnTo>
                  <a:pt x="39790" y="30600"/>
                </a:lnTo>
                <a:lnTo>
                  <a:pt x="39800" y="30600"/>
                </a:lnTo>
                <a:lnTo>
                  <a:pt x="39810" y="30590"/>
                </a:lnTo>
                <a:lnTo>
                  <a:pt x="39810" y="30570"/>
                </a:lnTo>
                <a:lnTo>
                  <a:pt x="39830" y="30560"/>
                </a:lnTo>
                <a:lnTo>
                  <a:pt x="39840" y="30570"/>
                </a:lnTo>
                <a:lnTo>
                  <a:pt x="39850" y="30580"/>
                </a:lnTo>
                <a:lnTo>
                  <a:pt x="39850" y="30590"/>
                </a:lnTo>
                <a:lnTo>
                  <a:pt x="39870" y="30610"/>
                </a:lnTo>
                <a:lnTo>
                  <a:pt x="39880" y="30620"/>
                </a:lnTo>
                <a:lnTo>
                  <a:pt x="39890" y="30630"/>
                </a:lnTo>
                <a:lnTo>
                  <a:pt x="39910" y="30640"/>
                </a:lnTo>
                <a:lnTo>
                  <a:pt x="39930" y="30640"/>
                </a:lnTo>
                <a:lnTo>
                  <a:pt x="39950" y="30630"/>
                </a:lnTo>
                <a:lnTo>
                  <a:pt x="39970" y="30620"/>
                </a:lnTo>
                <a:lnTo>
                  <a:pt x="39990" y="30610"/>
                </a:lnTo>
                <a:lnTo>
                  <a:pt x="39990" y="30600"/>
                </a:lnTo>
                <a:lnTo>
                  <a:pt x="40010" y="30600"/>
                </a:lnTo>
                <a:lnTo>
                  <a:pt x="40000" y="30630"/>
                </a:lnTo>
                <a:lnTo>
                  <a:pt x="39990" y="30670"/>
                </a:lnTo>
                <a:lnTo>
                  <a:pt x="39990" y="30690"/>
                </a:lnTo>
                <a:lnTo>
                  <a:pt x="39990" y="30700"/>
                </a:lnTo>
                <a:lnTo>
                  <a:pt x="40010" y="30710"/>
                </a:lnTo>
                <a:lnTo>
                  <a:pt x="40030" y="30700"/>
                </a:lnTo>
                <a:lnTo>
                  <a:pt x="40030" y="30730"/>
                </a:lnTo>
                <a:lnTo>
                  <a:pt x="40010" y="30740"/>
                </a:lnTo>
                <a:lnTo>
                  <a:pt x="40020" y="30750"/>
                </a:lnTo>
                <a:lnTo>
                  <a:pt x="40010" y="30780"/>
                </a:lnTo>
                <a:lnTo>
                  <a:pt x="40010" y="30800"/>
                </a:lnTo>
                <a:lnTo>
                  <a:pt x="40010" y="30830"/>
                </a:lnTo>
                <a:lnTo>
                  <a:pt x="40020" y="30860"/>
                </a:lnTo>
                <a:lnTo>
                  <a:pt x="40050" y="30890"/>
                </a:lnTo>
                <a:lnTo>
                  <a:pt x="40080" y="30900"/>
                </a:lnTo>
                <a:lnTo>
                  <a:pt x="40090" y="30900"/>
                </a:lnTo>
                <a:lnTo>
                  <a:pt x="40090" y="30890"/>
                </a:lnTo>
                <a:lnTo>
                  <a:pt x="40100" y="30890"/>
                </a:lnTo>
                <a:lnTo>
                  <a:pt x="40120" y="30900"/>
                </a:lnTo>
                <a:lnTo>
                  <a:pt x="40130" y="30900"/>
                </a:lnTo>
                <a:lnTo>
                  <a:pt x="40140" y="30900"/>
                </a:lnTo>
                <a:lnTo>
                  <a:pt x="40150" y="30890"/>
                </a:lnTo>
                <a:lnTo>
                  <a:pt x="40200" y="30890"/>
                </a:lnTo>
                <a:lnTo>
                  <a:pt x="40210" y="30920"/>
                </a:lnTo>
                <a:lnTo>
                  <a:pt x="40220" y="30950"/>
                </a:lnTo>
                <a:lnTo>
                  <a:pt x="40210" y="30990"/>
                </a:lnTo>
                <a:lnTo>
                  <a:pt x="40220" y="31040"/>
                </a:lnTo>
                <a:lnTo>
                  <a:pt x="40230" y="31070"/>
                </a:lnTo>
                <a:lnTo>
                  <a:pt x="40250" y="31070"/>
                </a:lnTo>
                <a:lnTo>
                  <a:pt x="40260" y="31090"/>
                </a:lnTo>
                <a:lnTo>
                  <a:pt x="40260" y="31110"/>
                </a:lnTo>
                <a:lnTo>
                  <a:pt x="40250" y="31140"/>
                </a:lnTo>
                <a:lnTo>
                  <a:pt x="40250" y="31160"/>
                </a:lnTo>
                <a:lnTo>
                  <a:pt x="40250" y="31170"/>
                </a:lnTo>
                <a:lnTo>
                  <a:pt x="40250" y="31180"/>
                </a:lnTo>
                <a:lnTo>
                  <a:pt x="40260" y="31190"/>
                </a:lnTo>
                <a:lnTo>
                  <a:pt x="40280" y="31190"/>
                </a:lnTo>
                <a:lnTo>
                  <a:pt x="40310" y="31190"/>
                </a:lnTo>
                <a:lnTo>
                  <a:pt x="40340" y="31200"/>
                </a:lnTo>
                <a:lnTo>
                  <a:pt x="40350" y="31200"/>
                </a:lnTo>
                <a:lnTo>
                  <a:pt x="40360" y="31220"/>
                </a:lnTo>
                <a:lnTo>
                  <a:pt x="40340" y="31240"/>
                </a:lnTo>
                <a:lnTo>
                  <a:pt x="40340" y="31250"/>
                </a:lnTo>
                <a:lnTo>
                  <a:pt x="40330" y="31270"/>
                </a:lnTo>
                <a:lnTo>
                  <a:pt x="40310" y="31280"/>
                </a:lnTo>
                <a:lnTo>
                  <a:pt x="40310" y="31290"/>
                </a:lnTo>
                <a:lnTo>
                  <a:pt x="40320" y="31310"/>
                </a:lnTo>
                <a:lnTo>
                  <a:pt x="40340" y="31330"/>
                </a:lnTo>
                <a:lnTo>
                  <a:pt x="40350" y="31340"/>
                </a:lnTo>
                <a:lnTo>
                  <a:pt x="40370" y="31360"/>
                </a:lnTo>
                <a:lnTo>
                  <a:pt x="40380" y="31360"/>
                </a:lnTo>
                <a:lnTo>
                  <a:pt x="40400" y="31350"/>
                </a:lnTo>
                <a:lnTo>
                  <a:pt x="40430" y="31350"/>
                </a:lnTo>
                <a:lnTo>
                  <a:pt x="40440" y="31350"/>
                </a:lnTo>
                <a:lnTo>
                  <a:pt x="40460" y="31350"/>
                </a:lnTo>
                <a:lnTo>
                  <a:pt x="40480" y="31350"/>
                </a:lnTo>
                <a:lnTo>
                  <a:pt x="40500" y="31340"/>
                </a:lnTo>
                <a:lnTo>
                  <a:pt x="40520" y="31340"/>
                </a:lnTo>
                <a:lnTo>
                  <a:pt x="40530" y="31330"/>
                </a:lnTo>
                <a:lnTo>
                  <a:pt x="40540" y="31330"/>
                </a:lnTo>
                <a:lnTo>
                  <a:pt x="40540" y="31350"/>
                </a:lnTo>
                <a:lnTo>
                  <a:pt x="40550" y="31360"/>
                </a:lnTo>
                <a:lnTo>
                  <a:pt x="40550" y="31380"/>
                </a:lnTo>
                <a:lnTo>
                  <a:pt x="40550" y="31390"/>
                </a:lnTo>
                <a:lnTo>
                  <a:pt x="40560" y="31410"/>
                </a:lnTo>
                <a:lnTo>
                  <a:pt x="40560" y="31420"/>
                </a:lnTo>
                <a:lnTo>
                  <a:pt x="40550" y="31430"/>
                </a:lnTo>
                <a:lnTo>
                  <a:pt x="40540" y="31440"/>
                </a:lnTo>
                <a:lnTo>
                  <a:pt x="40530" y="31450"/>
                </a:lnTo>
                <a:lnTo>
                  <a:pt x="40520" y="31460"/>
                </a:lnTo>
                <a:lnTo>
                  <a:pt x="40510" y="31470"/>
                </a:lnTo>
                <a:lnTo>
                  <a:pt x="40480" y="31470"/>
                </a:lnTo>
                <a:lnTo>
                  <a:pt x="40470" y="31480"/>
                </a:lnTo>
                <a:lnTo>
                  <a:pt x="40440" y="31480"/>
                </a:lnTo>
                <a:lnTo>
                  <a:pt x="40430" y="31490"/>
                </a:lnTo>
                <a:lnTo>
                  <a:pt x="40430" y="31500"/>
                </a:lnTo>
                <a:lnTo>
                  <a:pt x="40430" y="31520"/>
                </a:lnTo>
                <a:lnTo>
                  <a:pt x="40430" y="31530"/>
                </a:lnTo>
                <a:lnTo>
                  <a:pt x="40430" y="31540"/>
                </a:lnTo>
                <a:lnTo>
                  <a:pt x="40450" y="31540"/>
                </a:lnTo>
                <a:lnTo>
                  <a:pt x="40470" y="31540"/>
                </a:lnTo>
                <a:lnTo>
                  <a:pt x="40480" y="31550"/>
                </a:lnTo>
                <a:lnTo>
                  <a:pt x="40500" y="31560"/>
                </a:lnTo>
                <a:lnTo>
                  <a:pt x="40510" y="31570"/>
                </a:lnTo>
                <a:lnTo>
                  <a:pt x="40520" y="31570"/>
                </a:lnTo>
                <a:lnTo>
                  <a:pt x="40540" y="31580"/>
                </a:lnTo>
                <a:lnTo>
                  <a:pt x="40560" y="31600"/>
                </a:lnTo>
                <a:lnTo>
                  <a:pt x="40570" y="31620"/>
                </a:lnTo>
                <a:lnTo>
                  <a:pt x="40580" y="31630"/>
                </a:lnTo>
                <a:lnTo>
                  <a:pt x="40590" y="31640"/>
                </a:lnTo>
                <a:lnTo>
                  <a:pt x="40610" y="31650"/>
                </a:lnTo>
                <a:lnTo>
                  <a:pt x="40620" y="31660"/>
                </a:lnTo>
                <a:lnTo>
                  <a:pt x="40640" y="31660"/>
                </a:lnTo>
                <a:lnTo>
                  <a:pt x="40650" y="31670"/>
                </a:lnTo>
                <a:lnTo>
                  <a:pt x="40640" y="31670"/>
                </a:lnTo>
                <a:lnTo>
                  <a:pt x="40640" y="31690"/>
                </a:lnTo>
                <a:lnTo>
                  <a:pt x="40630" y="31700"/>
                </a:lnTo>
                <a:lnTo>
                  <a:pt x="40620" y="31710"/>
                </a:lnTo>
                <a:lnTo>
                  <a:pt x="40610" y="31720"/>
                </a:lnTo>
                <a:lnTo>
                  <a:pt x="40610" y="31740"/>
                </a:lnTo>
                <a:lnTo>
                  <a:pt x="40620" y="31750"/>
                </a:lnTo>
                <a:lnTo>
                  <a:pt x="40640" y="31770"/>
                </a:lnTo>
                <a:lnTo>
                  <a:pt x="40650" y="31780"/>
                </a:lnTo>
                <a:lnTo>
                  <a:pt x="40660" y="31800"/>
                </a:lnTo>
                <a:lnTo>
                  <a:pt x="40670" y="31810"/>
                </a:lnTo>
                <a:lnTo>
                  <a:pt x="40680" y="31820"/>
                </a:lnTo>
                <a:lnTo>
                  <a:pt x="40690" y="31830"/>
                </a:lnTo>
                <a:lnTo>
                  <a:pt x="40700" y="31840"/>
                </a:lnTo>
                <a:lnTo>
                  <a:pt x="40720" y="31840"/>
                </a:lnTo>
                <a:lnTo>
                  <a:pt x="40730" y="31840"/>
                </a:lnTo>
                <a:lnTo>
                  <a:pt x="40740" y="31850"/>
                </a:lnTo>
                <a:lnTo>
                  <a:pt x="40750" y="31860"/>
                </a:lnTo>
                <a:lnTo>
                  <a:pt x="40760" y="31870"/>
                </a:lnTo>
                <a:lnTo>
                  <a:pt x="40770" y="31880"/>
                </a:lnTo>
                <a:lnTo>
                  <a:pt x="40780" y="31900"/>
                </a:lnTo>
                <a:lnTo>
                  <a:pt x="40780" y="31910"/>
                </a:lnTo>
                <a:lnTo>
                  <a:pt x="40790" y="31920"/>
                </a:lnTo>
                <a:lnTo>
                  <a:pt x="40790" y="31940"/>
                </a:lnTo>
                <a:lnTo>
                  <a:pt x="40780" y="31960"/>
                </a:lnTo>
                <a:lnTo>
                  <a:pt x="40770" y="31960"/>
                </a:lnTo>
                <a:lnTo>
                  <a:pt x="40770" y="31970"/>
                </a:lnTo>
                <a:lnTo>
                  <a:pt x="40780" y="31980"/>
                </a:lnTo>
                <a:lnTo>
                  <a:pt x="40800" y="31980"/>
                </a:lnTo>
                <a:lnTo>
                  <a:pt x="40810" y="31980"/>
                </a:lnTo>
                <a:lnTo>
                  <a:pt x="40830" y="31980"/>
                </a:lnTo>
                <a:lnTo>
                  <a:pt x="40840" y="31980"/>
                </a:lnTo>
                <a:lnTo>
                  <a:pt x="40860" y="31980"/>
                </a:lnTo>
                <a:lnTo>
                  <a:pt x="40870" y="31980"/>
                </a:lnTo>
                <a:lnTo>
                  <a:pt x="40880" y="31980"/>
                </a:lnTo>
                <a:lnTo>
                  <a:pt x="40890" y="31970"/>
                </a:lnTo>
                <a:lnTo>
                  <a:pt x="40910" y="31960"/>
                </a:lnTo>
                <a:lnTo>
                  <a:pt x="40920" y="31950"/>
                </a:lnTo>
                <a:lnTo>
                  <a:pt x="40940" y="31950"/>
                </a:lnTo>
                <a:lnTo>
                  <a:pt x="40950" y="31950"/>
                </a:lnTo>
                <a:lnTo>
                  <a:pt x="40970" y="31940"/>
                </a:lnTo>
                <a:lnTo>
                  <a:pt x="40990" y="31930"/>
                </a:lnTo>
                <a:lnTo>
                  <a:pt x="41010" y="31930"/>
                </a:lnTo>
                <a:lnTo>
                  <a:pt x="41020" y="31930"/>
                </a:lnTo>
                <a:lnTo>
                  <a:pt x="41040" y="31940"/>
                </a:lnTo>
                <a:lnTo>
                  <a:pt x="41040" y="31960"/>
                </a:lnTo>
                <a:lnTo>
                  <a:pt x="41030" y="31960"/>
                </a:lnTo>
                <a:lnTo>
                  <a:pt x="41020" y="31970"/>
                </a:lnTo>
                <a:lnTo>
                  <a:pt x="41000" y="31980"/>
                </a:lnTo>
                <a:lnTo>
                  <a:pt x="41000" y="32000"/>
                </a:lnTo>
                <a:lnTo>
                  <a:pt x="41020" y="32020"/>
                </a:lnTo>
                <a:lnTo>
                  <a:pt x="41030" y="32040"/>
                </a:lnTo>
                <a:lnTo>
                  <a:pt x="41040" y="32050"/>
                </a:lnTo>
                <a:lnTo>
                  <a:pt x="41050" y="32070"/>
                </a:lnTo>
                <a:lnTo>
                  <a:pt x="41070" y="32080"/>
                </a:lnTo>
                <a:lnTo>
                  <a:pt x="41080" y="32100"/>
                </a:lnTo>
                <a:lnTo>
                  <a:pt x="41090" y="32120"/>
                </a:lnTo>
                <a:lnTo>
                  <a:pt x="41100" y="32130"/>
                </a:lnTo>
                <a:lnTo>
                  <a:pt x="41110" y="32160"/>
                </a:lnTo>
                <a:lnTo>
                  <a:pt x="41130" y="32170"/>
                </a:lnTo>
                <a:lnTo>
                  <a:pt x="41140" y="32170"/>
                </a:lnTo>
                <a:lnTo>
                  <a:pt x="41160" y="32170"/>
                </a:lnTo>
                <a:lnTo>
                  <a:pt x="41170" y="32170"/>
                </a:lnTo>
                <a:lnTo>
                  <a:pt x="41190" y="32170"/>
                </a:lnTo>
                <a:lnTo>
                  <a:pt x="41200" y="32170"/>
                </a:lnTo>
                <a:lnTo>
                  <a:pt x="41210" y="32180"/>
                </a:lnTo>
                <a:lnTo>
                  <a:pt x="41220" y="32190"/>
                </a:lnTo>
                <a:lnTo>
                  <a:pt x="41220" y="32200"/>
                </a:lnTo>
                <a:lnTo>
                  <a:pt x="41220" y="32210"/>
                </a:lnTo>
                <a:lnTo>
                  <a:pt x="41230" y="32210"/>
                </a:lnTo>
                <a:lnTo>
                  <a:pt x="41240" y="32210"/>
                </a:lnTo>
                <a:lnTo>
                  <a:pt x="41240" y="32200"/>
                </a:lnTo>
                <a:lnTo>
                  <a:pt x="41240" y="32190"/>
                </a:lnTo>
                <a:lnTo>
                  <a:pt x="41250" y="32170"/>
                </a:lnTo>
                <a:lnTo>
                  <a:pt x="41250" y="32160"/>
                </a:lnTo>
                <a:lnTo>
                  <a:pt x="41260" y="32150"/>
                </a:lnTo>
                <a:lnTo>
                  <a:pt x="41270" y="32140"/>
                </a:lnTo>
                <a:lnTo>
                  <a:pt x="41280" y="32130"/>
                </a:lnTo>
                <a:lnTo>
                  <a:pt x="41290" y="32120"/>
                </a:lnTo>
                <a:lnTo>
                  <a:pt x="41300" y="32120"/>
                </a:lnTo>
                <a:lnTo>
                  <a:pt x="41320" y="32120"/>
                </a:lnTo>
                <a:lnTo>
                  <a:pt x="41330" y="32130"/>
                </a:lnTo>
                <a:lnTo>
                  <a:pt x="41340" y="32150"/>
                </a:lnTo>
                <a:lnTo>
                  <a:pt x="41350" y="32160"/>
                </a:lnTo>
                <a:lnTo>
                  <a:pt x="41350" y="32180"/>
                </a:lnTo>
                <a:lnTo>
                  <a:pt x="41350" y="32220"/>
                </a:lnTo>
                <a:lnTo>
                  <a:pt x="41340" y="32240"/>
                </a:lnTo>
                <a:lnTo>
                  <a:pt x="41330" y="32260"/>
                </a:lnTo>
                <a:lnTo>
                  <a:pt x="41320" y="32270"/>
                </a:lnTo>
                <a:lnTo>
                  <a:pt x="41300" y="32290"/>
                </a:lnTo>
                <a:lnTo>
                  <a:pt x="41290" y="32290"/>
                </a:lnTo>
                <a:lnTo>
                  <a:pt x="41280" y="32310"/>
                </a:lnTo>
                <a:lnTo>
                  <a:pt x="41270" y="32320"/>
                </a:lnTo>
                <a:lnTo>
                  <a:pt x="41260" y="32330"/>
                </a:lnTo>
                <a:lnTo>
                  <a:pt x="41250" y="32350"/>
                </a:lnTo>
                <a:lnTo>
                  <a:pt x="41230" y="32360"/>
                </a:lnTo>
                <a:lnTo>
                  <a:pt x="41220" y="32370"/>
                </a:lnTo>
                <a:lnTo>
                  <a:pt x="41200" y="32380"/>
                </a:lnTo>
                <a:lnTo>
                  <a:pt x="41190" y="32390"/>
                </a:lnTo>
                <a:lnTo>
                  <a:pt x="41180" y="32400"/>
                </a:lnTo>
                <a:lnTo>
                  <a:pt x="41170" y="32410"/>
                </a:lnTo>
                <a:lnTo>
                  <a:pt x="41160" y="32430"/>
                </a:lnTo>
                <a:lnTo>
                  <a:pt x="41160" y="32450"/>
                </a:lnTo>
                <a:lnTo>
                  <a:pt x="41160" y="32460"/>
                </a:lnTo>
                <a:lnTo>
                  <a:pt x="41170" y="32470"/>
                </a:lnTo>
                <a:lnTo>
                  <a:pt x="41190" y="32450"/>
                </a:lnTo>
                <a:lnTo>
                  <a:pt x="41200" y="32440"/>
                </a:lnTo>
                <a:lnTo>
                  <a:pt x="41220" y="32430"/>
                </a:lnTo>
                <a:lnTo>
                  <a:pt x="41240" y="32430"/>
                </a:lnTo>
                <a:lnTo>
                  <a:pt x="41260" y="32420"/>
                </a:lnTo>
                <a:lnTo>
                  <a:pt x="41270" y="32420"/>
                </a:lnTo>
                <a:lnTo>
                  <a:pt x="41290" y="32410"/>
                </a:lnTo>
                <a:lnTo>
                  <a:pt x="41300" y="32400"/>
                </a:lnTo>
                <a:lnTo>
                  <a:pt x="41300" y="32380"/>
                </a:lnTo>
                <a:lnTo>
                  <a:pt x="41290" y="32360"/>
                </a:lnTo>
                <a:lnTo>
                  <a:pt x="41300" y="32350"/>
                </a:lnTo>
                <a:lnTo>
                  <a:pt x="41320" y="32350"/>
                </a:lnTo>
                <a:lnTo>
                  <a:pt x="41340" y="32370"/>
                </a:lnTo>
                <a:lnTo>
                  <a:pt x="41360" y="32380"/>
                </a:lnTo>
                <a:lnTo>
                  <a:pt x="41380" y="32390"/>
                </a:lnTo>
                <a:lnTo>
                  <a:pt x="41390" y="32400"/>
                </a:lnTo>
                <a:lnTo>
                  <a:pt x="41410" y="32410"/>
                </a:lnTo>
                <a:lnTo>
                  <a:pt x="41410" y="32420"/>
                </a:lnTo>
                <a:lnTo>
                  <a:pt x="41420" y="32440"/>
                </a:lnTo>
                <a:lnTo>
                  <a:pt x="41410" y="32460"/>
                </a:lnTo>
                <a:lnTo>
                  <a:pt x="41410" y="32480"/>
                </a:lnTo>
                <a:lnTo>
                  <a:pt x="41410" y="32500"/>
                </a:lnTo>
                <a:lnTo>
                  <a:pt x="41410" y="32520"/>
                </a:lnTo>
                <a:lnTo>
                  <a:pt x="41410" y="32530"/>
                </a:lnTo>
                <a:lnTo>
                  <a:pt x="41410" y="32540"/>
                </a:lnTo>
                <a:lnTo>
                  <a:pt x="41410" y="32550"/>
                </a:lnTo>
                <a:lnTo>
                  <a:pt x="41420" y="32550"/>
                </a:lnTo>
                <a:lnTo>
                  <a:pt x="41440" y="32540"/>
                </a:lnTo>
                <a:lnTo>
                  <a:pt x="41450" y="32540"/>
                </a:lnTo>
                <a:lnTo>
                  <a:pt x="41460" y="32540"/>
                </a:lnTo>
                <a:lnTo>
                  <a:pt x="41470" y="32540"/>
                </a:lnTo>
                <a:lnTo>
                  <a:pt x="41480" y="32550"/>
                </a:lnTo>
                <a:lnTo>
                  <a:pt x="41490" y="32560"/>
                </a:lnTo>
                <a:lnTo>
                  <a:pt x="41490" y="32570"/>
                </a:lnTo>
                <a:lnTo>
                  <a:pt x="41500" y="32580"/>
                </a:lnTo>
                <a:lnTo>
                  <a:pt x="41500" y="32600"/>
                </a:lnTo>
                <a:lnTo>
                  <a:pt x="41510" y="32630"/>
                </a:lnTo>
                <a:lnTo>
                  <a:pt x="41510" y="32650"/>
                </a:lnTo>
                <a:lnTo>
                  <a:pt x="41510" y="32660"/>
                </a:lnTo>
                <a:lnTo>
                  <a:pt x="41510" y="32690"/>
                </a:lnTo>
                <a:lnTo>
                  <a:pt x="41510" y="32700"/>
                </a:lnTo>
                <a:lnTo>
                  <a:pt x="41500" y="32710"/>
                </a:lnTo>
                <a:lnTo>
                  <a:pt x="41490" y="3272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80" y="32750"/>
                </a:lnTo>
                <a:lnTo>
                  <a:pt x="41490" y="32750"/>
                </a:lnTo>
                <a:lnTo>
                  <a:pt x="41500" y="32750"/>
                </a:lnTo>
                <a:lnTo>
                  <a:pt x="41510" y="32750"/>
                </a:lnTo>
                <a:lnTo>
                  <a:pt x="41530" y="32750"/>
                </a:lnTo>
                <a:lnTo>
                  <a:pt x="41550" y="32760"/>
                </a:lnTo>
                <a:lnTo>
                  <a:pt x="41560" y="32760"/>
                </a:lnTo>
                <a:lnTo>
                  <a:pt x="41570" y="32760"/>
                </a:lnTo>
                <a:lnTo>
                  <a:pt x="41580" y="32750"/>
                </a:lnTo>
                <a:lnTo>
                  <a:pt x="41590" y="32740"/>
                </a:lnTo>
                <a:lnTo>
                  <a:pt x="41600" y="32730"/>
                </a:lnTo>
                <a:lnTo>
                  <a:pt x="41610" y="32730"/>
                </a:lnTo>
                <a:lnTo>
                  <a:pt x="41620" y="32730"/>
                </a:lnTo>
                <a:lnTo>
                  <a:pt x="41630" y="32740"/>
                </a:lnTo>
                <a:lnTo>
                  <a:pt x="41650" y="32740"/>
                </a:lnTo>
                <a:lnTo>
                  <a:pt x="41670" y="32750"/>
                </a:lnTo>
                <a:lnTo>
                  <a:pt x="41690" y="32760"/>
                </a:lnTo>
                <a:lnTo>
                  <a:pt x="41710" y="32770"/>
                </a:lnTo>
                <a:lnTo>
                  <a:pt x="41720" y="32780"/>
                </a:lnTo>
                <a:lnTo>
                  <a:pt x="41740" y="32770"/>
                </a:lnTo>
                <a:lnTo>
                  <a:pt x="41750" y="32770"/>
                </a:lnTo>
                <a:lnTo>
                  <a:pt x="41750" y="32750"/>
                </a:lnTo>
                <a:lnTo>
                  <a:pt x="41750" y="32720"/>
                </a:lnTo>
                <a:lnTo>
                  <a:pt x="41740" y="32700"/>
                </a:lnTo>
                <a:lnTo>
                  <a:pt x="41740" y="32680"/>
                </a:lnTo>
                <a:lnTo>
                  <a:pt x="41740" y="32670"/>
                </a:lnTo>
                <a:lnTo>
                  <a:pt x="41750" y="32660"/>
                </a:lnTo>
                <a:lnTo>
                  <a:pt x="41770" y="32660"/>
                </a:lnTo>
                <a:lnTo>
                  <a:pt x="41780" y="32680"/>
                </a:lnTo>
                <a:lnTo>
                  <a:pt x="41790" y="32700"/>
                </a:lnTo>
                <a:lnTo>
                  <a:pt x="41790" y="32710"/>
                </a:lnTo>
                <a:lnTo>
                  <a:pt x="41800" y="32730"/>
                </a:lnTo>
                <a:lnTo>
                  <a:pt x="41800" y="32750"/>
                </a:lnTo>
                <a:lnTo>
                  <a:pt x="41800" y="32760"/>
                </a:lnTo>
                <a:lnTo>
                  <a:pt x="41800" y="32770"/>
                </a:lnTo>
                <a:lnTo>
                  <a:pt x="41800" y="32790"/>
                </a:lnTo>
                <a:lnTo>
                  <a:pt x="41820" y="32810"/>
                </a:lnTo>
                <a:lnTo>
                  <a:pt x="41830" y="32820"/>
                </a:lnTo>
                <a:lnTo>
                  <a:pt x="41840" y="32830"/>
                </a:lnTo>
                <a:lnTo>
                  <a:pt x="41850" y="32840"/>
                </a:lnTo>
                <a:lnTo>
                  <a:pt x="41850" y="32860"/>
                </a:lnTo>
                <a:lnTo>
                  <a:pt x="41860" y="32870"/>
                </a:lnTo>
                <a:lnTo>
                  <a:pt x="41860" y="32900"/>
                </a:lnTo>
                <a:lnTo>
                  <a:pt x="41870" y="32910"/>
                </a:lnTo>
                <a:lnTo>
                  <a:pt x="41870" y="32930"/>
                </a:lnTo>
                <a:lnTo>
                  <a:pt x="41870" y="32940"/>
                </a:lnTo>
                <a:lnTo>
                  <a:pt x="41870" y="32960"/>
                </a:lnTo>
                <a:lnTo>
                  <a:pt x="41870" y="32980"/>
                </a:lnTo>
                <a:lnTo>
                  <a:pt x="41870" y="32990"/>
                </a:lnTo>
                <a:lnTo>
                  <a:pt x="41880" y="33010"/>
                </a:lnTo>
                <a:lnTo>
                  <a:pt x="41900" y="33020"/>
                </a:lnTo>
                <a:lnTo>
                  <a:pt x="41920" y="33030"/>
                </a:lnTo>
                <a:lnTo>
                  <a:pt x="41940" y="33030"/>
                </a:lnTo>
                <a:lnTo>
                  <a:pt x="41950" y="33020"/>
                </a:lnTo>
                <a:lnTo>
                  <a:pt x="41980" y="33010"/>
                </a:lnTo>
                <a:lnTo>
                  <a:pt x="41990" y="32990"/>
                </a:lnTo>
                <a:lnTo>
                  <a:pt x="42000" y="32980"/>
                </a:lnTo>
                <a:lnTo>
                  <a:pt x="42010" y="32950"/>
                </a:lnTo>
                <a:lnTo>
                  <a:pt x="42020" y="32930"/>
                </a:lnTo>
                <a:lnTo>
                  <a:pt x="42030" y="32930"/>
                </a:lnTo>
                <a:lnTo>
                  <a:pt x="42060" y="32930"/>
                </a:lnTo>
                <a:lnTo>
                  <a:pt x="42080" y="32930"/>
                </a:lnTo>
                <a:lnTo>
                  <a:pt x="42110" y="32940"/>
                </a:lnTo>
                <a:lnTo>
                  <a:pt x="42130" y="32940"/>
                </a:lnTo>
                <a:lnTo>
                  <a:pt x="42150" y="32950"/>
                </a:lnTo>
                <a:lnTo>
                  <a:pt x="42190" y="32950"/>
                </a:lnTo>
                <a:lnTo>
                  <a:pt x="42210" y="32950"/>
                </a:lnTo>
                <a:lnTo>
                  <a:pt x="42230" y="32960"/>
                </a:lnTo>
                <a:lnTo>
                  <a:pt x="42260" y="32950"/>
                </a:lnTo>
                <a:lnTo>
                  <a:pt x="42280" y="32950"/>
                </a:lnTo>
                <a:lnTo>
                  <a:pt x="42310" y="32950"/>
                </a:lnTo>
                <a:lnTo>
                  <a:pt x="42320" y="32960"/>
                </a:lnTo>
                <a:lnTo>
                  <a:pt x="42330" y="32990"/>
                </a:lnTo>
                <a:lnTo>
                  <a:pt x="42340" y="33010"/>
                </a:lnTo>
                <a:lnTo>
                  <a:pt x="42350" y="33020"/>
                </a:lnTo>
                <a:lnTo>
                  <a:pt x="42360" y="33040"/>
                </a:lnTo>
                <a:lnTo>
                  <a:pt x="42360" y="33050"/>
                </a:lnTo>
                <a:lnTo>
                  <a:pt x="42370" y="33070"/>
                </a:lnTo>
                <a:lnTo>
                  <a:pt x="42370" y="33080"/>
                </a:lnTo>
                <a:lnTo>
                  <a:pt x="42370" y="33100"/>
                </a:lnTo>
                <a:lnTo>
                  <a:pt x="42380" y="33120"/>
                </a:lnTo>
                <a:lnTo>
                  <a:pt x="42390" y="33130"/>
                </a:lnTo>
                <a:lnTo>
                  <a:pt x="42410" y="33140"/>
                </a:lnTo>
                <a:lnTo>
                  <a:pt x="42440" y="33140"/>
                </a:lnTo>
                <a:lnTo>
                  <a:pt x="42450" y="33140"/>
                </a:lnTo>
                <a:lnTo>
                  <a:pt x="42480" y="33130"/>
                </a:lnTo>
                <a:lnTo>
                  <a:pt x="42490" y="33130"/>
                </a:lnTo>
                <a:lnTo>
                  <a:pt x="42500" y="33140"/>
                </a:lnTo>
                <a:lnTo>
                  <a:pt x="42500" y="33160"/>
                </a:lnTo>
                <a:lnTo>
                  <a:pt x="42500" y="33180"/>
                </a:lnTo>
                <a:lnTo>
                  <a:pt x="42500" y="33190"/>
                </a:lnTo>
                <a:lnTo>
                  <a:pt x="42500" y="33210"/>
                </a:lnTo>
                <a:lnTo>
                  <a:pt x="42510" y="33230"/>
                </a:lnTo>
                <a:lnTo>
                  <a:pt x="42530" y="33240"/>
                </a:lnTo>
                <a:lnTo>
                  <a:pt x="42540" y="33240"/>
                </a:lnTo>
                <a:lnTo>
                  <a:pt x="42560" y="33250"/>
                </a:lnTo>
                <a:lnTo>
                  <a:pt x="42580" y="33260"/>
                </a:lnTo>
                <a:lnTo>
                  <a:pt x="42580" y="33270"/>
                </a:lnTo>
                <a:lnTo>
                  <a:pt x="42580" y="33290"/>
                </a:lnTo>
                <a:lnTo>
                  <a:pt x="42580" y="33310"/>
                </a:lnTo>
                <a:lnTo>
                  <a:pt x="42570" y="33330"/>
                </a:lnTo>
                <a:lnTo>
                  <a:pt x="42570" y="33350"/>
                </a:lnTo>
                <a:lnTo>
                  <a:pt x="42570" y="33370"/>
                </a:lnTo>
                <a:lnTo>
                  <a:pt x="42570" y="33390"/>
                </a:lnTo>
                <a:lnTo>
                  <a:pt x="42560" y="33420"/>
                </a:lnTo>
                <a:lnTo>
                  <a:pt x="42550" y="33430"/>
                </a:lnTo>
                <a:lnTo>
                  <a:pt x="42540" y="33450"/>
                </a:lnTo>
                <a:lnTo>
                  <a:pt x="42530" y="33460"/>
                </a:lnTo>
                <a:lnTo>
                  <a:pt x="42540" y="33470"/>
                </a:lnTo>
                <a:lnTo>
                  <a:pt x="42560" y="33470"/>
                </a:lnTo>
                <a:lnTo>
                  <a:pt x="42580" y="33470"/>
                </a:lnTo>
                <a:lnTo>
                  <a:pt x="42590" y="33480"/>
                </a:lnTo>
                <a:lnTo>
                  <a:pt x="42600" y="33490"/>
                </a:lnTo>
                <a:lnTo>
                  <a:pt x="42610" y="33500"/>
                </a:lnTo>
                <a:lnTo>
                  <a:pt x="42610" y="33510"/>
                </a:lnTo>
                <a:lnTo>
                  <a:pt x="42600" y="33530"/>
                </a:lnTo>
                <a:lnTo>
                  <a:pt x="42600" y="33560"/>
                </a:lnTo>
                <a:lnTo>
                  <a:pt x="42610" y="33570"/>
                </a:lnTo>
                <a:lnTo>
                  <a:pt x="42630" y="33580"/>
                </a:lnTo>
                <a:lnTo>
                  <a:pt x="42650" y="33580"/>
                </a:lnTo>
                <a:lnTo>
                  <a:pt x="42680" y="33590"/>
                </a:lnTo>
                <a:lnTo>
                  <a:pt x="42700" y="33600"/>
                </a:lnTo>
                <a:lnTo>
                  <a:pt x="42730" y="33610"/>
                </a:lnTo>
                <a:lnTo>
                  <a:pt x="42750" y="33610"/>
                </a:lnTo>
                <a:lnTo>
                  <a:pt x="42780" y="33620"/>
                </a:lnTo>
                <a:lnTo>
                  <a:pt x="42800" y="33640"/>
                </a:lnTo>
                <a:lnTo>
                  <a:pt x="42820" y="33650"/>
                </a:lnTo>
                <a:lnTo>
                  <a:pt x="42830" y="33660"/>
                </a:lnTo>
                <a:lnTo>
                  <a:pt x="42840" y="33670"/>
                </a:lnTo>
                <a:lnTo>
                  <a:pt x="42850" y="33680"/>
                </a:lnTo>
                <a:lnTo>
                  <a:pt x="42860" y="33700"/>
                </a:lnTo>
                <a:lnTo>
                  <a:pt x="42860" y="33720"/>
                </a:lnTo>
                <a:lnTo>
                  <a:pt x="42860" y="33730"/>
                </a:lnTo>
                <a:lnTo>
                  <a:pt x="42860" y="33750"/>
                </a:lnTo>
                <a:lnTo>
                  <a:pt x="42870" y="33770"/>
                </a:lnTo>
                <a:lnTo>
                  <a:pt x="42880" y="33780"/>
                </a:lnTo>
                <a:lnTo>
                  <a:pt x="42890" y="33790"/>
                </a:lnTo>
                <a:lnTo>
                  <a:pt x="42910" y="33800"/>
                </a:lnTo>
                <a:lnTo>
                  <a:pt x="42920" y="33820"/>
                </a:lnTo>
                <a:lnTo>
                  <a:pt x="42920" y="33830"/>
                </a:lnTo>
                <a:lnTo>
                  <a:pt x="42920" y="33850"/>
                </a:lnTo>
                <a:lnTo>
                  <a:pt x="42910" y="33860"/>
                </a:lnTo>
                <a:lnTo>
                  <a:pt x="42890" y="33860"/>
                </a:lnTo>
                <a:lnTo>
                  <a:pt x="42870" y="33870"/>
                </a:lnTo>
                <a:lnTo>
                  <a:pt x="42850" y="33870"/>
                </a:lnTo>
                <a:lnTo>
                  <a:pt x="42840" y="33870"/>
                </a:lnTo>
                <a:lnTo>
                  <a:pt x="42830" y="33880"/>
                </a:lnTo>
                <a:lnTo>
                  <a:pt x="42830" y="33890"/>
                </a:lnTo>
                <a:lnTo>
                  <a:pt x="42840" y="33900"/>
                </a:lnTo>
                <a:lnTo>
                  <a:pt x="42870" y="33900"/>
                </a:lnTo>
                <a:lnTo>
                  <a:pt x="42890" y="33900"/>
                </a:lnTo>
                <a:lnTo>
                  <a:pt x="42920" y="33900"/>
                </a:lnTo>
                <a:lnTo>
                  <a:pt x="42930" y="33900"/>
                </a:lnTo>
                <a:lnTo>
                  <a:pt x="42940" y="33890"/>
                </a:lnTo>
                <a:lnTo>
                  <a:pt x="42950" y="33880"/>
                </a:lnTo>
                <a:lnTo>
                  <a:pt x="42950" y="33860"/>
                </a:lnTo>
                <a:lnTo>
                  <a:pt x="42960" y="33840"/>
                </a:lnTo>
                <a:lnTo>
                  <a:pt x="42960" y="33820"/>
                </a:lnTo>
                <a:lnTo>
                  <a:pt x="42970" y="33810"/>
                </a:lnTo>
                <a:lnTo>
                  <a:pt x="42980" y="33820"/>
                </a:lnTo>
                <a:lnTo>
                  <a:pt x="42990" y="33840"/>
                </a:lnTo>
                <a:lnTo>
                  <a:pt x="43000" y="33850"/>
                </a:lnTo>
                <a:lnTo>
                  <a:pt x="43000" y="33860"/>
                </a:lnTo>
                <a:lnTo>
                  <a:pt x="43020" y="33870"/>
                </a:lnTo>
                <a:lnTo>
                  <a:pt x="43040" y="33880"/>
                </a:lnTo>
                <a:lnTo>
                  <a:pt x="43060" y="33880"/>
                </a:lnTo>
                <a:lnTo>
                  <a:pt x="43080" y="33880"/>
                </a:lnTo>
                <a:lnTo>
                  <a:pt x="43090" y="33880"/>
                </a:lnTo>
                <a:lnTo>
                  <a:pt x="43110" y="33880"/>
                </a:lnTo>
                <a:lnTo>
                  <a:pt x="43130" y="33890"/>
                </a:lnTo>
                <a:lnTo>
                  <a:pt x="43150" y="33910"/>
                </a:lnTo>
                <a:lnTo>
                  <a:pt x="43160" y="33920"/>
                </a:lnTo>
                <a:lnTo>
                  <a:pt x="43160" y="33940"/>
                </a:lnTo>
                <a:lnTo>
                  <a:pt x="43160" y="33950"/>
                </a:lnTo>
                <a:lnTo>
                  <a:pt x="43170" y="33970"/>
                </a:lnTo>
                <a:lnTo>
                  <a:pt x="43190" y="33970"/>
                </a:lnTo>
                <a:lnTo>
                  <a:pt x="43190" y="33990"/>
                </a:lnTo>
                <a:lnTo>
                  <a:pt x="43190" y="34010"/>
                </a:lnTo>
                <a:lnTo>
                  <a:pt x="43190" y="34040"/>
                </a:lnTo>
                <a:lnTo>
                  <a:pt x="43180" y="34060"/>
                </a:lnTo>
                <a:lnTo>
                  <a:pt x="43160" y="34080"/>
                </a:lnTo>
                <a:lnTo>
                  <a:pt x="43150" y="34100"/>
                </a:lnTo>
                <a:lnTo>
                  <a:pt x="43140" y="34110"/>
                </a:lnTo>
                <a:lnTo>
                  <a:pt x="43130" y="34110"/>
                </a:lnTo>
                <a:lnTo>
                  <a:pt x="43120" y="34120"/>
                </a:lnTo>
                <a:lnTo>
                  <a:pt x="43120" y="34130"/>
                </a:lnTo>
                <a:lnTo>
                  <a:pt x="43130" y="34150"/>
                </a:lnTo>
                <a:lnTo>
                  <a:pt x="43140" y="34160"/>
                </a:lnTo>
                <a:lnTo>
                  <a:pt x="43160" y="34160"/>
                </a:lnTo>
                <a:lnTo>
                  <a:pt x="43190" y="34170"/>
                </a:lnTo>
                <a:lnTo>
                  <a:pt x="43200" y="34180"/>
                </a:lnTo>
                <a:lnTo>
                  <a:pt x="43200" y="34190"/>
                </a:lnTo>
                <a:lnTo>
                  <a:pt x="43170" y="34200"/>
                </a:lnTo>
                <a:lnTo>
                  <a:pt x="43150" y="34210"/>
                </a:lnTo>
                <a:lnTo>
                  <a:pt x="43130" y="34210"/>
                </a:lnTo>
                <a:lnTo>
                  <a:pt x="43110" y="34200"/>
                </a:lnTo>
                <a:lnTo>
                  <a:pt x="43100" y="34180"/>
                </a:lnTo>
                <a:lnTo>
                  <a:pt x="43080" y="34160"/>
                </a:lnTo>
                <a:lnTo>
                  <a:pt x="43070" y="34160"/>
                </a:lnTo>
                <a:lnTo>
                  <a:pt x="43040" y="34150"/>
                </a:lnTo>
                <a:lnTo>
                  <a:pt x="43020" y="34160"/>
                </a:lnTo>
                <a:lnTo>
                  <a:pt x="43010" y="34170"/>
                </a:lnTo>
                <a:lnTo>
                  <a:pt x="43010" y="34190"/>
                </a:lnTo>
                <a:lnTo>
                  <a:pt x="43000" y="34210"/>
                </a:lnTo>
                <a:lnTo>
                  <a:pt x="43000" y="34220"/>
                </a:lnTo>
                <a:lnTo>
                  <a:pt x="43010" y="34230"/>
                </a:lnTo>
                <a:lnTo>
                  <a:pt x="43040" y="34240"/>
                </a:lnTo>
                <a:lnTo>
                  <a:pt x="43060" y="34240"/>
                </a:lnTo>
                <a:lnTo>
                  <a:pt x="43080" y="34250"/>
                </a:lnTo>
                <a:lnTo>
                  <a:pt x="43090" y="34250"/>
                </a:lnTo>
                <a:lnTo>
                  <a:pt x="43110" y="34260"/>
                </a:lnTo>
                <a:lnTo>
                  <a:pt x="43110" y="34270"/>
                </a:lnTo>
                <a:lnTo>
                  <a:pt x="43100" y="34280"/>
                </a:lnTo>
                <a:lnTo>
                  <a:pt x="43080" y="34290"/>
                </a:lnTo>
                <a:lnTo>
                  <a:pt x="43070" y="34300"/>
                </a:lnTo>
                <a:lnTo>
                  <a:pt x="43070" y="34310"/>
                </a:lnTo>
                <a:lnTo>
                  <a:pt x="43100" y="34310"/>
                </a:lnTo>
                <a:lnTo>
                  <a:pt x="43110" y="34310"/>
                </a:lnTo>
                <a:lnTo>
                  <a:pt x="43120" y="34320"/>
                </a:lnTo>
                <a:lnTo>
                  <a:pt x="43120" y="34340"/>
                </a:lnTo>
                <a:lnTo>
                  <a:pt x="43120" y="34350"/>
                </a:lnTo>
                <a:lnTo>
                  <a:pt x="43110" y="34360"/>
                </a:lnTo>
                <a:lnTo>
                  <a:pt x="43120" y="34370"/>
                </a:lnTo>
                <a:lnTo>
                  <a:pt x="43140" y="34350"/>
                </a:lnTo>
                <a:lnTo>
                  <a:pt x="43150" y="34340"/>
                </a:lnTo>
                <a:lnTo>
                  <a:pt x="43160" y="34330"/>
                </a:lnTo>
                <a:lnTo>
                  <a:pt x="43170" y="34330"/>
                </a:lnTo>
                <a:lnTo>
                  <a:pt x="43180" y="34350"/>
                </a:lnTo>
                <a:lnTo>
                  <a:pt x="43180" y="34370"/>
                </a:lnTo>
                <a:lnTo>
                  <a:pt x="43200" y="34390"/>
                </a:lnTo>
                <a:lnTo>
                  <a:pt x="43200" y="34400"/>
                </a:lnTo>
                <a:lnTo>
                  <a:pt x="43210" y="34420"/>
                </a:lnTo>
                <a:lnTo>
                  <a:pt x="43210" y="34430"/>
                </a:lnTo>
                <a:lnTo>
                  <a:pt x="43230" y="34440"/>
                </a:lnTo>
                <a:lnTo>
                  <a:pt x="43260" y="34440"/>
                </a:lnTo>
                <a:lnTo>
                  <a:pt x="43270" y="34430"/>
                </a:lnTo>
                <a:lnTo>
                  <a:pt x="43280" y="34420"/>
                </a:lnTo>
                <a:lnTo>
                  <a:pt x="43290" y="34420"/>
                </a:lnTo>
                <a:lnTo>
                  <a:pt x="43290" y="34430"/>
                </a:lnTo>
                <a:lnTo>
                  <a:pt x="43300" y="34440"/>
                </a:lnTo>
                <a:lnTo>
                  <a:pt x="43300" y="34450"/>
                </a:lnTo>
                <a:lnTo>
                  <a:pt x="43300" y="34470"/>
                </a:lnTo>
                <a:lnTo>
                  <a:pt x="43290" y="34480"/>
                </a:lnTo>
                <a:lnTo>
                  <a:pt x="43280" y="34500"/>
                </a:lnTo>
                <a:lnTo>
                  <a:pt x="43270" y="34510"/>
                </a:lnTo>
                <a:lnTo>
                  <a:pt x="43260" y="34510"/>
                </a:lnTo>
                <a:lnTo>
                  <a:pt x="43260" y="34520"/>
                </a:lnTo>
                <a:lnTo>
                  <a:pt x="43250" y="34520"/>
                </a:lnTo>
                <a:lnTo>
                  <a:pt x="43250" y="34530"/>
                </a:lnTo>
                <a:lnTo>
                  <a:pt x="43240" y="34530"/>
                </a:lnTo>
                <a:lnTo>
                  <a:pt x="43230" y="34540"/>
                </a:lnTo>
                <a:lnTo>
                  <a:pt x="43220" y="34540"/>
                </a:lnTo>
                <a:lnTo>
                  <a:pt x="43220" y="34550"/>
                </a:lnTo>
                <a:lnTo>
                  <a:pt x="43220" y="34560"/>
                </a:lnTo>
                <a:lnTo>
                  <a:pt x="43230" y="34560"/>
                </a:lnTo>
                <a:lnTo>
                  <a:pt x="43240" y="34570"/>
                </a:lnTo>
                <a:lnTo>
                  <a:pt x="43250" y="34580"/>
                </a:lnTo>
                <a:lnTo>
                  <a:pt x="43260" y="34580"/>
                </a:lnTo>
                <a:lnTo>
                  <a:pt x="43270" y="34590"/>
                </a:lnTo>
                <a:lnTo>
                  <a:pt x="43290" y="34590"/>
                </a:lnTo>
                <a:lnTo>
                  <a:pt x="43300" y="34590"/>
                </a:lnTo>
                <a:lnTo>
                  <a:pt x="43310" y="34600"/>
                </a:lnTo>
                <a:lnTo>
                  <a:pt x="43320" y="34600"/>
                </a:lnTo>
                <a:lnTo>
                  <a:pt x="43330" y="34610"/>
                </a:lnTo>
                <a:lnTo>
                  <a:pt x="43340" y="34610"/>
                </a:lnTo>
                <a:lnTo>
                  <a:pt x="43340" y="34620"/>
                </a:lnTo>
                <a:lnTo>
                  <a:pt x="43350" y="34630"/>
                </a:lnTo>
                <a:lnTo>
                  <a:pt x="43350" y="34640"/>
                </a:lnTo>
                <a:lnTo>
                  <a:pt x="43340" y="34640"/>
                </a:lnTo>
                <a:lnTo>
                  <a:pt x="43340" y="34650"/>
                </a:lnTo>
                <a:lnTo>
                  <a:pt x="43340" y="34660"/>
                </a:lnTo>
                <a:lnTo>
                  <a:pt x="43330" y="34660"/>
                </a:lnTo>
                <a:lnTo>
                  <a:pt x="43330" y="34670"/>
                </a:lnTo>
                <a:lnTo>
                  <a:pt x="43320" y="34680"/>
                </a:lnTo>
                <a:lnTo>
                  <a:pt x="43320" y="34690"/>
                </a:lnTo>
                <a:lnTo>
                  <a:pt x="43320" y="34700"/>
                </a:lnTo>
                <a:lnTo>
                  <a:pt x="43310" y="34700"/>
                </a:lnTo>
                <a:lnTo>
                  <a:pt x="43310" y="34710"/>
                </a:lnTo>
                <a:lnTo>
                  <a:pt x="43320" y="34720"/>
                </a:lnTo>
                <a:lnTo>
                  <a:pt x="43330" y="34720"/>
                </a:lnTo>
                <a:lnTo>
                  <a:pt x="43340" y="34720"/>
                </a:lnTo>
                <a:lnTo>
                  <a:pt x="43350" y="34710"/>
                </a:lnTo>
                <a:lnTo>
                  <a:pt x="43350" y="34700"/>
                </a:lnTo>
                <a:lnTo>
                  <a:pt x="43350" y="34690"/>
                </a:lnTo>
                <a:lnTo>
                  <a:pt x="43350" y="34680"/>
                </a:lnTo>
                <a:lnTo>
                  <a:pt x="43360" y="34660"/>
                </a:lnTo>
                <a:lnTo>
                  <a:pt x="43370" y="34660"/>
                </a:lnTo>
                <a:lnTo>
                  <a:pt x="43380" y="34650"/>
                </a:lnTo>
                <a:lnTo>
                  <a:pt x="43390" y="34650"/>
                </a:lnTo>
                <a:lnTo>
                  <a:pt x="43400" y="34650"/>
                </a:lnTo>
                <a:lnTo>
                  <a:pt x="43410" y="34650"/>
                </a:lnTo>
                <a:lnTo>
                  <a:pt x="43420" y="34660"/>
                </a:lnTo>
                <a:lnTo>
                  <a:pt x="43430" y="34660"/>
                </a:lnTo>
                <a:lnTo>
                  <a:pt x="43430" y="34670"/>
                </a:lnTo>
                <a:lnTo>
                  <a:pt x="43440" y="34680"/>
                </a:lnTo>
                <a:lnTo>
                  <a:pt x="43450" y="34680"/>
                </a:lnTo>
                <a:lnTo>
                  <a:pt x="43460" y="34680"/>
                </a:lnTo>
                <a:lnTo>
                  <a:pt x="43460" y="34670"/>
                </a:lnTo>
                <a:lnTo>
                  <a:pt x="43470" y="34660"/>
                </a:lnTo>
                <a:lnTo>
                  <a:pt x="43480" y="34650"/>
                </a:lnTo>
                <a:lnTo>
                  <a:pt x="43480" y="34640"/>
                </a:lnTo>
                <a:lnTo>
                  <a:pt x="43490" y="34640"/>
                </a:lnTo>
                <a:lnTo>
                  <a:pt x="43510" y="34640"/>
                </a:lnTo>
                <a:lnTo>
                  <a:pt x="43520" y="34650"/>
                </a:lnTo>
                <a:lnTo>
                  <a:pt x="43540" y="34650"/>
                </a:lnTo>
                <a:lnTo>
                  <a:pt x="43550" y="34660"/>
                </a:lnTo>
                <a:lnTo>
                  <a:pt x="43560" y="34670"/>
                </a:lnTo>
                <a:lnTo>
                  <a:pt x="43570" y="34660"/>
                </a:lnTo>
                <a:lnTo>
                  <a:pt x="43590" y="34660"/>
                </a:lnTo>
                <a:lnTo>
                  <a:pt x="43600" y="34670"/>
                </a:lnTo>
                <a:lnTo>
                  <a:pt x="43610" y="34670"/>
                </a:lnTo>
                <a:lnTo>
                  <a:pt x="43630" y="34690"/>
                </a:lnTo>
                <a:lnTo>
                  <a:pt x="43640" y="34700"/>
                </a:lnTo>
                <a:lnTo>
                  <a:pt x="43650" y="34710"/>
                </a:lnTo>
                <a:lnTo>
                  <a:pt x="43660" y="34720"/>
                </a:lnTo>
                <a:lnTo>
                  <a:pt x="43660" y="34730"/>
                </a:lnTo>
                <a:lnTo>
                  <a:pt x="43670" y="34740"/>
                </a:lnTo>
                <a:lnTo>
                  <a:pt x="43670" y="34750"/>
                </a:lnTo>
                <a:lnTo>
                  <a:pt x="43680" y="34750"/>
                </a:lnTo>
                <a:lnTo>
                  <a:pt x="43680" y="34760"/>
                </a:lnTo>
                <a:lnTo>
                  <a:pt x="43690" y="34770"/>
                </a:lnTo>
                <a:lnTo>
                  <a:pt x="43690" y="34780"/>
                </a:lnTo>
                <a:lnTo>
                  <a:pt x="43690" y="34790"/>
                </a:lnTo>
                <a:lnTo>
                  <a:pt x="43690" y="34800"/>
                </a:lnTo>
                <a:lnTo>
                  <a:pt x="43690" y="34810"/>
                </a:lnTo>
                <a:lnTo>
                  <a:pt x="43680" y="34810"/>
                </a:lnTo>
                <a:lnTo>
                  <a:pt x="43670" y="34820"/>
                </a:lnTo>
                <a:lnTo>
                  <a:pt x="43650" y="34820"/>
                </a:lnTo>
                <a:lnTo>
                  <a:pt x="43630" y="34820"/>
                </a:lnTo>
                <a:lnTo>
                  <a:pt x="43620" y="34820"/>
                </a:lnTo>
                <a:lnTo>
                  <a:pt x="43610" y="34820"/>
                </a:lnTo>
                <a:lnTo>
                  <a:pt x="43600" y="34820"/>
                </a:lnTo>
                <a:lnTo>
                  <a:pt x="43590" y="34820"/>
                </a:lnTo>
                <a:lnTo>
                  <a:pt x="43580" y="34820"/>
                </a:lnTo>
                <a:lnTo>
                  <a:pt x="43570" y="34820"/>
                </a:lnTo>
                <a:lnTo>
                  <a:pt x="43560" y="34820"/>
                </a:lnTo>
                <a:lnTo>
                  <a:pt x="43550" y="34830"/>
                </a:lnTo>
                <a:lnTo>
                  <a:pt x="43540" y="34830"/>
                </a:lnTo>
                <a:lnTo>
                  <a:pt x="43530" y="34830"/>
                </a:lnTo>
                <a:lnTo>
                  <a:pt x="43520" y="34840"/>
                </a:lnTo>
                <a:lnTo>
                  <a:pt x="43510" y="34840"/>
                </a:lnTo>
                <a:lnTo>
                  <a:pt x="43500" y="34850"/>
                </a:lnTo>
                <a:lnTo>
                  <a:pt x="43490" y="34850"/>
                </a:lnTo>
                <a:lnTo>
                  <a:pt x="43480" y="34850"/>
                </a:lnTo>
                <a:lnTo>
                  <a:pt x="43460" y="3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