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Apure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Apure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10960" y="38450"/>
                </a:moveTo>
                <a:lnTo>
                  <a:pt x="10990" y="38460"/>
                </a:lnTo>
                <a:lnTo>
                  <a:pt x="11010" y="38460"/>
                </a:lnTo>
                <a:lnTo>
                  <a:pt x="11030" y="38450"/>
                </a:lnTo>
                <a:lnTo>
                  <a:pt x="11040" y="38460"/>
                </a:lnTo>
                <a:lnTo>
                  <a:pt x="11050" y="38460"/>
                </a:lnTo>
                <a:lnTo>
                  <a:pt x="11060" y="38470"/>
                </a:lnTo>
                <a:lnTo>
                  <a:pt x="11060" y="38460"/>
                </a:lnTo>
                <a:lnTo>
                  <a:pt x="11070" y="38460"/>
                </a:lnTo>
                <a:lnTo>
                  <a:pt x="11080" y="38450"/>
                </a:lnTo>
                <a:lnTo>
                  <a:pt x="11090" y="38440"/>
                </a:lnTo>
                <a:lnTo>
                  <a:pt x="11120" y="38440"/>
                </a:lnTo>
                <a:lnTo>
                  <a:pt x="11130" y="38440"/>
                </a:lnTo>
                <a:lnTo>
                  <a:pt x="11140" y="38430"/>
                </a:lnTo>
                <a:lnTo>
                  <a:pt x="11150" y="38430"/>
                </a:lnTo>
                <a:lnTo>
                  <a:pt x="11170" y="38420"/>
                </a:lnTo>
                <a:lnTo>
                  <a:pt x="11180" y="38410"/>
                </a:lnTo>
                <a:lnTo>
                  <a:pt x="11210" y="38410"/>
                </a:lnTo>
                <a:lnTo>
                  <a:pt x="11220" y="38400"/>
                </a:lnTo>
                <a:lnTo>
                  <a:pt x="11230" y="38390"/>
                </a:lnTo>
                <a:lnTo>
                  <a:pt x="11240" y="38380"/>
                </a:lnTo>
                <a:lnTo>
                  <a:pt x="11290" y="38400"/>
                </a:lnTo>
                <a:lnTo>
                  <a:pt x="11310" y="38400"/>
                </a:lnTo>
                <a:lnTo>
                  <a:pt x="11330" y="38410"/>
                </a:lnTo>
                <a:lnTo>
                  <a:pt x="11350" y="38410"/>
                </a:lnTo>
                <a:lnTo>
                  <a:pt x="11360" y="38410"/>
                </a:lnTo>
                <a:lnTo>
                  <a:pt x="11390" y="38400"/>
                </a:lnTo>
                <a:lnTo>
                  <a:pt x="11400" y="38380"/>
                </a:lnTo>
                <a:lnTo>
                  <a:pt x="11410" y="38370"/>
                </a:lnTo>
                <a:lnTo>
                  <a:pt x="11410" y="38350"/>
                </a:lnTo>
                <a:lnTo>
                  <a:pt x="11410" y="38340"/>
                </a:lnTo>
                <a:lnTo>
                  <a:pt x="11420" y="38340"/>
                </a:lnTo>
                <a:lnTo>
                  <a:pt x="11430" y="38350"/>
                </a:lnTo>
                <a:lnTo>
                  <a:pt x="11450" y="38340"/>
                </a:lnTo>
                <a:lnTo>
                  <a:pt x="11460" y="38350"/>
                </a:lnTo>
                <a:lnTo>
                  <a:pt x="11480" y="38360"/>
                </a:lnTo>
                <a:lnTo>
                  <a:pt x="11490" y="38360"/>
                </a:lnTo>
                <a:lnTo>
                  <a:pt x="11500" y="38340"/>
                </a:lnTo>
                <a:lnTo>
                  <a:pt x="11500" y="38330"/>
                </a:lnTo>
                <a:lnTo>
                  <a:pt x="11510" y="38320"/>
                </a:lnTo>
                <a:lnTo>
                  <a:pt x="11530" y="38310"/>
                </a:lnTo>
                <a:lnTo>
                  <a:pt x="11530" y="38300"/>
                </a:lnTo>
                <a:lnTo>
                  <a:pt x="11540" y="38290"/>
                </a:lnTo>
                <a:lnTo>
                  <a:pt x="11560" y="38300"/>
                </a:lnTo>
                <a:lnTo>
                  <a:pt x="11580" y="38310"/>
                </a:lnTo>
                <a:lnTo>
                  <a:pt x="11600" y="38310"/>
                </a:lnTo>
                <a:lnTo>
                  <a:pt x="11610" y="38310"/>
                </a:lnTo>
                <a:lnTo>
                  <a:pt x="11620" y="38310"/>
                </a:lnTo>
                <a:lnTo>
                  <a:pt x="11630" y="38300"/>
                </a:lnTo>
                <a:lnTo>
                  <a:pt x="11640" y="38300"/>
                </a:lnTo>
                <a:lnTo>
                  <a:pt x="11650" y="38310"/>
                </a:lnTo>
                <a:lnTo>
                  <a:pt x="11660" y="38320"/>
                </a:lnTo>
                <a:lnTo>
                  <a:pt x="11670" y="38330"/>
                </a:lnTo>
                <a:lnTo>
                  <a:pt x="11700" y="38350"/>
                </a:lnTo>
                <a:lnTo>
                  <a:pt x="11710" y="38350"/>
                </a:lnTo>
                <a:lnTo>
                  <a:pt x="11720" y="38350"/>
                </a:lnTo>
                <a:lnTo>
                  <a:pt x="11740" y="38350"/>
                </a:lnTo>
                <a:lnTo>
                  <a:pt x="11760" y="38350"/>
                </a:lnTo>
                <a:lnTo>
                  <a:pt x="11770" y="38350"/>
                </a:lnTo>
                <a:lnTo>
                  <a:pt x="11790" y="38330"/>
                </a:lnTo>
                <a:lnTo>
                  <a:pt x="11800" y="38330"/>
                </a:lnTo>
                <a:lnTo>
                  <a:pt x="11810" y="38330"/>
                </a:lnTo>
                <a:lnTo>
                  <a:pt x="11820" y="38340"/>
                </a:lnTo>
                <a:lnTo>
                  <a:pt x="11840" y="38350"/>
                </a:lnTo>
                <a:lnTo>
                  <a:pt x="11850" y="38360"/>
                </a:lnTo>
                <a:lnTo>
                  <a:pt x="11860" y="38360"/>
                </a:lnTo>
                <a:lnTo>
                  <a:pt x="11880" y="38360"/>
                </a:lnTo>
                <a:lnTo>
                  <a:pt x="11900" y="38370"/>
                </a:lnTo>
                <a:lnTo>
                  <a:pt x="11920" y="38370"/>
                </a:lnTo>
                <a:lnTo>
                  <a:pt x="11940" y="38370"/>
                </a:lnTo>
                <a:lnTo>
                  <a:pt x="11950" y="38350"/>
                </a:lnTo>
                <a:lnTo>
                  <a:pt x="11960" y="38340"/>
                </a:lnTo>
                <a:lnTo>
                  <a:pt x="11980" y="38340"/>
                </a:lnTo>
                <a:lnTo>
                  <a:pt x="12000" y="38350"/>
                </a:lnTo>
                <a:lnTo>
                  <a:pt x="12020" y="38360"/>
                </a:lnTo>
                <a:lnTo>
                  <a:pt x="12050" y="38360"/>
                </a:lnTo>
                <a:lnTo>
                  <a:pt x="12060" y="38360"/>
                </a:lnTo>
                <a:lnTo>
                  <a:pt x="12070" y="38350"/>
                </a:lnTo>
                <a:lnTo>
                  <a:pt x="12090" y="38340"/>
                </a:lnTo>
                <a:lnTo>
                  <a:pt x="12100" y="38330"/>
                </a:lnTo>
                <a:lnTo>
                  <a:pt x="12120" y="38340"/>
                </a:lnTo>
                <a:lnTo>
                  <a:pt x="12130" y="38340"/>
                </a:lnTo>
                <a:lnTo>
                  <a:pt x="12150" y="38340"/>
                </a:lnTo>
                <a:lnTo>
                  <a:pt x="12160" y="38320"/>
                </a:lnTo>
                <a:lnTo>
                  <a:pt x="12170" y="38310"/>
                </a:lnTo>
                <a:lnTo>
                  <a:pt x="12180" y="38310"/>
                </a:lnTo>
                <a:lnTo>
                  <a:pt x="12200" y="38300"/>
                </a:lnTo>
                <a:lnTo>
                  <a:pt x="12210" y="38310"/>
                </a:lnTo>
                <a:lnTo>
                  <a:pt x="12230" y="38320"/>
                </a:lnTo>
                <a:lnTo>
                  <a:pt x="12240" y="38330"/>
                </a:lnTo>
                <a:lnTo>
                  <a:pt x="12250" y="38330"/>
                </a:lnTo>
                <a:lnTo>
                  <a:pt x="12260" y="38340"/>
                </a:lnTo>
                <a:lnTo>
                  <a:pt x="12270" y="38360"/>
                </a:lnTo>
                <a:lnTo>
                  <a:pt x="12280" y="38370"/>
                </a:lnTo>
                <a:lnTo>
                  <a:pt x="12280" y="38380"/>
                </a:lnTo>
                <a:lnTo>
                  <a:pt x="12290" y="38380"/>
                </a:lnTo>
                <a:lnTo>
                  <a:pt x="12320" y="38390"/>
                </a:lnTo>
                <a:lnTo>
                  <a:pt x="12330" y="38390"/>
                </a:lnTo>
                <a:lnTo>
                  <a:pt x="12340" y="38390"/>
                </a:lnTo>
                <a:lnTo>
                  <a:pt x="12350" y="38400"/>
                </a:lnTo>
                <a:lnTo>
                  <a:pt x="12360" y="38410"/>
                </a:lnTo>
                <a:lnTo>
                  <a:pt x="12380" y="38410"/>
                </a:lnTo>
                <a:lnTo>
                  <a:pt x="12390" y="38410"/>
                </a:lnTo>
                <a:lnTo>
                  <a:pt x="12410" y="38430"/>
                </a:lnTo>
                <a:lnTo>
                  <a:pt x="12410" y="38440"/>
                </a:lnTo>
                <a:lnTo>
                  <a:pt x="12410" y="38450"/>
                </a:lnTo>
                <a:lnTo>
                  <a:pt x="12420" y="38450"/>
                </a:lnTo>
                <a:lnTo>
                  <a:pt x="12420" y="38460"/>
                </a:lnTo>
                <a:lnTo>
                  <a:pt x="12430" y="38470"/>
                </a:lnTo>
                <a:lnTo>
                  <a:pt x="12440" y="38480"/>
                </a:lnTo>
                <a:lnTo>
                  <a:pt x="12450" y="38480"/>
                </a:lnTo>
                <a:lnTo>
                  <a:pt x="12460" y="38490"/>
                </a:lnTo>
                <a:lnTo>
                  <a:pt x="12470" y="38500"/>
                </a:lnTo>
                <a:lnTo>
                  <a:pt x="12470" y="38510"/>
                </a:lnTo>
                <a:lnTo>
                  <a:pt x="12490" y="38510"/>
                </a:lnTo>
                <a:lnTo>
                  <a:pt x="12500" y="38520"/>
                </a:lnTo>
                <a:lnTo>
                  <a:pt x="12520" y="38510"/>
                </a:lnTo>
                <a:lnTo>
                  <a:pt x="12530" y="38520"/>
                </a:lnTo>
                <a:lnTo>
                  <a:pt x="12540" y="38520"/>
                </a:lnTo>
                <a:lnTo>
                  <a:pt x="12540" y="38530"/>
                </a:lnTo>
                <a:lnTo>
                  <a:pt x="12540" y="38560"/>
                </a:lnTo>
                <a:lnTo>
                  <a:pt x="12540" y="38570"/>
                </a:lnTo>
                <a:lnTo>
                  <a:pt x="12550" y="38590"/>
                </a:lnTo>
                <a:lnTo>
                  <a:pt x="12560" y="38610"/>
                </a:lnTo>
                <a:lnTo>
                  <a:pt x="12560" y="38620"/>
                </a:lnTo>
                <a:lnTo>
                  <a:pt x="12560" y="38630"/>
                </a:lnTo>
                <a:lnTo>
                  <a:pt x="12570" y="38650"/>
                </a:lnTo>
                <a:lnTo>
                  <a:pt x="12590" y="38650"/>
                </a:lnTo>
                <a:lnTo>
                  <a:pt x="12600" y="38640"/>
                </a:lnTo>
                <a:lnTo>
                  <a:pt x="12610" y="38630"/>
                </a:lnTo>
                <a:lnTo>
                  <a:pt x="12630" y="38620"/>
                </a:lnTo>
                <a:lnTo>
                  <a:pt x="12650" y="38610"/>
                </a:lnTo>
                <a:lnTo>
                  <a:pt x="12660" y="38610"/>
                </a:lnTo>
                <a:lnTo>
                  <a:pt x="12670" y="38610"/>
                </a:lnTo>
                <a:lnTo>
                  <a:pt x="12700" y="38620"/>
                </a:lnTo>
                <a:lnTo>
                  <a:pt x="12730" y="38610"/>
                </a:lnTo>
                <a:lnTo>
                  <a:pt x="12740" y="38610"/>
                </a:lnTo>
                <a:lnTo>
                  <a:pt x="12750" y="38610"/>
                </a:lnTo>
                <a:lnTo>
                  <a:pt x="12780" y="38610"/>
                </a:lnTo>
                <a:lnTo>
                  <a:pt x="12800" y="38580"/>
                </a:lnTo>
                <a:lnTo>
                  <a:pt x="12820" y="38560"/>
                </a:lnTo>
                <a:lnTo>
                  <a:pt x="12860" y="38560"/>
                </a:lnTo>
                <a:lnTo>
                  <a:pt x="12890" y="38550"/>
                </a:lnTo>
                <a:lnTo>
                  <a:pt x="12900" y="38540"/>
                </a:lnTo>
                <a:lnTo>
                  <a:pt x="12930" y="38530"/>
                </a:lnTo>
                <a:lnTo>
                  <a:pt x="12960" y="38520"/>
                </a:lnTo>
                <a:lnTo>
                  <a:pt x="12990" y="38510"/>
                </a:lnTo>
                <a:lnTo>
                  <a:pt x="13030" y="38510"/>
                </a:lnTo>
                <a:lnTo>
                  <a:pt x="13050" y="38520"/>
                </a:lnTo>
                <a:lnTo>
                  <a:pt x="13080" y="38520"/>
                </a:lnTo>
                <a:lnTo>
                  <a:pt x="13090" y="38530"/>
                </a:lnTo>
                <a:lnTo>
                  <a:pt x="13100" y="38540"/>
                </a:lnTo>
                <a:lnTo>
                  <a:pt x="13110" y="38540"/>
                </a:lnTo>
                <a:lnTo>
                  <a:pt x="13120" y="38550"/>
                </a:lnTo>
                <a:lnTo>
                  <a:pt x="13130" y="38550"/>
                </a:lnTo>
                <a:lnTo>
                  <a:pt x="13160" y="38560"/>
                </a:lnTo>
                <a:lnTo>
                  <a:pt x="13170" y="38570"/>
                </a:lnTo>
                <a:lnTo>
                  <a:pt x="13180" y="38580"/>
                </a:lnTo>
                <a:lnTo>
                  <a:pt x="13190" y="38620"/>
                </a:lnTo>
                <a:lnTo>
                  <a:pt x="13190" y="38630"/>
                </a:lnTo>
                <a:lnTo>
                  <a:pt x="13200" y="38640"/>
                </a:lnTo>
                <a:lnTo>
                  <a:pt x="13220" y="38650"/>
                </a:lnTo>
                <a:lnTo>
                  <a:pt x="13230" y="38680"/>
                </a:lnTo>
                <a:lnTo>
                  <a:pt x="13250" y="38690"/>
                </a:lnTo>
                <a:lnTo>
                  <a:pt x="13260" y="38700"/>
                </a:lnTo>
                <a:lnTo>
                  <a:pt x="13270" y="38720"/>
                </a:lnTo>
                <a:lnTo>
                  <a:pt x="13290" y="38740"/>
                </a:lnTo>
                <a:lnTo>
                  <a:pt x="13310" y="38740"/>
                </a:lnTo>
                <a:lnTo>
                  <a:pt x="13320" y="38740"/>
                </a:lnTo>
                <a:lnTo>
                  <a:pt x="13340" y="38740"/>
                </a:lnTo>
                <a:lnTo>
                  <a:pt x="13360" y="38750"/>
                </a:lnTo>
                <a:lnTo>
                  <a:pt x="13370" y="38750"/>
                </a:lnTo>
                <a:lnTo>
                  <a:pt x="13390" y="38760"/>
                </a:lnTo>
                <a:lnTo>
                  <a:pt x="13410" y="38770"/>
                </a:lnTo>
                <a:lnTo>
                  <a:pt x="13420" y="38770"/>
                </a:lnTo>
                <a:lnTo>
                  <a:pt x="13430" y="38770"/>
                </a:lnTo>
                <a:lnTo>
                  <a:pt x="13440" y="38780"/>
                </a:lnTo>
                <a:lnTo>
                  <a:pt x="13450" y="38780"/>
                </a:lnTo>
                <a:lnTo>
                  <a:pt x="13460" y="38770"/>
                </a:lnTo>
                <a:lnTo>
                  <a:pt x="13460" y="38760"/>
                </a:lnTo>
                <a:lnTo>
                  <a:pt x="13470" y="38770"/>
                </a:lnTo>
                <a:lnTo>
                  <a:pt x="13480" y="38770"/>
                </a:lnTo>
                <a:lnTo>
                  <a:pt x="13490" y="38770"/>
                </a:lnTo>
                <a:lnTo>
                  <a:pt x="13500" y="38770"/>
                </a:lnTo>
                <a:lnTo>
                  <a:pt x="13510" y="38770"/>
                </a:lnTo>
                <a:lnTo>
                  <a:pt x="13530" y="38780"/>
                </a:lnTo>
                <a:lnTo>
                  <a:pt x="13550" y="38780"/>
                </a:lnTo>
                <a:lnTo>
                  <a:pt x="13570" y="38790"/>
                </a:lnTo>
                <a:lnTo>
                  <a:pt x="13590" y="38790"/>
                </a:lnTo>
                <a:lnTo>
                  <a:pt x="13620" y="38780"/>
                </a:lnTo>
                <a:lnTo>
                  <a:pt x="13630" y="38780"/>
                </a:lnTo>
                <a:lnTo>
                  <a:pt x="13650" y="38770"/>
                </a:lnTo>
                <a:lnTo>
                  <a:pt x="13660" y="38770"/>
                </a:lnTo>
                <a:lnTo>
                  <a:pt x="13660" y="38780"/>
                </a:lnTo>
                <a:lnTo>
                  <a:pt x="13680" y="38780"/>
                </a:lnTo>
                <a:lnTo>
                  <a:pt x="13690" y="38780"/>
                </a:lnTo>
                <a:lnTo>
                  <a:pt x="13700" y="38780"/>
                </a:lnTo>
                <a:lnTo>
                  <a:pt x="13710" y="38780"/>
                </a:lnTo>
                <a:lnTo>
                  <a:pt x="13720" y="38780"/>
                </a:lnTo>
                <a:lnTo>
                  <a:pt x="13730" y="38770"/>
                </a:lnTo>
                <a:lnTo>
                  <a:pt x="13740" y="38760"/>
                </a:lnTo>
                <a:lnTo>
                  <a:pt x="13750" y="38760"/>
                </a:lnTo>
                <a:lnTo>
                  <a:pt x="13760" y="38750"/>
                </a:lnTo>
                <a:lnTo>
                  <a:pt x="13770" y="38760"/>
                </a:lnTo>
                <a:lnTo>
                  <a:pt x="13790" y="38750"/>
                </a:lnTo>
                <a:lnTo>
                  <a:pt x="13800" y="38750"/>
                </a:lnTo>
                <a:lnTo>
                  <a:pt x="13810" y="38740"/>
                </a:lnTo>
                <a:lnTo>
                  <a:pt x="13820" y="38740"/>
                </a:lnTo>
                <a:lnTo>
                  <a:pt x="13830" y="38720"/>
                </a:lnTo>
                <a:lnTo>
                  <a:pt x="13840" y="38720"/>
                </a:lnTo>
                <a:lnTo>
                  <a:pt x="13850" y="38710"/>
                </a:lnTo>
                <a:lnTo>
                  <a:pt x="13860" y="38700"/>
                </a:lnTo>
                <a:lnTo>
                  <a:pt x="13880" y="38690"/>
                </a:lnTo>
                <a:lnTo>
                  <a:pt x="13890" y="38680"/>
                </a:lnTo>
                <a:lnTo>
                  <a:pt x="13900" y="38670"/>
                </a:lnTo>
                <a:lnTo>
                  <a:pt x="13910" y="38670"/>
                </a:lnTo>
                <a:lnTo>
                  <a:pt x="13930" y="38660"/>
                </a:lnTo>
                <a:lnTo>
                  <a:pt x="13940" y="38650"/>
                </a:lnTo>
                <a:lnTo>
                  <a:pt x="13950" y="38650"/>
                </a:lnTo>
                <a:lnTo>
                  <a:pt x="13960" y="38640"/>
                </a:lnTo>
                <a:lnTo>
                  <a:pt x="13970" y="38630"/>
                </a:lnTo>
                <a:lnTo>
                  <a:pt x="13980" y="38630"/>
                </a:lnTo>
                <a:lnTo>
                  <a:pt x="14000" y="38630"/>
                </a:lnTo>
                <a:lnTo>
                  <a:pt x="14020" y="38620"/>
                </a:lnTo>
                <a:lnTo>
                  <a:pt x="14040" y="38620"/>
                </a:lnTo>
                <a:lnTo>
                  <a:pt x="14050" y="38620"/>
                </a:lnTo>
                <a:lnTo>
                  <a:pt x="14060" y="38610"/>
                </a:lnTo>
                <a:lnTo>
                  <a:pt x="14060" y="38600"/>
                </a:lnTo>
                <a:lnTo>
                  <a:pt x="14070" y="38600"/>
                </a:lnTo>
                <a:lnTo>
                  <a:pt x="14080" y="38600"/>
                </a:lnTo>
                <a:lnTo>
                  <a:pt x="14090" y="38590"/>
                </a:lnTo>
                <a:lnTo>
                  <a:pt x="14090" y="38580"/>
                </a:lnTo>
                <a:lnTo>
                  <a:pt x="14090" y="38570"/>
                </a:lnTo>
                <a:lnTo>
                  <a:pt x="14100" y="38560"/>
                </a:lnTo>
                <a:lnTo>
                  <a:pt x="14110" y="38560"/>
                </a:lnTo>
                <a:lnTo>
                  <a:pt x="14120" y="38570"/>
                </a:lnTo>
                <a:lnTo>
                  <a:pt x="14130" y="38570"/>
                </a:lnTo>
                <a:lnTo>
                  <a:pt x="14150" y="38570"/>
                </a:lnTo>
                <a:lnTo>
                  <a:pt x="14170" y="38550"/>
                </a:lnTo>
                <a:lnTo>
                  <a:pt x="14180" y="38550"/>
                </a:lnTo>
                <a:lnTo>
                  <a:pt x="14200" y="38540"/>
                </a:lnTo>
                <a:lnTo>
                  <a:pt x="14220" y="38540"/>
                </a:lnTo>
                <a:lnTo>
                  <a:pt x="14230" y="38540"/>
                </a:lnTo>
                <a:lnTo>
                  <a:pt x="14240" y="38530"/>
                </a:lnTo>
                <a:lnTo>
                  <a:pt x="14250" y="38520"/>
                </a:lnTo>
                <a:lnTo>
                  <a:pt x="14260" y="38510"/>
                </a:lnTo>
                <a:lnTo>
                  <a:pt x="14270" y="38500"/>
                </a:lnTo>
                <a:lnTo>
                  <a:pt x="14290" y="38490"/>
                </a:lnTo>
                <a:lnTo>
                  <a:pt x="14300" y="38480"/>
                </a:lnTo>
                <a:lnTo>
                  <a:pt x="14300" y="38470"/>
                </a:lnTo>
                <a:lnTo>
                  <a:pt x="14320" y="38470"/>
                </a:lnTo>
                <a:lnTo>
                  <a:pt x="14330" y="38470"/>
                </a:lnTo>
                <a:lnTo>
                  <a:pt x="14340" y="38460"/>
                </a:lnTo>
                <a:lnTo>
                  <a:pt x="14350" y="38470"/>
                </a:lnTo>
                <a:lnTo>
                  <a:pt x="14380" y="38470"/>
                </a:lnTo>
                <a:lnTo>
                  <a:pt x="14400" y="38460"/>
                </a:lnTo>
                <a:lnTo>
                  <a:pt x="14430" y="38460"/>
                </a:lnTo>
                <a:lnTo>
                  <a:pt x="14440" y="38450"/>
                </a:lnTo>
                <a:lnTo>
                  <a:pt x="14450" y="38440"/>
                </a:lnTo>
                <a:lnTo>
                  <a:pt x="14460" y="38430"/>
                </a:lnTo>
                <a:lnTo>
                  <a:pt x="14470" y="38420"/>
                </a:lnTo>
                <a:lnTo>
                  <a:pt x="14480" y="38410"/>
                </a:lnTo>
                <a:lnTo>
                  <a:pt x="14490" y="38410"/>
                </a:lnTo>
                <a:lnTo>
                  <a:pt x="14490" y="38420"/>
                </a:lnTo>
                <a:lnTo>
                  <a:pt x="14500" y="38420"/>
                </a:lnTo>
                <a:lnTo>
                  <a:pt x="14510" y="38420"/>
                </a:lnTo>
                <a:lnTo>
                  <a:pt x="14520" y="38400"/>
                </a:lnTo>
                <a:lnTo>
                  <a:pt x="14520" y="38390"/>
                </a:lnTo>
                <a:lnTo>
                  <a:pt x="14520" y="38380"/>
                </a:lnTo>
                <a:lnTo>
                  <a:pt x="14530" y="38380"/>
                </a:lnTo>
                <a:lnTo>
                  <a:pt x="14540" y="38370"/>
                </a:lnTo>
                <a:lnTo>
                  <a:pt x="14550" y="38360"/>
                </a:lnTo>
                <a:lnTo>
                  <a:pt x="14560" y="38350"/>
                </a:lnTo>
                <a:lnTo>
                  <a:pt x="14560" y="38330"/>
                </a:lnTo>
                <a:lnTo>
                  <a:pt x="14570" y="38330"/>
                </a:lnTo>
                <a:lnTo>
                  <a:pt x="14580" y="38330"/>
                </a:lnTo>
                <a:lnTo>
                  <a:pt x="14580" y="38340"/>
                </a:lnTo>
                <a:lnTo>
                  <a:pt x="14590" y="38340"/>
                </a:lnTo>
                <a:lnTo>
                  <a:pt x="14600" y="38330"/>
                </a:lnTo>
                <a:lnTo>
                  <a:pt x="14600" y="38320"/>
                </a:lnTo>
                <a:lnTo>
                  <a:pt x="14610" y="38290"/>
                </a:lnTo>
                <a:lnTo>
                  <a:pt x="14600" y="38280"/>
                </a:lnTo>
                <a:lnTo>
                  <a:pt x="14610" y="38280"/>
                </a:lnTo>
                <a:lnTo>
                  <a:pt x="14630" y="38270"/>
                </a:lnTo>
                <a:lnTo>
                  <a:pt x="14630" y="38260"/>
                </a:lnTo>
                <a:lnTo>
                  <a:pt x="14620" y="38250"/>
                </a:lnTo>
                <a:lnTo>
                  <a:pt x="14620" y="38260"/>
                </a:lnTo>
                <a:lnTo>
                  <a:pt x="14610" y="38260"/>
                </a:lnTo>
                <a:lnTo>
                  <a:pt x="14610" y="38250"/>
                </a:lnTo>
                <a:lnTo>
                  <a:pt x="14620" y="38250"/>
                </a:lnTo>
                <a:lnTo>
                  <a:pt x="14620" y="38240"/>
                </a:lnTo>
                <a:lnTo>
                  <a:pt x="14630" y="38230"/>
                </a:lnTo>
                <a:lnTo>
                  <a:pt x="14640" y="38230"/>
                </a:lnTo>
                <a:lnTo>
                  <a:pt x="14650" y="38230"/>
                </a:lnTo>
                <a:lnTo>
                  <a:pt x="14650" y="38220"/>
                </a:lnTo>
                <a:lnTo>
                  <a:pt x="14660" y="38200"/>
                </a:lnTo>
                <a:lnTo>
                  <a:pt x="14650" y="38200"/>
                </a:lnTo>
                <a:lnTo>
                  <a:pt x="14650" y="38190"/>
                </a:lnTo>
                <a:lnTo>
                  <a:pt x="14640" y="38180"/>
                </a:lnTo>
                <a:lnTo>
                  <a:pt x="14640" y="38170"/>
                </a:lnTo>
                <a:lnTo>
                  <a:pt x="14650" y="38160"/>
                </a:lnTo>
                <a:lnTo>
                  <a:pt x="14660" y="38150"/>
                </a:lnTo>
                <a:lnTo>
                  <a:pt x="14650" y="38130"/>
                </a:lnTo>
                <a:lnTo>
                  <a:pt x="14650" y="38120"/>
                </a:lnTo>
                <a:lnTo>
                  <a:pt x="14650" y="38100"/>
                </a:lnTo>
                <a:lnTo>
                  <a:pt x="14660" y="38100"/>
                </a:lnTo>
                <a:lnTo>
                  <a:pt x="14670" y="38100"/>
                </a:lnTo>
                <a:lnTo>
                  <a:pt x="14680" y="38090"/>
                </a:lnTo>
                <a:lnTo>
                  <a:pt x="14680" y="38080"/>
                </a:lnTo>
                <a:lnTo>
                  <a:pt x="14690" y="38070"/>
                </a:lnTo>
                <a:lnTo>
                  <a:pt x="14690" y="38060"/>
                </a:lnTo>
                <a:lnTo>
                  <a:pt x="14690" y="38050"/>
                </a:lnTo>
                <a:lnTo>
                  <a:pt x="14680" y="38040"/>
                </a:lnTo>
                <a:lnTo>
                  <a:pt x="14680" y="38030"/>
                </a:lnTo>
                <a:lnTo>
                  <a:pt x="14680" y="38020"/>
                </a:lnTo>
                <a:lnTo>
                  <a:pt x="14680" y="38010"/>
                </a:lnTo>
                <a:lnTo>
                  <a:pt x="14670" y="38010"/>
                </a:lnTo>
                <a:lnTo>
                  <a:pt x="14660" y="38000"/>
                </a:lnTo>
                <a:lnTo>
                  <a:pt x="14660" y="37990"/>
                </a:lnTo>
                <a:lnTo>
                  <a:pt x="14660" y="37980"/>
                </a:lnTo>
                <a:lnTo>
                  <a:pt x="14660" y="37970"/>
                </a:lnTo>
                <a:lnTo>
                  <a:pt x="14670" y="37970"/>
                </a:lnTo>
                <a:lnTo>
                  <a:pt x="14670" y="37960"/>
                </a:lnTo>
                <a:lnTo>
                  <a:pt x="14690" y="37960"/>
                </a:lnTo>
                <a:lnTo>
                  <a:pt x="14690" y="37950"/>
                </a:lnTo>
                <a:lnTo>
                  <a:pt x="14700" y="37950"/>
                </a:lnTo>
                <a:lnTo>
                  <a:pt x="14720" y="37940"/>
                </a:lnTo>
                <a:lnTo>
                  <a:pt x="14730" y="37940"/>
                </a:lnTo>
                <a:lnTo>
                  <a:pt x="14740" y="37930"/>
                </a:lnTo>
                <a:lnTo>
                  <a:pt x="14760" y="37930"/>
                </a:lnTo>
                <a:lnTo>
                  <a:pt x="14780" y="37940"/>
                </a:lnTo>
                <a:lnTo>
                  <a:pt x="14790" y="37940"/>
                </a:lnTo>
                <a:lnTo>
                  <a:pt x="14800" y="37950"/>
                </a:lnTo>
                <a:lnTo>
                  <a:pt x="14810" y="37960"/>
                </a:lnTo>
                <a:lnTo>
                  <a:pt x="14820" y="37960"/>
                </a:lnTo>
                <a:lnTo>
                  <a:pt x="14830" y="37970"/>
                </a:lnTo>
                <a:lnTo>
                  <a:pt x="14840" y="37970"/>
                </a:lnTo>
                <a:lnTo>
                  <a:pt x="14860" y="37970"/>
                </a:lnTo>
                <a:lnTo>
                  <a:pt x="14870" y="37970"/>
                </a:lnTo>
                <a:lnTo>
                  <a:pt x="14880" y="37960"/>
                </a:lnTo>
                <a:lnTo>
                  <a:pt x="14890" y="37950"/>
                </a:lnTo>
                <a:lnTo>
                  <a:pt x="14900" y="37950"/>
                </a:lnTo>
                <a:lnTo>
                  <a:pt x="14910" y="37950"/>
                </a:lnTo>
                <a:lnTo>
                  <a:pt x="14930" y="37940"/>
                </a:lnTo>
                <a:lnTo>
                  <a:pt x="14950" y="37950"/>
                </a:lnTo>
                <a:lnTo>
                  <a:pt x="14970" y="37960"/>
                </a:lnTo>
                <a:lnTo>
                  <a:pt x="14990" y="37970"/>
                </a:lnTo>
                <a:lnTo>
                  <a:pt x="15000" y="37990"/>
                </a:lnTo>
                <a:lnTo>
                  <a:pt x="15010" y="37990"/>
                </a:lnTo>
                <a:lnTo>
                  <a:pt x="15030" y="38010"/>
                </a:lnTo>
                <a:lnTo>
                  <a:pt x="15040" y="38020"/>
                </a:lnTo>
                <a:lnTo>
                  <a:pt x="15050" y="38030"/>
                </a:lnTo>
                <a:lnTo>
                  <a:pt x="15070" y="38030"/>
                </a:lnTo>
                <a:lnTo>
                  <a:pt x="15110" y="38030"/>
                </a:lnTo>
                <a:lnTo>
                  <a:pt x="15120" y="38040"/>
                </a:lnTo>
                <a:lnTo>
                  <a:pt x="15130" y="38050"/>
                </a:lnTo>
                <a:lnTo>
                  <a:pt x="15160" y="38070"/>
                </a:lnTo>
                <a:lnTo>
                  <a:pt x="15170" y="38070"/>
                </a:lnTo>
                <a:lnTo>
                  <a:pt x="15190" y="38080"/>
                </a:lnTo>
                <a:lnTo>
                  <a:pt x="15190" y="38060"/>
                </a:lnTo>
                <a:lnTo>
                  <a:pt x="15200" y="38050"/>
                </a:lnTo>
                <a:lnTo>
                  <a:pt x="15210" y="38040"/>
                </a:lnTo>
                <a:lnTo>
                  <a:pt x="15210" y="38030"/>
                </a:lnTo>
                <a:lnTo>
                  <a:pt x="15210" y="38020"/>
                </a:lnTo>
                <a:lnTo>
                  <a:pt x="15220" y="38010"/>
                </a:lnTo>
                <a:lnTo>
                  <a:pt x="15230" y="38000"/>
                </a:lnTo>
                <a:lnTo>
                  <a:pt x="15250" y="38000"/>
                </a:lnTo>
                <a:lnTo>
                  <a:pt x="15250" y="38010"/>
                </a:lnTo>
                <a:lnTo>
                  <a:pt x="15260" y="38040"/>
                </a:lnTo>
                <a:lnTo>
                  <a:pt x="15270" y="38050"/>
                </a:lnTo>
                <a:lnTo>
                  <a:pt x="15290" y="38070"/>
                </a:lnTo>
                <a:lnTo>
                  <a:pt x="15300" y="38070"/>
                </a:lnTo>
                <a:lnTo>
                  <a:pt x="15310" y="38060"/>
                </a:lnTo>
                <a:lnTo>
                  <a:pt x="15330" y="38060"/>
                </a:lnTo>
                <a:lnTo>
                  <a:pt x="15340" y="38060"/>
                </a:lnTo>
                <a:lnTo>
                  <a:pt x="15360" y="38070"/>
                </a:lnTo>
                <a:lnTo>
                  <a:pt x="15380" y="38080"/>
                </a:lnTo>
                <a:lnTo>
                  <a:pt x="15380" y="38090"/>
                </a:lnTo>
                <a:lnTo>
                  <a:pt x="15380" y="38100"/>
                </a:lnTo>
                <a:lnTo>
                  <a:pt x="15380" y="38140"/>
                </a:lnTo>
                <a:lnTo>
                  <a:pt x="15380" y="38160"/>
                </a:lnTo>
                <a:lnTo>
                  <a:pt x="15360" y="38190"/>
                </a:lnTo>
                <a:lnTo>
                  <a:pt x="15370" y="38200"/>
                </a:lnTo>
                <a:lnTo>
                  <a:pt x="15390" y="38210"/>
                </a:lnTo>
                <a:lnTo>
                  <a:pt x="15410" y="38220"/>
                </a:lnTo>
                <a:lnTo>
                  <a:pt x="15430" y="38240"/>
                </a:lnTo>
                <a:lnTo>
                  <a:pt x="15440" y="38250"/>
                </a:lnTo>
                <a:lnTo>
                  <a:pt x="15450" y="38270"/>
                </a:lnTo>
                <a:lnTo>
                  <a:pt x="15470" y="38290"/>
                </a:lnTo>
                <a:lnTo>
                  <a:pt x="15510" y="38310"/>
                </a:lnTo>
                <a:lnTo>
                  <a:pt x="15530" y="38330"/>
                </a:lnTo>
                <a:lnTo>
                  <a:pt x="15550" y="38340"/>
                </a:lnTo>
                <a:lnTo>
                  <a:pt x="15570" y="38350"/>
                </a:lnTo>
                <a:lnTo>
                  <a:pt x="15580" y="38350"/>
                </a:lnTo>
                <a:lnTo>
                  <a:pt x="15600" y="38360"/>
                </a:lnTo>
                <a:lnTo>
                  <a:pt x="15600" y="38370"/>
                </a:lnTo>
                <a:lnTo>
                  <a:pt x="15610" y="38380"/>
                </a:lnTo>
                <a:lnTo>
                  <a:pt x="15620" y="38380"/>
                </a:lnTo>
                <a:lnTo>
                  <a:pt x="15640" y="38370"/>
                </a:lnTo>
                <a:lnTo>
                  <a:pt x="15660" y="38370"/>
                </a:lnTo>
                <a:lnTo>
                  <a:pt x="15680" y="38370"/>
                </a:lnTo>
                <a:lnTo>
                  <a:pt x="15700" y="38370"/>
                </a:lnTo>
                <a:lnTo>
                  <a:pt x="15720" y="38380"/>
                </a:lnTo>
                <a:lnTo>
                  <a:pt x="15740" y="38380"/>
                </a:lnTo>
                <a:lnTo>
                  <a:pt x="15750" y="38380"/>
                </a:lnTo>
                <a:lnTo>
                  <a:pt x="15750" y="38390"/>
                </a:lnTo>
                <a:lnTo>
                  <a:pt x="15760" y="38390"/>
                </a:lnTo>
                <a:lnTo>
                  <a:pt x="15770" y="38400"/>
                </a:lnTo>
                <a:lnTo>
                  <a:pt x="15790" y="38410"/>
                </a:lnTo>
                <a:lnTo>
                  <a:pt x="15800" y="38410"/>
                </a:lnTo>
                <a:lnTo>
                  <a:pt x="15820" y="38410"/>
                </a:lnTo>
                <a:lnTo>
                  <a:pt x="15820" y="38400"/>
                </a:lnTo>
                <a:lnTo>
                  <a:pt x="15830" y="38390"/>
                </a:lnTo>
                <a:lnTo>
                  <a:pt x="15840" y="38390"/>
                </a:lnTo>
                <a:lnTo>
                  <a:pt x="15850" y="38380"/>
                </a:lnTo>
                <a:lnTo>
                  <a:pt x="15860" y="38380"/>
                </a:lnTo>
                <a:lnTo>
                  <a:pt x="15870" y="38380"/>
                </a:lnTo>
                <a:lnTo>
                  <a:pt x="15890" y="38380"/>
                </a:lnTo>
                <a:lnTo>
                  <a:pt x="15890" y="38390"/>
                </a:lnTo>
                <a:lnTo>
                  <a:pt x="15910" y="38390"/>
                </a:lnTo>
                <a:lnTo>
                  <a:pt x="15920" y="38390"/>
                </a:lnTo>
                <a:lnTo>
                  <a:pt x="15940" y="38390"/>
                </a:lnTo>
                <a:lnTo>
                  <a:pt x="15960" y="38390"/>
                </a:lnTo>
                <a:lnTo>
                  <a:pt x="15980" y="38390"/>
                </a:lnTo>
                <a:lnTo>
                  <a:pt x="16000" y="38380"/>
                </a:lnTo>
                <a:lnTo>
                  <a:pt x="16010" y="38380"/>
                </a:lnTo>
                <a:lnTo>
                  <a:pt x="16040" y="38360"/>
                </a:lnTo>
                <a:lnTo>
                  <a:pt x="16050" y="38360"/>
                </a:lnTo>
                <a:lnTo>
                  <a:pt x="16060" y="38360"/>
                </a:lnTo>
                <a:lnTo>
                  <a:pt x="16070" y="38350"/>
                </a:lnTo>
                <a:lnTo>
                  <a:pt x="16090" y="38330"/>
                </a:lnTo>
                <a:lnTo>
                  <a:pt x="16100" y="38320"/>
                </a:lnTo>
                <a:lnTo>
                  <a:pt x="16100" y="38310"/>
                </a:lnTo>
                <a:lnTo>
                  <a:pt x="16110" y="38310"/>
                </a:lnTo>
                <a:lnTo>
                  <a:pt x="16120" y="38300"/>
                </a:lnTo>
                <a:lnTo>
                  <a:pt x="16130" y="38290"/>
                </a:lnTo>
                <a:lnTo>
                  <a:pt x="16140" y="38280"/>
                </a:lnTo>
                <a:lnTo>
                  <a:pt x="16150" y="38270"/>
                </a:lnTo>
                <a:lnTo>
                  <a:pt x="16150" y="38260"/>
                </a:lnTo>
                <a:lnTo>
                  <a:pt x="16160" y="38250"/>
                </a:lnTo>
                <a:lnTo>
                  <a:pt x="16180" y="38250"/>
                </a:lnTo>
                <a:lnTo>
                  <a:pt x="16190" y="38260"/>
                </a:lnTo>
                <a:lnTo>
                  <a:pt x="16200" y="38260"/>
                </a:lnTo>
                <a:lnTo>
                  <a:pt x="16200" y="38270"/>
                </a:lnTo>
                <a:lnTo>
                  <a:pt x="16200" y="38280"/>
                </a:lnTo>
                <a:lnTo>
                  <a:pt x="16210" y="38300"/>
                </a:lnTo>
                <a:lnTo>
                  <a:pt x="16220" y="38310"/>
                </a:lnTo>
                <a:lnTo>
                  <a:pt x="16230" y="38320"/>
                </a:lnTo>
                <a:lnTo>
                  <a:pt x="16240" y="38330"/>
                </a:lnTo>
                <a:lnTo>
                  <a:pt x="16250" y="38340"/>
                </a:lnTo>
                <a:lnTo>
                  <a:pt x="16270" y="38340"/>
                </a:lnTo>
                <a:lnTo>
                  <a:pt x="16280" y="38330"/>
                </a:lnTo>
                <a:lnTo>
                  <a:pt x="16290" y="38340"/>
                </a:lnTo>
                <a:lnTo>
                  <a:pt x="16300" y="38350"/>
                </a:lnTo>
                <a:lnTo>
                  <a:pt x="16310" y="38360"/>
                </a:lnTo>
                <a:lnTo>
                  <a:pt x="16310" y="38370"/>
                </a:lnTo>
                <a:lnTo>
                  <a:pt x="16330" y="38370"/>
                </a:lnTo>
                <a:lnTo>
                  <a:pt x="16330" y="38380"/>
                </a:lnTo>
                <a:lnTo>
                  <a:pt x="16340" y="38390"/>
                </a:lnTo>
                <a:lnTo>
                  <a:pt x="16340" y="38400"/>
                </a:lnTo>
                <a:lnTo>
                  <a:pt x="16340" y="38410"/>
                </a:lnTo>
                <a:lnTo>
                  <a:pt x="16350" y="38410"/>
                </a:lnTo>
                <a:lnTo>
                  <a:pt x="16360" y="38410"/>
                </a:lnTo>
                <a:lnTo>
                  <a:pt x="16380" y="38410"/>
                </a:lnTo>
                <a:lnTo>
                  <a:pt x="16390" y="38400"/>
                </a:lnTo>
                <a:lnTo>
                  <a:pt x="16400" y="38390"/>
                </a:lnTo>
                <a:lnTo>
                  <a:pt x="16400" y="38380"/>
                </a:lnTo>
                <a:lnTo>
                  <a:pt x="16400" y="38370"/>
                </a:lnTo>
                <a:lnTo>
                  <a:pt x="16410" y="38370"/>
                </a:lnTo>
                <a:lnTo>
                  <a:pt x="16410" y="38360"/>
                </a:lnTo>
                <a:lnTo>
                  <a:pt x="16410" y="38350"/>
                </a:lnTo>
                <a:lnTo>
                  <a:pt x="16430" y="38350"/>
                </a:lnTo>
                <a:lnTo>
                  <a:pt x="16440" y="38350"/>
                </a:lnTo>
                <a:lnTo>
                  <a:pt x="16450" y="38360"/>
                </a:lnTo>
                <a:lnTo>
                  <a:pt x="16460" y="38350"/>
                </a:lnTo>
                <a:lnTo>
                  <a:pt x="16470" y="38340"/>
                </a:lnTo>
                <a:lnTo>
                  <a:pt x="16490" y="38330"/>
                </a:lnTo>
                <a:lnTo>
                  <a:pt x="16500" y="38320"/>
                </a:lnTo>
                <a:lnTo>
                  <a:pt x="16500" y="38310"/>
                </a:lnTo>
                <a:lnTo>
                  <a:pt x="16510" y="38310"/>
                </a:lnTo>
                <a:lnTo>
                  <a:pt x="16520" y="38310"/>
                </a:lnTo>
                <a:lnTo>
                  <a:pt x="16530" y="38310"/>
                </a:lnTo>
                <a:lnTo>
                  <a:pt x="16540" y="38310"/>
                </a:lnTo>
                <a:lnTo>
                  <a:pt x="16550" y="38310"/>
                </a:lnTo>
                <a:lnTo>
                  <a:pt x="16560" y="38320"/>
                </a:lnTo>
                <a:lnTo>
                  <a:pt x="16580" y="38330"/>
                </a:lnTo>
                <a:lnTo>
                  <a:pt x="16590" y="38330"/>
                </a:lnTo>
                <a:lnTo>
                  <a:pt x="16600" y="38330"/>
                </a:lnTo>
                <a:lnTo>
                  <a:pt x="16620" y="38330"/>
                </a:lnTo>
                <a:lnTo>
                  <a:pt x="16620" y="38340"/>
                </a:lnTo>
                <a:lnTo>
                  <a:pt x="16630" y="38350"/>
                </a:lnTo>
                <a:lnTo>
                  <a:pt x="16630" y="38360"/>
                </a:lnTo>
                <a:lnTo>
                  <a:pt x="16640" y="38370"/>
                </a:lnTo>
                <a:lnTo>
                  <a:pt x="16650" y="38380"/>
                </a:lnTo>
                <a:lnTo>
                  <a:pt x="16660" y="38390"/>
                </a:lnTo>
                <a:lnTo>
                  <a:pt x="16670" y="38390"/>
                </a:lnTo>
                <a:lnTo>
                  <a:pt x="16680" y="38380"/>
                </a:lnTo>
                <a:lnTo>
                  <a:pt x="16690" y="38370"/>
                </a:lnTo>
                <a:lnTo>
                  <a:pt x="16710" y="38360"/>
                </a:lnTo>
                <a:lnTo>
                  <a:pt x="16720" y="38350"/>
                </a:lnTo>
                <a:lnTo>
                  <a:pt x="16740" y="38340"/>
                </a:lnTo>
                <a:lnTo>
                  <a:pt x="16750" y="38350"/>
                </a:lnTo>
                <a:lnTo>
                  <a:pt x="16760" y="38350"/>
                </a:lnTo>
                <a:lnTo>
                  <a:pt x="16760" y="38360"/>
                </a:lnTo>
                <a:lnTo>
                  <a:pt x="16760" y="38370"/>
                </a:lnTo>
                <a:lnTo>
                  <a:pt x="16770" y="38380"/>
                </a:lnTo>
                <a:lnTo>
                  <a:pt x="16770" y="38390"/>
                </a:lnTo>
                <a:lnTo>
                  <a:pt x="16780" y="38390"/>
                </a:lnTo>
                <a:lnTo>
                  <a:pt x="16800" y="38390"/>
                </a:lnTo>
                <a:lnTo>
                  <a:pt x="16810" y="38390"/>
                </a:lnTo>
                <a:lnTo>
                  <a:pt x="16820" y="38400"/>
                </a:lnTo>
                <a:lnTo>
                  <a:pt x="16830" y="38400"/>
                </a:lnTo>
                <a:lnTo>
                  <a:pt x="16840" y="38400"/>
                </a:lnTo>
                <a:lnTo>
                  <a:pt x="16850" y="38400"/>
                </a:lnTo>
                <a:lnTo>
                  <a:pt x="16860" y="38400"/>
                </a:lnTo>
                <a:lnTo>
                  <a:pt x="16880" y="38400"/>
                </a:lnTo>
                <a:lnTo>
                  <a:pt x="16890" y="38400"/>
                </a:lnTo>
                <a:lnTo>
                  <a:pt x="16900" y="38390"/>
                </a:lnTo>
                <a:lnTo>
                  <a:pt x="16910" y="38390"/>
                </a:lnTo>
                <a:lnTo>
                  <a:pt x="16900" y="38380"/>
                </a:lnTo>
                <a:lnTo>
                  <a:pt x="16910" y="38370"/>
                </a:lnTo>
                <a:lnTo>
                  <a:pt x="16920" y="38360"/>
                </a:lnTo>
                <a:lnTo>
                  <a:pt x="16930" y="38360"/>
                </a:lnTo>
                <a:lnTo>
                  <a:pt x="16940" y="38350"/>
                </a:lnTo>
                <a:lnTo>
                  <a:pt x="16950" y="38350"/>
                </a:lnTo>
                <a:lnTo>
                  <a:pt x="16960" y="38350"/>
                </a:lnTo>
                <a:lnTo>
                  <a:pt x="16970" y="38350"/>
                </a:lnTo>
                <a:lnTo>
                  <a:pt x="16980" y="38350"/>
                </a:lnTo>
                <a:lnTo>
                  <a:pt x="16990" y="38350"/>
                </a:lnTo>
                <a:lnTo>
                  <a:pt x="17000" y="38350"/>
                </a:lnTo>
                <a:lnTo>
                  <a:pt x="17020" y="38310"/>
                </a:lnTo>
                <a:lnTo>
                  <a:pt x="17030" y="38290"/>
                </a:lnTo>
                <a:lnTo>
                  <a:pt x="17040" y="38290"/>
                </a:lnTo>
                <a:lnTo>
                  <a:pt x="17040" y="38280"/>
                </a:lnTo>
                <a:lnTo>
                  <a:pt x="17050" y="38260"/>
                </a:lnTo>
                <a:lnTo>
                  <a:pt x="17070" y="38250"/>
                </a:lnTo>
                <a:lnTo>
                  <a:pt x="17080" y="38240"/>
                </a:lnTo>
                <a:lnTo>
                  <a:pt x="17100" y="38230"/>
                </a:lnTo>
                <a:lnTo>
                  <a:pt x="17110" y="38220"/>
                </a:lnTo>
                <a:lnTo>
                  <a:pt x="17120" y="38220"/>
                </a:lnTo>
                <a:lnTo>
                  <a:pt x="17130" y="38210"/>
                </a:lnTo>
                <a:lnTo>
                  <a:pt x="17130" y="38200"/>
                </a:lnTo>
                <a:lnTo>
                  <a:pt x="17140" y="38190"/>
                </a:lnTo>
                <a:lnTo>
                  <a:pt x="17140" y="38180"/>
                </a:lnTo>
                <a:lnTo>
                  <a:pt x="17140" y="38170"/>
                </a:lnTo>
                <a:lnTo>
                  <a:pt x="17150" y="38170"/>
                </a:lnTo>
                <a:lnTo>
                  <a:pt x="17160" y="38180"/>
                </a:lnTo>
                <a:lnTo>
                  <a:pt x="17170" y="38190"/>
                </a:lnTo>
                <a:lnTo>
                  <a:pt x="17170" y="38200"/>
                </a:lnTo>
                <a:lnTo>
                  <a:pt x="17190" y="38200"/>
                </a:lnTo>
                <a:lnTo>
                  <a:pt x="17200" y="38200"/>
                </a:lnTo>
                <a:lnTo>
                  <a:pt x="17210" y="38200"/>
                </a:lnTo>
                <a:lnTo>
                  <a:pt x="17220" y="38200"/>
                </a:lnTo>
                <a:lnTo>
                  <a:pt x="17220" y="38190"/>
                </a:lnTo>
                <a:lnTo>
                  <a:pt x="17230" y="38190"/>
                </a:lnTo>
                <a:lnTo>
                  <a:pt x="17230" y="38180"/>
                </a:lnTo>
                <a:lnTo>
                  <a:pt x="17220" y="38160"/>
                </a:lnTo>
                <a:lnTo>
                  <a:pt x="17220" y="38150"/>
                </a:lnTo>
                <a:lnTo>
                  <a:pt x="17220" y="38140"/>
                </a:lnTo>
                <a:lnTo>
                  <a:pt x="17230" y="38120"/>
                </a:lnTo>
                <a:lnTo>
                  <a:pt x="17240" y="38120"/>
                </a:lnTo>
                <a:lnTo>
                  <a:pt x="17250" y="38120"/>
                </a:lnTo>
                <a:lnTo>
                  <a:pt x="17260" y="38130"/>
                </a:lnTo>
                <a:lnTo>
                  <a:pt x="17260" y="38140"/>
                </a:lnTo>
                <a:lnTo>
                  <a:pt x="17260" y="38150"/>
                </a:lnTo>
                <a:lnTo>
                  <a:pt x="17270" y="38150"/>
                </a:lnTo>
                <a:lnTo>
                  <a:pt x="17280" y="38160"/>
                </a:lnTo>
                <a:lnTo>
                  <a:pt x="17290" y="38160"/>
                </a:lnTo>
                <a:lnTo>
                  <a:pt x="17300" y="38160"/>
                </a:lnTo>
                <a:lnTo>
                  <a:pt x="17300" y="38170"/>
                </a:lnTo>
                <a:lnTo>
                  <a:pt x="17310" y="38170"/>
                </a:lnTo>
                <a:lnTo>
                  <a:pt x="17320" y="38170"/>
                </a:lnTo>
                <a:lnTo>
                  <a:pt x="17320" y="38160"/>
                </a:lnTo>
                <a:lnTo>
                  <a:pt x="17310" y="38150"/>
                </a:lnTo>
                <a:lnTo>
                  <a:pt x="17310" y="38140"/>
                </a:lnTo>
                <a:lnTo>
                  <a:pt x="17290" y="38130"/>
                </a:lnTo>
                <a:lnTo>
                  <a:pt x="17290" y="38120"/>
                </a:lnTo>
                <a:lnTo>
                  <a:pt x="17300" y="38110"/>
                </a:lnTo>
                <a:lnTo>
                  <a:pt x="17310" y="38110"/>
                </a:lnTo>
                <a:lnTo>
                  <a:pt x="17320" y="38110"/>
                </a:lnTo>
                <a:lnTo>
                  <a:pt x="17330" y="38120"/>
                </a:lnTo>
                <a:lnTo>
                  <a:pt x="17340" y="38130"/>
                </a:lnTo>
                <a:lnTo>
                  <a:pt x="17360" y="38140"/>
                </a:lnTo>
                <a:lnTo>
                  <a:pt x="17380" y="38140"/>
                </a:lnTo>
                <a:lnTo>
                  <a:pt x="17390" y="38140"/>
                </a:lnTo>
                <a:lnTo>
                  <a:pt x="17400" y="38150"/>
                </a:lnTo>
                <a:lnTo>
                  <a:pt x="17410" y="38150"/>
                </a:lnTo>
                <a:lnTo>
                  <a:pt x="17420" y="38160"/>
                </a:lnTo>
                <a:lnTo>
                  <a:pt x="17420" y="38170"/>
                </a:lnTo>
                <a:lnTo>
                  <a:pt x="17420" y="38180"/>
                </a:lnTo>
                <a:lnTo>
                  <a:pt x="17430" y="38190"/>
                </a:lnTo>
                <a:lnTo>
                  <a:pt x="17430" y="38200"/>
                </a:lnTo>
                <a:lnTo>
                  <a:pt x="17440" y="38200"/>
                </a:lnTo>
                <a:lnTo>
                  <a:pt x="17450" y="38200"/>
                </a:lnTo>
                <a:lnTo>
                  <a:pt x="17460" y="38200"/>
                </a:lnTo>
                <a:lnTo>
                  <a:pt x="17470" y="38200"/>
                </a:lnTo>
                <a:lnTo>
                  <a:pt x="17480" y="38210"/>
                </a:lnTo>
                <a:lnTo>
                  <a:pt x="17490" y="38220"/>
                </a:lnTo>
                <a:lnTo>
                  <a:pt x="17490" y="38230"/>
                </a:lnTo>
                <a:lnTo>
                  <a:pt x="17500" y="38240"/>
                </a:lnTo>
                <a:lnTo>
                  <a:pt x="17510" y="38240"/>
                </a:lnTo>
                <a:lnTo>
                  <a:pt x="17520" y="38240"/>
                </a:lnTo>
                <a:lnTo>
                  <a:pt x="17520" y="38230"/>
                </a:lnTo>
                <a:lnTo>
                  <a:pt x="17540" y="38230"/>
                </a:lnTo>
                <a:lnTo>
                  <a:pt x="17550" y="38230"/>
                </a:lnTo>
                <a:lnTo>
                  <a:pt x="17560" y="38230"/>
                </a:lnTo>
                <a:lnTo>
                  <a:pt x="17580" y="38240"/>
                </a:lnTo>
                <a:lnTo>
                  <a:pt x="17590" y="38240"/>
                </a:lnTo>
                <a:lnTo>
                  <a:pt x="17600" y="38240"/>
                </a:lnTo>
                <a:lnTo>
                  <a:pt x="17610" y="38230"/>
                </a:lnTo>
                <a:lnTo>
                  <a:pt x="17610" y="38220"/>
                </a:lnTo>
                <a:lnTo>
                  <a:pt x="17600" y="38210"/>
                </a:lnTo>
                <a:lnTo>
                  <a:pt x="17600" y="38200"/>
                </a:lnTo>
                <a:lnTo>
                  <a:pt x="17610" y="38190"/>
                </a:lnTo>
                <a:lnTo>
                  <a:pt x="17620" y="38190"/>
                </a:lnTo>
                <a:lnTo>
                  <a:pt x="17620" y="38200"/>
                </a:lnTo>
                <a:lnTo>
                  <a:pt x="17630" y="38210"/>
                </a:lnTo>
                <a:lnTo>
                  <a:pt x="17640" y="38210"/>
                </a:lnTo>
                <a:lnTo>
                  <a:pt x="17640" y="38220"/>
                </a:lnTo>
                <a:lnTo>
                  <a:pt x="17640" y="38230"/>
                </a:lnTo>
                <a:lnTo>
                  <a:pt x="17650" y="38230"/>
                </a:lnTo>
                <a:lnTo>
                  <a:pt x="17660" y="38230"/>
                </a:lnTo>
                <a:lnTo>
                  <a:pt x="17670" y="38220"/>
                </a:lnTo>
                <a:lnTo>
                  <a:pt x="17690" y="38210"/>
                </a:lnTo>
                <a:lnTo>
                  <a:pt x="17700" y="38210"/>
                </a:lnTo>
                <a:lnTo>
                  <a:pt x="17700" y="38190"/>
                </a:lnTo>
                <a:lnTo>
                  <a:pt x="17710" y="38190"/>
                </a:lnTo>
                <a:lnTo>
                  <a:pt x="17720" y="38200"/>
                </a:lnTo>
                <a:lnTo>
                  <a:pt x="17720" y="38210"/>
                </a:lnTo>
                <a:lnTo>
                  <a:pt x="17720" y="38220"/>
                </a:lnTo>
                <a:lnTo>
                  <a:pt x="17730" y="38220"/>
                </a:lnTo>
                <a:lnTo>
                  <a:pt x="17750" y="38230"/>
                </a:lnTo>
                <a:lnTo>
                  <a:pt x="17760" y="38230"/>
                </a:lnTo>
                <a:lnTo>
                  <a:pt x="17780" y="38230"/>
                </a:lnTo>
                <a:lnTo>
                  <a:pt x="17790" y="38230"/>
                </a:lnTo>
                <a:lnTo>
                  <a:pt x="17800" y="38230"/>
                </a:lnTo>
                <a:lnTo>
                  <a:pt x="17820" y="38230"/>
                </a:lnTo>
                <a:lnTo>
                  <a:pt x="17830" y="38240"/>
                </a:lnTo>
                <a:lnTo>
                  <a:pt x="17840" y="38250"/>
                </a:lnTo>
                <a:lnTo>
                  <a:pt x="17850" y="38260"/>
                </a:lnTo>
                <a:lnTo>
                  <a:pt x="17860" y="38260"/>
                </a:lnTo>
                <a:lnTo>
                  <a:pt x="17860" y="38270"/>
                </a:lnTo>
                <a:lnTo>
                  <a:pt x="17870" y="38270"/>
                </a:lnTo>
                <a:lnTo>
                  <a:pt x="17870" y="38280"/>
                </a:lnTo>
                <a:lnTo>
                  <a:pt x="17880" y="38280"/>
                </a:lnTo>
                <a:lnTo>
                  <a:pt x="17890" y="38280"/>
                </a:lnTo>
                <a:lnTo>
                  <a:pt x="17890" y="38270"/>
                </a:lnTo>
                <a:lnTo>
                  <a:pt x="17900" y="38270"/>
                </a:lnTo>
                <a:lnTo>
                  <a:pt x="17910" y="38270"/>
                </a:lnTo>
                <a:lnTo>
                  <a:pt x="17910" y="38260"/>
                </a:lnTo>
                <a:lnTo>
                  <a:pt x="17930" y="38260"/>
                </a:lnTo>
                <a:lnTo>
                  <a:pt x="17940" y="38260"/>
                </a:lnTo>
                <a:lnTo>
                  <a:pt x="17940" y="38270"/>
                </a:lnTo>
                <a:lnTo>
                  <a:pt x="17960" y="38260"/>
                </a:lnTo>
                <a:lnTo>
                  <a:pt x="17960" y="38270"/>
                </a:lnTo>
                <a:lnTo>
                  <a:pt x="17970" y="38280"/>
                </a:lnTo>
                <a:lnTo>
                  <a:pt x="17980" y="38280"/>
                </a:lnTo>
                <a:lnTo>
                  <a:pt x="17980" y="38290"/>
                </a:lnTo>
                <a:lnTo>
                  <a:pt x="17990" y="38290"/>
                </a:lnTo>
                <a:lnTo>
                  <a:pt x="18000" y="38290"/>
                </a:lnTo>
                <a:lnTo>
                  <a:pt x="18010" y="38270"/>
                </a:lnTo>
                <a:lnTo>
                  <a:pt x="18010" y="38260"/>
                </a:lnTo>
                <a:lnTo>
                  <a:pt x="18010" y="38250"/>
                </a:lnTo>
                <a:lnTo>
                  <a:pt x="18010" y="38230"/>
                </a:lnTo>
                <a:lnTo>
                  <a:pt x="18020" y="38230"/>
                </a:lnTo>
                <a:lnTo>
                  <a:pt x="18020" y="38220"/>
                </a:lnTo>
                <a:lnTo>
                  <a:pt x="18030" y="38220"/>
                </a:lnTo>
                <a:lnTo>
                  <a:pt x="18040" y="38220"/>
                </a:lnTo>
                <a:lnTo>
                  <a:pt x="18050" y="38220"/>
                </a:lnTo>
                <a:lnTo>
                  <a:pt x="18060" y="38230"/>
                </a:lnTo>
                <a:lnTo>
                  <a:pt x="18070" y="38230"/>
                </a:lnTo>
                <a:lnTo>
                  <a:pt x="18080" y="38240"/>
                </a:lnTo>
                <a:lnTo>
                  <a:pt x="18090" y="38240"/>
                </a:lnTo>
                <a:lnTo>
                  <a:pt x="18100" y="38230"/>
                </a:lnTo>
                <a:lnTo>
                  <a:pt x="18110" y="38230"/>
                </a:lnTo>
                <a:lnTo>
                  <a:pt x="18120" y="38220"/>
                </a:lnTo>
                <a:lnTo>
                  <a:pt x="18130" y="38220"/>
                </a:lnTo>
                <a:lnTo>
                  <a:pt x="18140" y="38210"/>
                </a:lnTo>
                <a:lnTo>
                  <a:pt x="18150" y="38220"/>
                </a:lnTo>
                <a:lnTo>
                  <a:pt x="18160" y="38220"/>
                </a:lnTo>
                <a:lnTo>
                  <a:pt x="18170" y="38220"/>
                </a:lnTo>
                <a:lnTo>
                  <a:pt x="18180" y="38230"/>
                </a:lnTo>
                <a:lnTo>
                  <a:pt x="18180" y="38240"/>
                </a:lnTo>
                <a:lnTo>
                  <a:pt x="18190" y="38260"/>
                </a:lnTo>
                <a:lnTo>
                  <a:pt x="18200" y="38260"/>
                </a:lnTo>
                <a:lnTo>
                  <a:pt x="18210" y="38260"/>
                </a:lnTo>
                <a:lnTo>
                  <a:pt x="18210" y="38270"/>
                </a:lnTo>
                <a:lnTo>
                  <a:pt x="18220" y="38270"/>
                </a:lnTo>
                <a:lnTo>
                  <a:pt x="18230" y="38260"/>
                </a:lnTo>
                <a:lnTo>
                  <a:pt x="18240" y="38250"/>
                </a:lnTo>
                <a:lnTo>
                  <a:pt x="18250" y="38240"/>
                </a:lnTo>
                <a:lnTo>
                  <a:pt x="18260" y="38240"/>
                </a:lnTo>
                <a:lnTo>
                  <a:pt x="18270" y="38240"/>
                </a:lnTo>
                <a:lnTo>
                  <a:pt x="18280" y="38230"/>
                </a:lnTo>
                <a:lnTo>
                  <a:pt x="18290" y="38230"/>
                </a:lnTo>
                <a:lnTo>
                  <a:pt x="18300" y="38230"/>
                </a:lnTo>
                <a:lnTo>
                  <a:pt x="18310" y="38230"/>
                </a:lnTo>
                <a:lnTo>
                  <a:pt x="18320" y="38240"/>
                </a:lnTo>
                <a:lnTo>
                  <a:pt x="18330" y="38240"/>
                </a:lnTo>
                <a:lnTo>
                  <a:pt x="18340" y="38240"/>
                </a:lnTo>
                <a:lnTo>
                  <a:pt x="18350" y="38250"/>
                </a:lnTo>
                <a:lnTo>
                  <a:pt x="18360" y="38260"/>
                </a:lnTo>
                <a:lnTo>
                  <a:pt x="18380" y="38260"/>
                </a:lnTo>
                <a:lnTo>
                  <a:pt x="18390" y="38270"/>
                </a:lnTo>
                <a:lnTo>
                  <a:pt x="18400" y="38280"/>
                </a:lnTo>
                <a:lnTo>
                  <a:pt x="18410" y="38280"/>
                </a:lnTo>
                <a:lnTo>
                  <a:pt x="18420" y="38290"/>
                </a:lnTo>
                <a:lnTo>
                  <a:pt x="18420" y="38300"/>
                </a:lnTo>
                <a:lnTo>
                  <a:pt x="18420" y="38310"/>
                </a:lnTo>
                <a:lnTo>
                  <a:pt x="18430" y="38320"/>
                </a:lnTo>
                <a:lnTo>
                  <a:pt x="18440" y="38310"/>
                </a:lnTo>
                <a:lnTo>
                  <a:pt x="18460" y="38300"/>
                </a:lnTo>
                <a:lnTo>
                  <a:pt x="18470" y="38300"/>
                </a:lnTo>
                <a:lnTo>
                  <a:pt x="18480" y="38300"/>
                </a:lnTo>
                <a:lnTo>
                  <a:pt x="18490" y="38310"/>
                </a:lnTo>
                <a:lnTo>
                  <a:pt x="18480" y="38320"/>
                </a:lnTo>
                <a:lnTo>
                  <a:pt x="18480" y="38330"/>
                </a:lnTo>
                <a:lnTo>
                  <a:pt x="18470" y="38340"/>
                </a:lnTo>
                <a:lnTo>
                  <a:pt x="18470" y="38350"/>
                </a:lnTo>
                <a:lnTo>
                  <a:pt x="18470" y="38360"/>
                </a:lnTo>
                <a:lnTo>
                  <a:pt x="18480" y="38360"/>
                </a:lnTo>
                <a:lnTo>
                  <a:pt x="18480" y="38370"/>
                </a:lnTo>
                <a:lnTo>
                  <a:pt x="18490" y="38370"/>
                </a:lnTo>
                <a:lnTo>
                  <a:pt x="18500" y="38370"/>
                </a:lnTo>
                <a:lnTo>
                  <a:pt x="18510" y="38370"/>
                </a:lnTo>
                <a:lnTo>
                  <a:pt x="18510" y="38360"/>
                </a:lnTo>
                <a:lnTo>
                  <a:pt x="18520" y="38350"/>
                </a:lnTo>
                <a:lnTo>
                  <a:pt x="18530" y="38330"/>
                </a:lnTo>
                <a:lnTo>
                  <a:pt x="18540" y="38330"/>
                </a:lnTo>
                <a:lnTo>
                  <a:pt x="18550" y="38330"/>
                </a:lnTo>
                <a:lnTo>
                  <a:pt x="18560" y="38330"/>
                </a:lnTo>
                <a:lnTo>
                  <a:pt x="18570" y="38340"/>
                </a:lnTo>
                <a:lnTo>
                  <a:pt x="18580" y="38340"/>
                </a:lnTo>
                <a:lnTo>
                  <a:pt x="18590" y="38340"/>
                </a:lnTo>
                <a:lnTo>
                  <a:pt x="18600" y="38340"/>
                </a:lnTo>
                <a:lnTo>
                  <a:pt x="18600" y="38350"/>
                </a:lnTo>
                <a:lnTo>
                  <a:pt x="18610" y="38350"/>
                </a:lnTo>
                <a:lnTo>
                  <a:pt x="18620" y="38350"/>
                </a:lnTo>
                <a:lnTo>
                  <a:pt x="18630" y="38350"/>
                </a:lnTo>
                <a:lnTo>
                  <a:pt x="18640" y="38340"/>
                </a:lnTo>
                <a:lnTo>
                  <a:pt x="18650" y="38340"/>
                </a:lnTo>
                <a:lnTo>
                  <a:pt x="18660" y="38330"/>
                </a:lnTo>
                <a:lnTo>
                  <a:pt x="18670" y="38330"/>
                </a:lnTo>
                <a:lnTo>
                  <a:pt x="18680" y="38330"/>
                </a:lnTo>
                <a:lnTo>
                  <a:pt x="18690" y="38340"/>
                </a:lnTo>
                <a:lnTo>
                  <a:pt x="18710" y="38340"/>
                </a:lnTo>
                <a:lnTo>
                  <a:pt x="18720" y="38340"/>
                </a:lnTo>
                <a:lnTo>
                  <a:pt x="18720" y="38350"/>
                </a:lnTo>
                <a:lnTo>
                  <a:pt x="18730" y="38350"/>
                </a:lnTo>
                <a:lnTo>
                  <a:pt x="18730" y="38360"/>
                </a:lnTo>
                <a:lnTo>
                  <a:pt x="18730" y="38370"/>
                </a:lnTo>
                <a:lnTo>
                  <a:pt x="18730" y="38380"/>
                </a:lnTo>
                <a:lnTo>
                  <a:pt x="18730" y="38390"/>
                </a:lnTo>
                <a:lnTo>
                  <a:pt x="18730" y="38400"/>
                </a:lnTo>
                <a:lnTo>
                  <a:pt x="18730" y="38410"/>
                </a:lnTo>
                <a:lnTo>
                  <a:pt x="18740" y="38410"/>
                </a:lnTo>
                <a:lnTo>
                  <a:pt x="18750" y="38410"/>
                </a:lnTo>
                <a:lnTo>
                  <a:pt x="18760" y="38400"/>
                </a:lnTo>
                <a:lnTo>
                  <a:pt x="18770" y="38400"/>
                </a:lnTo>
                <a:lnTo>
                  <a:pt x="18790" y="38400"/>
                </a:lnTo>
                <a:lnTo>
                  <a:pt x="18800" y="38390"/>
                </a:lnTo>
                <a:lnTo>
                  <a:pt x="18810" y="38390"/>
                </a:lnTo>
                <a:lnTo>
                  <a:pt x="18830" y="38380"/>
                </a:lnTo>
                <a:lnTo>
                  <a:pt x="18840" y="38390"/>
                </a:lnTo>
                <a:lnTo>
                  <a:pt x="18850" y="38390"/>
                </a:lnTo>
                <a:lnTo>
                  <a:pt x="18860" y="38390"/>
                </a:lnTo>
                <a:lnTo>
                  <a:pt x="18870" y="38390"/>
                </a:lnTo>
                <a:lnTo>
                  <a:pt x="18880" y="38390"/>
                </a:lnTo>
                <a:lnTo>
                  <a:pt x="18890" y="38390"/>
                </a:lnTo>
                <a:lnTo>
                  <a:pt x="18900" y="38380"/>
                </a:lnTo>
                <a:lnTo>
                  <a:pt x="18910" y="38380"/>
                </a:lnTo>
                <a:lnTo>
                  <a:pt x="18920" y="38390"/>
                </a:lnTo>
                <a:lnTo>
                  <a:pt x="18930" y="38390"/>
                </a:lnTo>
                <a:lnTo>
                  <a:pt x="18930" y="38400"/>
                </a:lnTo>
                <a:lnTo>
                  <a:pt x="18920" y="38400"/>
                </a:lnTo>
                <a:lnTo>
                  <a:pt x="18920" y="38410"/>
                </a:lnTo>
                <a:lnTo>
                  <a:pt x="18910" y="38410"/>
                </a:lnTo>
                <a:lnTo>
                  <a:pt x="18900" y="38410"/>
                </a:lnTo>
                <a:lnTo>
                  <a:pt x="18890" y="38420"/>
                </a:lnTo>
                <a:lnTo>
                  <a:pt x="18890" y="38430"/>
                </a:lnTo>
                <a:lnTo>
                  <a:pt x="18880" y="38440"/>
                </a:lnTo>
                <a:lnTo>
                  <a:pt x="18890" y="38460"/>
                </a:lnTo>
                <a:lnTo>
                  <a:pt x="18890" y="38470"/>
                </a:lnTo>
                <a:lnTo>
                  <a:pt x="18900" y="38480"/>
                </a:lnTo>
                <a:lnTo>
                  <a:pt x="18910" y="38490"/>
                </a:lnTo>
                <a:lnTo>
                  <a:pt x="18910" y="38500"/>
                </a:lnTo>
                <a:lnTo>
                  <a:pt x="18920" y="38500"/>
                </a:lnTo>
                <a:lnTo>
                  <a:pt x="18930" y="38510"/>
                </a:lnTo>
                <a:lnTo>
                  <a:pt x="18940" y="38520"/>
                </a:lnTo>
                <a:lnTo>
                  <a:pt x="18950" y="38530"/>
                </a:lnTo>
                <a:lnTo>
                  <a:pt x="18960" y="38530"/>
                </a:lnTo>
                <a:lnTo>
                  <a:pt x="18970" y="38540"/>
                </a:lnTo>
                <a:lnTo>
                  <a:pt x="18980" y="38550"/>
                </a:lnTo>
                <a:lnTo>
                  <a:pt x="18990" y="38550"/>
                </a:lnTo>
                <a:lnTo>
                  <a:pt x="19000" y="38540"/>
                </a:lnTo>
                <a:lnTo>
                  <a:pt x="19000" y="38550"/>
                </a:lnTo>
                <a:lnTo>
                  <a:pt x="19010" y="38560"/>
                </a:lnTo>
                <a:lnTo>
                  <a:pt x="19010" y="38570"/>
                </a:lnTo>
                <a:lnTo>
                  <a:pt x="19010" y="38590"/>
                </a:lnTo>
                <a:lnTo>
                  <a:pt x="19010" y="38600"/>
                </a:lnTo>
                <a:lnTo>
                  <a:pt x="19020" y="38610"/>
                </a:lnTo>
                <a:lnTo>
                  <a:pt x="19020" y="38620"/>
                </a:lnTo>
                <a:lnTo>
                  <a:pt x="19030" y="38630"/>
                </a:lnTo>
                <a:lnTo>
                  <a:pt x="19040" y="38620"/>
                </a:lnTo>
                <a:lnTo>
                  <a:pt x="19050" y="38600"/>
                </a:lnTo>
                <a:lnTo>
                  <a:pt x="19070" y="38590"/>
                </a:lnTo>
                <a:lnTo>
                  <a:pt x="19080" y="38580"/>
                </a:lnTo>
                <a:lnTo>
                  <a:pt x="19090" y="38580"/>
                </a:lnTo>
                <a:lnTo>
                  <a:pt x="19100" y="38590"/>
                </a:lnTo>
                <a:lnTo>
                  <a:pt x="19100" y="38600"/>
                </a:lnTo>
                <a:lnTo>
                  <a:pt x="19110" y="38600"/>
                </a:lnTo>
                <a:lnTo>
                  <a:pt x="19120" y="38610"/>
                </a:lnTo>
                <a:lnTo>
                  <a:pt x="19130" y="38610"/>
                </a:lnTo>
                <a:lnTo>
                  <a:pt x="19140" y="38610"/>
                </a:lnTo>
                <a:lnTo>
                  <a:pt x="19150" y="38610"/>
                </a:lnTo>
                <a:lnTo>
                  <a:pt x="19160" y="38610"/>
                </a:lnTo>
                <a:lnTo>
                  <a:pt x="19170" y="38610"/>
                </a:lnTo>
                <a:lnTo>
                  <a:pt x="19170" y="38620"/>
                </a:lnTo>
                <a:lnTo>
                  <a:pt x="19170" y="38630"/>
                </a:lnTo>
                <a:lnTo>
                  <a:pt x="19170" y="38650"/>
                </a:lnTo>
                <a:lnTo>
                  <a:pt x="19170" y="38660"/>
                </a:lnTo>
                <a:lnTo>
                  <a:pt x="19160" y="38670"/>
                </a:lnTo>
                <a:lnTo>
                  <a:pt x="19170" y="38680"/>
                </a:lnTo>
                <a:lnTo>
                  <a:pt x="19190" y="38690"/>
                </a:lnTo>
                <a:lnTo>
                  <a:pt x="19200" y="38700"/>
                </a:lnTo>
                <a:lnTo>
                  <a:pt x="19210" y="38710"/>
                </a:lnTo>
                <a:lnTo>
                  <a:pt x="19220" y="38720"/>
                </a:lnTo>
                <a:lnTo>
                  <a:pt x="19230" y="38720"/>
                </a:lnTo>
                <a:lnTo>
                  <a:pt x="19250" y="38720"/>
                </a:lnTo>
                <a:lnTo>
                  <a:pt x="19260" y="38730"/>
                </a:lnTo>
                <a:lnTo>
                  <a:pt x="19270" y="38740"/>
                </a:lnTo>
                <a:lnTo>
                  <a:pt x="19280" y="38750"/>
                </a:lnTo>
                <a:lnTo>
                  <a:pt x="19300" y="38750"/>
                </a:lnTo>
                <a:lnTo>
                  <a:pt x="19320" y="38760"/>
                </a:lnTo>
                <a:lnTo>
                  <a:pt x="19340" y="38770"/>
                </a:lnTo>
                <a:lnTo>
                  <a:pt x="19360" y="38770"/>
                </a:lnTo>
                <a:lnTo>
                  <a:pt x="19370" y="38770"/>
                </a:lnTo>
                <a:lnTo>
                  <a:pt x="19380" y="38770"/>
                </a:lnTo>
                <a:lnTo>
                  <a:pt x="19400" y="38770"/>
                </a:lnTo>
                <a:lnTo>
                  <a:pt x="19410" y="38760"/>
                </a:lnTo>
                <a:lnTo>
                  <a:pt x="19420" y="38760"/>
                </a:lnTo>
                <a:lnTo>
                  <a:pt x="19440" y="38750"/>
                </a:lnTo>
                <a:lnTo>
                  <a:pt x="19450" y="38760"/>
                </a:lnTo>
                <a:lnTo>
                  <a:pt x="19460" y="38760"/>
                </a:lnTo>
                <a:lnTo>
                  <a:pt x="19470" y="38760"/>
                </a:lnTo>
                <a:lnTo>
                  <a:pt x="19480" y="38770"/>
                </a:lnTo>
                <a:lnTo>
                  <a:pt x="19490" y="38770"/>
                </a:lnTo>
                <a:lnTo>
                  <a:pt x="19490" y="38780"/>
                </a:lnTo>
                <a:lnTo>
                  <a:pt x="19500" y="38770"/>
                </a:lnTo>
                <a:lnTo>
                  <a:pt x="19510" y="38770"/>
                </a:lnTo>
                <a:lnTo>
                  <a:pt x="19520" y="38760"/>
                </a:lnTo>
                <a:lnTo>
                  <a:pt x="19530" y="38760"/>
                </a:lnTo>
                <a:lnTo>
                  <a:pt x="19560" y="38740"/>
                </a:lnTo>
                <a:lnTo>
                  <a:pt x="19570" y="38750"/>
                </a:lnTo>
                <a:lnTo>
                  <a:pt x="19590" y="38760"/>
                </a:lnTo>
                <a:lnTo>
                  <a:pt x="19590" y="38770"/>
                </a:lnTo>
                <a:lnTo>
                  <a:pt x="19600" y="38770"/>
                </a:lnTo>
                <a:lnTo>
                  <a:pt x="19620" y="38780"/>
                </a:lnTo>
                <a:lnTo>
                  <a:pt x="19630" y="38770"/>
                </a:lnTo>
                <a:lnTo>
                  <a:pt x="19630" y="38760"/>
                </a:lnTo>
                <a:lnTo>
                  <a:pt x="19640" y="38750"/>
                </a:lnTo>
                <a:lnTo>
                  <a:pt x="19640" y="38740"/>
                </a:lnTo>
                <a:lnTo>
                  <a:pt x="19650" y="38730"/>
                </a:lnTo>
                <a:lnTo>
                  <a:pt x="19660" y="38720"/>
                </a:lnTo>
                <a:lnTo>
                  <a:pt x="19670" y="38730"/>
                </a:lnTo>
                <a:lnTo>
                  <a:pt x="19680" y="38730"/>
                </a:lnTo>
                <a:lnTo>
                  <a:pt x="19690" y="38750"/>
                </a:lnTo>
                <a:lnTo>
                  <a:pt x="19690" y="38760"/>
                </a:lnTo>
                <a:lnTo>
                  <a:pt x="19700" y="38760"/>
                </a:lnTo>
                <a:lnTo>
                  <a:pt x="19710" y="38760"/>
                </a:lnTo>
                <a:lnTo>
                  <a:pt x="19720" y="38760"/>
                </a:lnTo>
                <a:lnTo>
                  <a:pt x="19730" y="38760"/>
                </a:lnTo>
                <a:lnTo>
                  <a:pt x="19750" y="38750"/>
                </a:lnTo>
                <a:lnTo>
                  <a:pt x="19760" y="38740"/>
                </a:lnTo>
                <a:lnTo>
                  <a:pt x="19770" y="38740"/>
                </a:lnTo>
                <a:lnTo>
                  <a:pt x="19770" y="38750"/>
                </a:lnTo>
                <a:lnTo>
                  <a:pt x="19780" y="38750"/>
                </a:lnTo>
                <a:lnTo>
                  <a:pt x="19780" y="38760"/>
                </a:lnTo>
                <a:lnTo>
                  <a:pt x="19790" y="38770"/>
                </a:lnTo>
                <a:lnTo>
                  <a:pt x="19790" y="38780"/>
                </a:lnTo>
                <a:lnTo>
                  <a:pt x="19790" y="38790"/>
                </a:lnTo>
                <a:lnTo>
                  <a:pt x="19800" y="38800"/>
                </a:lnTo>
                <a:lnTo>
                  <a:pt x="19810" y="38810"/>
                </a:lnTo>
                <a:lnTo>
                  <a:pt x="19820" y="38810"/>
                </a:lnTo>
                <a:lnTo>
                  <a:pt x="19830" y="38810"/>
                </a:lnTo>
                <a:lnTo>
                  <a:pt x="19840" y="38810"/>
                </a:lnTo>
                <a:lnTo>
                  <a:pt x="19850" y="38810"/>
                </a:lnTo>
                <a:lnTo>
                  <a:pt x="19850" y="38820"/>
                </a:lnTo>
                <a:lnTo>
                  <a:pt x="19840" y="38830"/>
                </a:lnTo>
                <a:lnTo>
                  <a:pt x="19850" y="38840"/>
                </a:lnTo>
                <a:lnTo>
                  <a:pt x="19850" y="38850"/>
                </a:lnTo>
                <a:lnTo>
                  <a:pt x="19860" y="38860"/>
                </a:lnTo>
                <a:lnTo>
                  <a:pt x="19880" y="38860"/>
                </a:lnTo>
                <a:lnTo>
                  <a:pt x="19890" y="38870"/>
                </a:lnTo>
                <a:lnTo>
                  <a:pt x="19910" y="38870"/>
                </a:lnTo>
                <a:lnTo>
                  <a:pt x="19910" y="38880"/>
                </a:lnTo>
                <a:lnTo>
                  <a:pt x="19920" y="38880"/>
                </a:lnTo>
                <a:lnTo>
                  <a:pt x="19930" y="38880"/>
                </a:lnTo>
                <a:lnTo>
                  <a:pt x="19950" y="38880"/>
                </a:lnTo>
                <a:lnTo>
                  <a:pt x="19960" y="38880"/>
                </a:lnTo>
                <a:lnTo>
                  <a:pt x="19980" y="38870"/>
                </a:lnTo>
                <a:lnTo>
                  <a:pt x="20010" y="38870"/>
                </a:lnTo>
                <a:lnTo>
                  <a:pt x="20020" y="38860"/>
                </a:lnTo>
                <a:lnTo>
                  <a:pt x="20030" y="38860"/>
                </a:lnTo>
                <a:lnTo>
                  <a:pt x="20040" y="38850"/>
                </a:lnTo>
                <a:lnTo>
                  <a:pt x="20060" y="38850"/>
                </a:lnTo>
                <a:lnTo>
                  <a:pt x="20070" y="38850"/>
                </a:lnTo>
                <a:lnTo>
                  <a:pt x="20090" y="38860"/>
                </a:lnTo>
                <a:lnTo>
                  <a:pt x="20090" y="38870"/>
                </a:lnTo>
                <a:lnTo>
                  <a:pt x="20090" y="38880"/>
                </a:lnTo>
                <a:lnTo>
                  <a:pt x="20090" y="38890"/>
                </a:lnTo>
                <a:lnTo>
                  <a:pt x="20090" y="38900"/>
                </a:lnTo>
                <a:lnTo>
                  <a:pt x="20110" y="38900"/>
                </a:lnTo>
                <a:lnTo>
                  <a:pt x="20120" y="38890"/>
                </a:lnTo>
                <a:lnTo>
                  <a:pt x="20130" y="38880"/>
                </a:lnTo>
                <a:lnTo>
                  <a:pt x="20140" y="38880"/>
                </a:lnTo>
                <a:lnTo>
                  <a:pt x="20150" y="38900"/>
                </a:lnTo>
                <a:lnTo>
                  <a:pt x="20150" y="38910"/>
                </a:lnTo>
                <a:lnTo>
                  <a:pt x="20170" y="38930"/>
                </a:lnTo>
                <a:lnTo>
                  <a:pt x="20180" y="38940"/>
                </a:lnTo>
                <a:lnTo>
                  <a:pt x="20180" y="38950"/>
                </a:lnTo>
                <a:lnTo>
                  <a:pt x="20200" y="38940"/>
                </a:lnTo>
                <a:lnTo>
                  <a:pt x="20220" y="38940"/>
                </a:lnTo>
                <a:lnTo>
                  <a:pt x="20220" y="38950"/>
                </a:lnTo>
                <a:lnTo>
                  <a:pt x="20230" y="38950"/>
                </a:lnTo>
                <a:lnTo>
                  <a:pt x="20240" y="38960"/>
                </a:lnTo>
                <a:lnTo>
                  <a:pt x="20240" y="38970"/>
                </a:lnTo>
                <a:lnTo>
                  <a:pt x="20250" y="38980"/>
                </a:lnTo>
                <a:lnTo>
                  <a:pt x="20260" y="38970"/>
                </a:lnTo>
                <a:lnTo>
                  <a:pt x="20260" y="38960"/>
                </a:lnTo>
                <a:lnTo>
                  <a:pt x="20260" y="38950"/>
                </a:lnTo>
                <a:lnTo>
                  <a:pt x="20250" y="38950"/>
                </a:lnTo>
                <a:lnTo>
                  <a:pt x="20250" y="38940"/>
                </a:lnTo>
                <a:lnTo>
                  <a:pt x="20240" y="38930"/>
                </a:lnTo>
                <a:lnTo>
                  <a:pt x="20250" y="38920"/>
                </a:lnTo>
                <a:lnTo>
                  <a:pt x="20250" y="38930"/>
                </a:lnTo>
                <a:lnTo>
                  <a:pt x="20260" y="38930"/>
                </a:lnTo>
                <a:lnTo>
                  <a:pt x="20270" y="38930"/>
                </a:lnTo>
                <a:lnTo>
                  <a:pt x="20280" y="38930"/>
                </a:lnTo>
                <a:lnTo>
                  <a:pt x="20290" y="38930"/>
                </a:lnTo>
                <a:lnTo>
                  <a:pt x="20310" y="38930"/>
                </a:lnTo>
                <a:lnTo>
                  <a:pt x="20320" y="38940"/>
                </a:lnTo>
                <a:lnTo>
                  <a:pt x="20330" y="38940"/>
                </a:lnTo>
                <a:lnTo>
                  <a:pt x="20340" y="38940"/>
                </a:lnTo>
                <a:lnTo>
                  <a:pt x="20350" y="38930"/>
                </a:lnTo>
                <a:lnTo>
                  <a:pt x="20360" y="38930"/>
                </a:lnTo>
                <a:lnTo>
                  <a:pt x="20370" y="38940"/>
                </a:lnTo>
                <a:lnTo>
                  <a:pt x="20370" y="38960"/>
                </a:lnTo>
                <a:lnTo>
                  <a:pt x="20390" y="38970"/>
                </a:lnTo>
                <a:lnTo>
                  <a:pt x="20410" y="38980"/>
                </a:lnTo>
                <a:lnTo>
                  <a:pt x="20430" y="38990"/>
                </a:lnTo>
                <a:lnTo>
                  <a:pt x="20430" y="39000"/>
                </a:lnTo>
                <a:lnTo>
                  <a:pt x="20430" y="39010"/>
                </a:lnTo>
                <a:lnTo>
                  <a:pt x="20430" y="39020"/>
                </a:lnTo>
                <a:lnTo>
                  <a:pt x="20440" y="39030"/>
                </a:lnTo>
                <a:lnTo>
                  <a:pt x="20450" y="39030"/>
                </a:lnTo>
                <a:lnTo>
                  <a:pt x="20470" y="39030"/>
                </a:lnTo>
                <a:lnTo>
                  <a:pt x="20480" y="39020"/>
                </a:lnTo>
                <a:lnTo>
                  <a:pt x="20500" y="39010"/>
                </a:lnTo>
                <a:lnTo>
                  <a:pt x="20510" y="39010"/>
                </a:lnTo>
                <a:lnTo>
                  <a:pt x="20520" y="39020"/>
                </a:lnTo>
                <a:lnTo>
                  <a:pt x="20530" y="39030"/>
                </a:lnTo>
                <a:lnTo>
                  <a:pt x="20550" y="39040"/>
                </a:lnTo>
                <a:lnTo>
                  <a:pt x="20560" y="39040"/>
                </a:lnTo>
                <a:lnTo>
                  <a:pt x="20570" y="39050"/>
                </a:lnTo>
                <a:lnTo>
                  <a:pt x="20570" y="39070"/>
                </a:lnTo>
                <a:lnTo>
                  <a:pt x="20580" y="39070"/>
                </a:lnTo>
                <a:lnTo>
                  <a:pt x="20590" y="39080"/>
                </a:lnTo>
                <a:lnTo>
                  <a:pt x="20590" y="39090"/>
                </a:lnTo>
                <a:lnTo>
                  <a:pt x="20600" y="39090"/>
                </a:lnTo>
                <a:lnTo>
                  <a:pt x="20600" y="39100"/>
                </a:lnTo>
                <a:lnTo>
                  <a:pt x="20600" y="39110"/>
                </a:lnTo>
                <a:lnTo>
                  <a:pt x="20600" y="39120"/>
                </a:lnTo>
                <a:lnTo>
                  <a:pt x="20600" y="39130"/>
                </a:lnTo>
                <a:lnTo>
                  <a:pt x="20600" y="39140"/>
                </a:lnTo>
                <a:lnTo>
                  <a:pt x="20600" y="39150"/>
                </a:lnTo>
                <a:lnTo>
                  <a:pt x="20620" y="39140"/>
                </a:lnTo>
                <a:lnTo>
                  <a:pt x="20630" y="39150"/>
                </a:lnTo>
                <a:lnTo>
                  <a:pt x="20640" y="39150"/>
                </a:lnTo>
                <a:lnTo>
                  <a:pt x="20670" y="39160"/>
                </a:lnTo>
                <a:lnTo>
                  <a:pt x="20680" y="39160"/>
                </a:lnTo>
                <a:lnTo>
                  <a:pt x="20690" y="39160"/>
                </a:lnTo>
                <a:lnTo>
                  <a:pt x="20700" y="39160"/>
                </a:lnTo>
                <a:lnTo>
                  <a:pt x="20710" y="39150"/>
                </a:lnTo>
                <a:lnTo>
                  <a:pt x="20720" y="39140"/>
                </a:lnTo>
                <a:lnTo>
                  <a:pt x="20730" y="39140"/>
                </a:lnTo>
                <a:lnTo>
                  <a:pt x="20740" y="39140"/>
                </a:lnTo>
                <a:lnTo>
                  <a:pt x="20750" y="39140"/>
                </a:lnTo>
                <a:lnTo>
                  <a:pt x="20760" y="39150"/>
                </a:lnTo>
                <a:lnTo>
                  <a:pt x="20780" y="39150"/>
                </a:lnTo>
                <a:lnTo>
                  <a:pt x="20790" y="39150"/>
                </a:lnTo>
                <a:lnTo>
                  <a:pt x="20800" y="39150"/>
                </a:lnTo>
                <a:lnTo>
                  <a:pt x="20810" y="39140"/>
                </a:lnTo>
                <a:lnTo>
                  <a:pt x="20830" y="39140"/>
                </a:lnTo>
                <a:lnTo>
                  <a:pt x="20830" y="39130"/>
                </a:lnTo>
                <a:lnTo>
                  <a:pt x="20840" y="39130"/>
                </a:lnTo>
                <a:lnTo>
                  <a:pt x="20850" y="39130"/>
                </a:lnTo>
                <a:lnTo>
                  <a:pt x="20860" y="39130"/>
                </a:lnTo>
                <a:lnTo>
                  <a:pt x="20870" y="39130"/>
                </a:lnTo>
                <a:lnTo>
                  <a:pt x="20880" y="39120"/>
                </a:lnTo>
                <a:lnTo>
                  <a:pt x="20890" y="39110"/>
                </a:lnTo>
                <a:lnTo>
                  <a:pt x="20900" y="39100"/>
                </a:lnTo>
                <a:lnTo>
                  <a:pt x="20910" y="39100"/>
                </a:lnTo>
                <a:lnTo>
                  <a:pt x="20920" y="39100"/>
                </a:lnTo>
                <a:lnTo>
                  <a:pt x="20930" y="39110"/>
                </a:lnTo>
                <a:lnTo>
                  <a:pt x="20930" y="39120"/>
                </a:lnTo>
                <a:lnTo>
                  <a:pt x="20940" y="39120"/>
                </a:lnTo>
                <a:lnTo>
                  <a:pt x="20960" y="39130"/>
                </a:lnTo>
                <a:lnTo>
                  <a:pt x="20970" y="39130"/>
                </a:lnTo>
                <a:lnTo>
                  <a:pt x="20980" y="39130"/>
                </a:lnTo>
                <a:lnTo>
                  <a:pt x="20990" y="39130"/>
                </a:lnTo>
                <a:lnTo>
                  <a:pt x="21000" y="39130"/>
                </a:lnTo>
                <a:lnTo>
                  <a:pt x="21010" y="39120"/>
                </a:lnTo>
                <a:lnTo>
                  <a:pt x="21020" y="39110"/>
                </a:lnTo>
                <a:lnTo>
                  <a:pt x="21020" y="39100"/>
                </a:lnTo>
                <a:lnTo>
                  <a:pt x="21030" y="39100"/>
                </a:lnTo>
                <a:lnTo>
                  <a:pt x="21050" y="39100"/>
                </a:lnTo>
                <a:lnTo>
                  <a:pt x="21060" y="39090"/>
                </a:lnTo>
                <a:lnTo>
                  <a:pt x="21070" y="39080"/>
                </a:lnTo>
                <a:lnTo>
                  <a:pt x="21080" y="39070"/>
                </a:lnTo>
                <a:lnTo>
                  <a:pt x="21080" y="39060"/>
                </a:lnTo>
                <a:lnTo>
                  <a:pt x="21090" y="39060"/>
                </a:lnTo>
                <a:lnTo>
                  <a:pt x="21100" y="39070"/>
                </a:lnTo>
                <a:lnTo>
                  <a:pt x="21110" y="39080"/>
                </a:lnTo>
                <a:lnTo>
                  <a:pt x="21120" y="39080"/>
                </a:lnTo>
                <a:lnTo>
                  <a:pt x="21130" y="39080"/>
                </a:lnTo>
                <a:lnTo>
                  <a:pt x="21140" y="39070"/>
                </a:lnTo>
                <a:lnTo>
                  <a:pt x="21150" y="39060"/>
                </a:lnTo>
                <a:lnTo>
                  <a:pt x="21160" y="39060"/>
                </a:lnTo>
                <a:lnTo>
                  <a:pt x="21160" y="39050"/>
                </a:lnTo>
                <a:lnTo>
                  <a:pt x="21170" y="39040"/>
                </a:lnTo>
                <a:lnTo>
                  <a:pt x="21180" y="39030"/>
                </a:lnTo>
                <a:lnTo>
                  <a:pt x="21180" y="39020"/>
                </a:lnTo>
                <a:lnTo>
                  <a:pt x="21180" y="39010"/>
                </a:lnTo>
                <a:lnTo>
                  <a:pt x="21160" y="39010"/>
                </a:lnTo>
                <a:lnTo>
                  <a:pt x="21150" y="39020"/>
                </a:lnTo>
                <a:lnTo>
                  <a:pt x="21140" y="39020"/>
                </a:lnTo>
                <a:lnTo>
                  <a:pt x="21130" y="39020"/>
                </a:lnTo>
                <a:lnTo>
                  <a:pt x="21130" y="39010"/>
                </a:lnTo>
                <a:lnTo>
                  <a:pt x="21130" y="39000"/>
                </a:lnTo>
                <a:lnTo>
                  <a:pt x="21130" y="38990"/>
                </a:lnTo>
                <a:lnTo>
                  <a:pt x="21140" y="38990"/>
                </a:lnTo>
                <a:lnTo>
                  <a:pt x="21150" y="38980"/>
                </a:lnTo>
                <a:lnTo>
                  <a:pt x="21170" y="38980"/>
                </a:lnTo>
                <a:lnTo>
                  <a:pt x="21190" y="38980"/>
                </a:lnTo>
                <a:lnTo>
                  <a:pt x="21200" y="38980"/>
                </a:lnTo>
                <a:lnTo>
                  <a:pt x="21210" y="38990"/>
                </a:lnTo>
                <a:lnTo>
                  <a:pt x="21230" y="39000"/>
                </a:lnTo>
                <a:lnTo>
                  <a:pt x="21240" y="39000"/>
                </a:lnTo>
                <a:lnTo>
                  <a:pt x="21250" y="39000"/>
                </a:lnTo>
                <a:lnTo>
                  <a:pt x="21260" y="39000"/>
                </a:lnTo>
                <a:lnTo>
                  <a:pt x="21270" y="39000"/>
                </a:lnTo>
                <a:lnTo>
                  <a:pt x="21280" y="39000"/>
                </a:lnTo>
                <a:lnTo>
                  <a:pt x="21280" y="39010"/>
                </a:lnTo>
                <a:lnTo>
                  <a:pt x="21290" y="39010"/>
                </a:lnTo>
                <a:lnTo>
                  <a:pt x="21290" y="39020"/>
                </a:lnTo>
                <a:lnTo>
                  <a:pt x="21300" y="39030"/>
                </a:lnTo>
                <a:lnTo>
                  <a:pt x="21310" y="39040"/>
                </a:lnTo>
                <a:lnTo>
                  <a:pt x="21320" y="39050"/>
                </a:lnTo>
                <a:lnTo>
                  <a:pt x="21330" y="39040"/>
                </a:lnTo>
                <a:lnTo>
                  <a:pt x="21340" y="39040"/>
                </a:lnTo>
                <a:lnTo>
                  <a:pt x="21350" y="39030"/>
                </a:lnTo>
                <a:lnTo>
                  <a:pt x="21360" y="39030"/>
                </a:lnTo>
                <a:lnTo>
                  <a:pt x="21370" y="39040"/>
                </a:lnTo>
                <a:lnTo>
                  <a:pt x="21380" y="39050"/>
                </a:lnTo>
                <a:lnTo>
                  <a:pt x="21380" y="39060"/>
                </a:lnTo>
                <a:lnTo>
                  <a:pt x="21390" y="39070"/>
                </a:lnTo>
                <a:lnTo>
                  <a:pt x="21400" y="39070"/>
                </a:lnTo>
                <a:lnTo>
                  <a:pt x="21410" y="39070"/>
                </a:lnTo>
                <a:lnTo>
                  <a:pt x="21420" y="39070"/>
                </a:lnTo>
                <a:lnTo>
                  <a:pt x="21420" y="39080"/>
                </a:lnTo>
                <a:lnTo>
                  <a:pt x="21410" y="39080"/>
                </a:lnTo>
                <a:lnTo>
                  <a:pt x="21410" y="39090"/>
                </a:lnTo>
                <a:lnTo>
                  <a:pt x="21400" y="39100"/>
                </a:lnTo>
                <a:lnTo>
                  <a:pt x="21390" y="39110"/>
                </a:lnTo>
                <a:lnTo>
                  <a:pt x="21400" y="39110"/>
                </a:lnTo>
                <a:lnTo>
                  <a:pt x="21410" y="39110"/>
                </a:lnTo>
                <a:lnTo>
                  <a:pt x="21420" y="39100"/>
                </a:lnTo>
                <a:lnTo>
                  <a:pt x="21430" y="39100"/>
                </a:lnTo>
                <a:lnTo>
                  <a:pt x="21440" y="39090"/>
                </a:lnTo>
                <a:lnTo>
                  <a:pt x="21450" y="39090"/>
                </a:lnTo>
                <a:lnTo>
                  <a:pt x="21470" y="39080"/>
                </a:lnTo>
                <a:lnTo>
                  <a:pt x="21480" y="39080"/>
                </a:lnTo>
                <a:lnTo>
                  <a:pt x="21490" y="39080"/>
                </a:lnTo>
                <a:lnTo>
                  <a:pt x="21510" y="39090"/>
                </a:lnTo>
                <a:lnTo>
                  <a:pt x="21520" y="39100"/>
                </a:lnTo>
                <a:lnTo>
                  <a:pt x="21530" y="39110"/>
                </a:lnTo>
                <a:lnTo>
                  <a:pt x="21540" y="39110"/>
                </a:lnTo>
                <a:lnTo>
                  <a:pt x="21560" y="39110"/>
                </a:lnTo>
                <a:lnTo>
                  <a:pt x="21570" y="39120"/>
                </a:lnTo>
                <a:lnTo>
                  <a:pt x="21580" y="39120"/>
                </a:lnTo>
                <a:lnTo>
                  <a:pt x="21590" y="39110"/>
                </a:lnTo>
                <a:lnTo>
                  <a:pt x="21600" y="39110"/>
                </a:lnTo>
                <a:lnTo>
                  <a:pt x="21600" y="39100"/>
                </a:lnTo>
                <a:lnTo>
                  <a:pt x="21610" y="39100"/>
                </a:lnTo>
                <a:lnTo>
                  <a:pt x="21620" y="39100"/>
                </a:lnTo>
                <a:lnTo>
                  <a:pt x="21630" y="39110"/>
                </a:lnTo>
                <a:lnTo>
                  <a:pt x="21640" y="39120"/>
                </a:lnTo>
                <a:lnTo>
                  <a:pt x="21650" y="39120"/>
                </a:lnTo>
                <a:lnTo>
                  <a:pt x="21660" y="39120"/>
                </a:lnTo>
                <a:lnTo>
                  <a:pt x="21670" y="39120"/>
                </a:lnTo>
                <a:lnTo>
                  <a:pt x="21670" y="39130"/>
                </a:lnTo>
                <a:lnTo>
                  <a:pt x="21670" y="39140"/>
                </a:lnTo>
                <a:lnTo>
                  <a:pt x="21660" y="39140"/>
                </a:lnTo>
                <a:lnTo>
                  <a:pt x="21660" y="39150"/>
                </a:lnTo>
                <a:lnTo>
                  <a:pt x="21660" y="39160"/>
                </a:lnTo>
                <a:lnTo>
                  <a:pt x="21660" y="39170"/>
                </a:lnTo>
                <a:lnTo>
                  <a:pt x="21680" y="39170"/>
                </a:lnTo>
                <a:lnTo>
                  <a:pt x="21690" y="39170"/>
                </a:lnTo>
                <a:lnTo>
                  <a:pt x="21700" y="39170"/>
                </a:lnTo>
                <a:lnTo>
                  <a:pt x="21710" y="39170"/>
                </a:lnTo>
                <a:lnTo>
                  <a:pt x="21720" y="39180"/>
                </a:lnTo>
                <a:lnTo>
                  <a:pt x="21730" y="39190"/>
                </a:lnTo>
                <a:lnTo>
                  <a:pt x="21740" y="39200"/>
                </a:lnTo>
                <a:lnTo>
                  <a:pt x="21750" y="39210"/>
                </a:lnTo>
                <a:lnTo>
                  <a:pt x="21770" y="39220"/>
                </a:lnTo>
                <a:lnTo>
                  <a:pt x="21790" y="39220"/>
                </a:lnTo>
                <a:lnTo>
                  <a:pt x="21790" y="39210"/>
                </a:lnTo>
                <a:lnTo>
                  <a:pt x="21800" y="39210"/>
                </a:lnTo>
                <a:lnTo>
                  <a:pt x="21810" y="39200"/>
                </a:lnTo>
                <a:lnTo>
                  <a:pt x="21820" y="39200"/>
                </a:lnTo>
                <a:lnTo>
                  <a:pt x="21830" y="39200"/>
                </a:lnTo>
                <a:lnTo>
                  <a:pt x="21840" y="39190"/>
                </a:lnTo>
                <a:lnTo>
                  <a:pt x="21860" y="39190"/>
                </a:lnTo>
                <a:lnTo>
                  <a:pt x="21870" y="39180"/>
                </a:lnTo>
                <a:lnTo>
                  <a:pt x="21880" y="39180"/>
                </a:lnTo>
                <a:lnTo>
                  <a:pt x="21900" y="39190"/>
                </a:lnTo>
                <a:lnTo>
                  <a:pt x="21910" y="39190"/>
                </a:lnTo>
                <a:lnTo>
                  <a:pt x="21920" y="39200"/>
                </a:lnTo>
                <a:lnTo>
                  <a:pt x="21930" y="39210"/>
                </a:lnTo>
                <a:lnTo>
                  <a:pt x="21930" y="39220"/>
                </a:lnTo>
                <a:lnTo>
                  <a:pt x="21940" y="39220"/>
                </a:lnTo>
                <a:lnTo>
                  <a:pt x="21950" y="39230"/>
                </a:lnTo>
                <a:lnTo>
                  <a:pt x="21970" y="39230"/>
                </a:lnTo>
                <a:lnTo>
                  <a:pt x="21980" y="39230"/>
                </a:lnTo>
                <a:lnTo>
                  <a:pt x="21990" y="39240"/>
                </a:lnTo>
                <a:lnTo>
                  <a:pt x="22000" y="39250"/>
                </a:lnTo>
                <a:lnTo>
                  <a:pt x="22010" y="39270"/>
                </a:lnTo>
                <a:lnTo>
                  <a:pt x="22020" y="39280"/>
                </a:lnTo>
                <a:lnTo>
                  <a:pt x="22020" y="39290"/>
                </a:lnTo>
                <a:lnTo>
                  <a:pt x="22040" y="39290"/>
                </a:lnTo>
                <a:lnTo>
                  <a:pt x="22040" y="39270"/>
                </a:lnTo>
                <a:lnTo>
                  <a:pt x="22050" y="39270"/>
                </a:lnTo>
                <a:lnTo>
                  <a:pt x="22050" y="39260"/>
                </a:lnTo>
                <a:lnTo>
                  <a:pt x="22050" y="39250"/>
                </a:lnTo>
                <a:lnTo>
                  <a:pt x="22050" y="39230"/>
                </a:lnTo>
                <a:lnTo>
                  <a:pt x="22040" y="39220"/>
                </a:lnTo>
                <a:lnTo>
                  <a:pt x="22040" y="39210"/>
                </a:lnTo>
                <a:lnTo>
                  <a:pt x="22050" y="39200"/>
                </a:lnTo>
                <a:lnTo>
                  <a:pt x="22060" y="39200"/>
                </a:lnTo>
                <a:lnTo>
                  <a:pt x="22070" y="39210"/>
                </a:lnTo>
                <a:lnTo>
                  <a:pt x="22080" y="39220"/>
                </a:lnTo>
                <a:lnTo>
                  <a:pt x="22090" y="39230"/>
                </a:lnTo>
                <a:lnTo>
                  <a:pt x="22100" y="39230"/>
                </a:lnTo>
                <a:lnTo>
                  <a:pt x="22110" y="39240"/>
                </a:lnTo>
                <a:lnTo>
                  <a:pt x="22110" y="39230"/>
                </a:lnTo>
                <a:lnTo>
                  <a:pt x="22120" y="39230"/>
                </a:lnTo>
                <a:lnTo>
                  <a:pt x="22120" y="39220"/>
                </a:lnTo>
                <a:lnTo>
                  <a:pt x="22120" y="39200"/>
                </a:lnTo>
                <a:lnTo>
                  <a:pt x="22120" y="39190"/>
                </a:lnTo>
                <a:lnTo>
                  <a:pt x="22130" y="39170"/>
                </a:lnTo>
                <a:lnTo>
                  <a:pt x="22140" y="39160"/>
                </a:lnTo>
                <a:lnTo>
                  <a:pt x="22150" y="39160"/>
                </a:lnTo>
                <a:lnTo>
                  <a:pt x="22160" y="39170"/>
                </a:lnTo>
                <a:lnTo>
                  <a:pt x="22180" y="39180"/>
                </a:lnTo>
                <a:lnTo>
                  <a:pt x="22180" y="39190"/>
                </a:lnTo>
                <a:lnTo>
                  <a:pt x="22190" y="39200"/>
                </a:lnTo>
                <a:lnTo>
                  <a:pt x="22200" y="39210"/>
                </a:lnTo>
                <a:lnTo>
                  <a:pt x="22210" y="39210"/>
                </a:lnTo>
                <a:lnTo>
                  <a:pt x="22210" y="39200"/>
                </a:lnTo>
                <a:lnTo>
                  <a:pt x="22220" y="39200"/>
                </a:lnTo>
                <a:lnTo>
                  <a:pt x="22230" y="39200"/>
                </a:lnTo>
                <a:lnTo>
                  <a:pt x="22240" y="39200"/>
                </a:lnTo>
                <a:lnTo>
                  <a:pt x="22240" y="39210"/>
                </a:lnTo>
                <a:lnTo>
                  <a:pt x="22240" y="39220"/>
                </a:lnTo>
                <a:lnTo>
                  <a:pt x="22240" y="39230"/>
                </a:lnTo>
                <a:lnTo>
                  <a:pt x="22250" y="39230"/>
                </a:lnTo>
                <a:lnTo>
                  <a:pt x="22260" y="39230"/>
                </a:lnTo>
                <a:lnTo>
                  <a:pt x="22280" y="39240"/>
                </a:lnTo>
                <a:lnTo>
                  <a:pt x="22290" y="39240"/>
                </a:lnTo>
                <a:lnTo>
                  <a:pt x="22310" y="39240"/>
                </a:lnTo>
                <a:lnTo>
                  <a:pt x="22340" y="39250"/>
                </a:lnTo>
                <a:lnTo>
                  <a:pt x="22350" y="39250"/>
                </a:lnTo>
                <a:lnTo>
                  <a:pt x="22360" y="39240"/>
                </a:lnTo>
                <a:lnTo>
                  <a:pt x="22370" y="39240"/>
                </a:lnTo>
                <a:lnTo>
                  <a:pt x="22390" y="39240"/>
                </a:lnTo>
                <a:lnTo>
                  <a:pt x="22400" y="39220"/>
                </a:lnTo>
                <a:lnTo>
                  <a:pt x="22400" y="39210"/>
                </a:lnTo>
                <a:lnTo>
                  <a:pt x="22410" y="39200"/>
                </a:lnTo>
                <a:lnTo>
                  <a:pt x="22420" y="39190"/>
                </a:lnTo>
                <a:lnTo>
                  <a:pt x="22430" y="39190"/>
                </a:lnTo>
                <a:lnTo>
                  <a:pt x="22440" y="39170"/>
                </a:lnTo>
                <a:lnTo>
                  <a:pt x="22440" y="39160"/>
                </a:lnTo>
                <a:lnTo>
                  <a:pt x="22440" y="39150"/>
                </a:lnTo>
                <a:lnTo>
                  <a:pt x="22450" y="39140"/>
                </a:lnTo>
                <a:lnTo>
                  <a:pt x="22450" y="39120"/>
                </a:lnTo>
                <a:lnTo>
                  <a:pt x="22450" y="39100"/>
                </a:lnTo>
                <a:lnTo>
                  <a:pt x="22450" y="39090"/>
                </a:lnTo>
                <a:lnTo>
                  <a:pt x="22460" y="39080"/>
                </a:lnTo>
                <a:lnTo>
                  <a:pt x="22460" y="39070"/>
                </a:lnTo>
                <a:lnTo>
                  <a:pt x="22480" y="39070"/>
                </a:lnTo>
                <a:lnTo>
                  <a:pt x="22490" y="39060"/>
                </a:lnTo>
                <a:lnTo>
                  <a:pt x="22500" y="39060"/>
                </a:lnTo>
                <a:lnTo>
                  <a:pt x="22520" y="39060"/>
                </a:lnTo>
                <a:lnTo>
                  <a:pt x="22540" y="39060"/>
                </a:lnTo>
                <a:lnTo>
                  <a:pt x="22550" y="39060"/>
                </a:lnTo>
                <a:lnTo>
                  <a:pt x="22570" y="39060"/>
                </a:lnTo>
                <a:lnTo>
                  <a:pt x="22580" y="39060"/>
                </a:lnTo>
                <a:lnTo>
                  <a:pt x="22600" y="39050"/>
                </a:lnTo>
                <a:lnTo>
                  <a:pt x="22610" y="39050"/>
                </a:lnTo>
                <a:lnTo>
                  <a:pt x="22620" y="39050"/>
                </a:lnTo>
                <a:lnTo>
                  <a:pt x="22630" y="39040"/>
                </a:lnTo>
                <a:lnTo>
                  <a:pt x="22650" y="39030"/>
                </a:lnTo>
                <a:lnTo>
                  <a:pt x="22680" y="39020"/>
                </a:lnTo>
                <a:lnTo>
                  <a:pt x="22690" y="39020"/>
                </a:lnTo>
                <a:lnTo>
                  <a:pt x="22710" y="39000"/>
                </a:lnTo>
                <a:lnTo>
                  <a:pt x="22710" y="38990"/>
                </a:lnTo>
                <a:lnTo>
                  <a:pt x="22720" y="38990"/>
                </a:lnTo>
                <a:lnTo>
                  <a:pt x="22720" y="38980"/>
                </a:lnTo>
                <a:lnTo>
                  <a:pt x="22730" y="38980"/>
                </a:lnTo>
                <a:lnTo>
                  <a:pt x="22740" y="38980"/>
                </a:lnTo>
                <a:lnTo>
                  <a:pt x="22740" y="38990"/>
                </a:lnTo>
                <a:lnTo>
                  <a:pt x="22750" y="38990"/>
                </a:lnTo>
                <a:lnTo>
                  <a:pt x="22780" y="38990"/>
                </a:lnTo>
                <a:lnTo>
                  <a:pt x="22800" y="38990"/>
                </a:lnTo>
                <a:lnTo>
                  <a:pt x="22810" y="39000"/>
                </a:lnTo>
                <a:lnTo>
                  <a:pt x="22820" y="39000"/>
                </a:lnTo>
                <a:lnTo>
                  <a:pt x="22830" y="39000"/>
                </a:lnTo>
                <a:lnTo>
                  <a:pt x="22840" y="39000"/>
                </a:lnTo>
                <a:lnTo>
                  <a:pt x="22870" y="39000"/>
                </a:lnTo>
                <a:lnTo>
                  <a:pt x="22880" y="39010"/>
                </a:lnTo>
                <a:lnTo>
                  <a:pt x="22890" y="39010"/>
                </a:lnTo>
                <a:lnTo>
                  <a:pt x="22900" y="39020"/>
                </a:lnTo>
                <a:lnTo>
                  <a:pt x="22900" y="39030"/>
                </a:lnTo>
                <a:lnTo>
                  <a:pt x="22920" y="39040"/>
                </a:lnTo>
                <a:lnTo>
                  <a:pt x="22940" y="39040"/>
                </a:lnTo>
                <a:lnTo>
                  <a:pt x="22950" y="39040"/>
                </a:lnTo>
                <a:lnTo>
                  <a:pt x="22960" y="39030"/>
                </a:lnTo>
                <a:lnTo>
                  <a:pt x="22970" y="39030"/>
                </a:lnTo>
                <a:lnTo>
                  <a:pt x="22980" y="39020"/>
                </a:lnTo>
                <a:lnTo>
                  <a:pt x="22990" y="39020"/>
                </a:lnTo>
                <a:lnTo>
                  <a:pt x="23000" y="39010"/>
                </a:lnTo>
                <a:lnTo>
                  <a:pt x="23010" y="39000"/>
                </a:lnTo>
                <a:lnTo>
                  <a:pt x="23020" y="38990"/>
                </a:lnTo>
                <a:lnTo>
                  <a:pt x="23030" y="38990"/>
                </a:lnTo>
                <a:lnTo>
                  <a:pt x="23050" y="38980"/>
                </a:lnTo>
                <a:lnTo>
                  <a:pt x="23060" y="38970"/>
                </a:lnTo>
                <a:lnTo>
                  <a:pt x="23080" y="38960"/>
                </a:lnTo>
                <a:lnTo>
                  <a:pt x="23090" y="38950"/>
                </a:lnTo>
                <a:lnTo>
                  <a:pt x="23110" y="38940"/>
                </a:lnTo>
                <a:lnTo>
                  <a:pt x="23120" y="38940"/>
                </a:lnTo>
                <a:lnTo>
                  <a:pt x="23130" y="38930"/>
                </a:lnTo>
                <a:lnTo>
                  <a:pt x="23140" y="38930"/>
                </a:lnTo>
                <a:lnTo>
                  <a:pt x="23160" y="38920"/>
                </a:lnTo>
                <a:lnTo>
                  <a:pt x="23180" y="38910"/>
                </a:lnTo>
                <a:lnTo>
                  <a:pt x="23200" y="38890"/>
                </a:lnTo>
                <a:lnTo>
                  <a:pt x="23220" y="38890"/>
                </a:lnTo>
                <a:lnTo>
                  <a:pt x="23230" y="38880"/>
                </a:lnTo>
                <a:lnTo>
                  <a:pt x="23240" y="38870"/>
                </a:lnTo>
                <a:lnTo>
                  <a:pt x="23260" y="38850"/>
                </a:lnTo>
                <a:lnTo>
                  <a:pt x="23270" y="38840"/>
                </a:lnTo>
                <a:lnTo>
                  <a:pt x="23290" y="38830"/>
                </a:lnTo>
                <a:lnTo>
                  <a:pt x="23310" y="38830"/>
                </a:lnTo>
                <a:lnTo>
                  <a:pt x="23320" y="38790"/>
                </a:lnTo>
                <a:lnTo>
                  <a:pt x="23330" y="38770"/>
                </a:lnTo>
                <a:lnTo>
                  <a:pt x="23340" y="38740"/>
                </a:lnTo>
                <a:lnTo>
                  <a:pt x="23340" y="38730"/>
                </a:lnTo>
                <a:lnTo>
                  <a:pt x="23350" y="38710"/>
                </a:lnTo>
                <a:lnTo>
                  <a:pt x="23370" y="38700"/>
                </a:lnTo>
                <a:lnTo>
                  <a:pt x="23390" y="38700"/>
                </a:lnTo>
                <a:lnTo>
                  <a:pt x="23400" y="38700"/>
                </a:lnTo>
                <a:lnTo>
                  <a:pt x="23410" y="38710"/>
                </a:lnTo>
                <a:lnTo>
                  <a:pt x="23430" y="38710"/>
                </a:lnTo>
                <a:lnTo>
                  <a:pt x="23440" y="38700"/>
                </a:lnTo>
                <a:lnTo>
                  <a:pt x="23450" y="38690"/>
                </a:lnTo>
                <a:lnTo>
                  <a:pt x="23460" y="38690"/>
                </a:lnTo>
                <a:lnTo>
                  <a:pt x="23480" y="38690"/>
                </a:lnTo>
                <a:lnTo>
                  <a:pt x="23490" y="38690"/>
                </a:lnTo>
                <a:lnTo>
                  <a:pt x="23500" y="38700"/>
                </a:lnTo>
                <a:lnTo>
                  <a:pt x="23520" y="38720"/>
                </a:lnTo>
                <a:lnTo>
                  <a:pt x="23520" y="38730"/>
                </a:lnTo>
                <a:lnTo>
                  <a:pt x="23530" y="38740"/>
                </a:lnTo>
                <a:lnTo>
                  <a:pt x="23540" y="38750"/>
                </a:lnTo>
                <a:lnTo>
                  <a:pt x="23560" y="38750"/>
                </a:lnTo>
                <a:lnTo>
                  <a:pt x="23570" y="38750"/>
                </a:lnTo>
                <a:lnTo>
                  <a:pt x="23580" y="38740"/>
                </a:lnTo>
                <a:lnTo>
                  <a:pt x="23590" y="38730"/>
                </a:lnTo>
                <a:lnTo>
                  <a:pt x="23610" y="38720"/>
                </a:lnTo>
                <a:lnTo>
                  <a:pt x="23620" y="38700"/>
                </a:lnTo>
                <a:lnTo>
                  <a:pt x="23620" y="38680"/>
                </a:lnTo>
                <a:lnTo>
                  <a:pt x="23620" y="38650"/>
                </a:lnTo>
                <a:lnTo>
                  <a:pt x="23620" y="38630"/>
                </a:lnTo>
                <a:lnTo>
                  <a:pt x="23610" y="38600"/>
                </a:lnTo>
                <a:lnTo>
                  <a:pt x="23610" y="38590"/>
                </a:lnTo>
                <a:lnTo>
                  <a:pt x="23610" y="38570"/>
                </a:lnTo>
                <a:lnTo>
                  <a:pt x="23600" y="38550"/>
                </a:lnTo>
                <a:lnTo>
                  <a:pt x="23590" y="38530"/>
                </a:lnTo>
                <a:lnTo>
                  <a:pt x="23580" y="38500"/>
                </a:lnTo>
                <a:lnTo>
                  <a:pt x="23580" y="38480"/>
                </a:lnTo>
                <a:lnTo>
                  <a:pt x="23590" y="38470"/>
                </a:lnTo>
                <a:lnTo>
                  <a:pt x="23610" y="38460"/>
                </a:lnTo>
                <a:lnTo>
                  <a:pt x="23630" y="38450"/>
                </a:lnTo>
                <a:lnTo>
                  <a:pt x="23660" y="38440"/>
                </a:lnTo>
                <a:lnTo>
                  <a:pt x="23670" y="38430"/>
                </a:lnTo>
                <a:lnTo>
                  <a:pt x="23680" y="38430"/>
                </a:lnTo>
                <a:lnTo>
                  <a:pt x="23700" y="38420"/>
                </a:lnTo>
                <a:lnTo>
                  <a:pt x="23720" y="38410"/>
                </a:lnTo>
                <a:lnTo>
                  <a:pt x="23740" y="38410"/>
                </a:lnTo>
                <a:lnTo>
                  <a:pt x="23760" y="38400"/>
                </a:lnTo>
                <a:lnTo>
                  <a:pt x="23810" y="38400"/>
                </a:lnTo>
                <a:lnTo>
                  <a:pt x="23820" y="38390"/>
                </a:lnTo>
                <a:lnTo>
                  <a:pt x="23840" y="38380"/>
                </a:lnTo>
                <a:lnTo>
                  <a:pt x="23860" y="38380"/>
                </a:lnTo>
                <a:lnTo>
                  <a:pt x="23870" y="38390"/>
                </a:lnTo>
                <a:lnTo>
                  <a:pt x="23880" y="38400"/>
                </a:lnTo>
                <a:lnTo>
                  <a:pt x="23900" y="38400"/>
                </a:lnTo>
                <a:lnTo>
                  <a:pt x="23910" y="38400"/>
                </a:lnTo>
                <a:lnTo>
                  <a:pt x="23930" y="38400"/>
                </a:lnTo>
                <a:lnTo>
                  <a:pt x="23940" y="38400"/>
                </a:lnTo>
                <a:lnTo>
                  <a:pt x="23960" y="38390"/>
                </a:lnTo>
                <a:lnTo>
                  <a:pt x="23980" y="38390"/>
                </a:lnTo>
                <a:lnTo>
                  <a:pt x="24000" y="38400"/>
                </a:lnTo>
                <a:lnTo>
                  <a:pt x="24020" y="38390"/>
                </a:lnTo>
                <a:lnTo>
                  <a:pt x="24040" y="38390"/>
                </a:lnTo>
                <a:lnTo>
                  <a:pt x="24050" y="38390"/>
                </a:lnTo>
                <a:lnTo>
                  <a:pt x="24080" y="38390"/>
                </a:lnTo>
                <a:lnTo>
                  <a:pt x="24120" y="38360"/>
                </a:lnTo>
                <a:lnTo>
                  <a:pt x="24130" y="38360"/>
                </a:lnTo>
                <a:lnTo>
                  <a:pt x="24130" y="38350"/>
                </a:lnTo>
                <a:lnTo>
                  <a:pt x="24140" y="38350"/>
                </a:lnTo>
                <a:lnTo>
                  <a:pt x="24160" y="38340"/>
                </a:lnTo>
                <a:lnTo>
                  <a:pt x="24170" y="38330"/>
                </a:lnTo>
                <a:lnTo>
                  <a:pt x="24170" y="38320"/>
                </a:lnTo>
                <a:lnTo>
                  <a:pt x="24180" y="38320"/>
                </a:lnTo>
                <a:lnTo>
                  <a:pt x="24190" y="38310"/>
                </a:lnTo>
                <a:lnTo>
                  <a:pt x="24210" y="38300"/>
                </a:lnTo>
                <a:lnTo>
                  <a:pt x="24220" y="38290"/>
                </a:lnTo>
                <a:lnTo>
                  <a:pt x="24220" y="38280"/>
                </a:lnTo>
                <a:lnTo>
                  <a:pt x="24230" y="38280"/>
                </a:lnTo>
                <a:lnTo>
                  <a:pt x="24240" y="38270"/>
                </a:lnTo>
                <a:lnTo>
                  <a:pt x="24250" y="38270"/>
                </a:lnTo>
                <a:lnTo>
                  <a:pt x="24270" y="38260"/>
                </a:lnTo>
                <a:lnTo>
                  <a:pt x="24300" y="38260"/>
                </a:lnTo>
                <a:lnTo>
                  <a:pt x="24320" y="38260"/>
                </a:lnTo>
                <a:lnTo>
                  <a:pt x="24330" y="38260"/>
                </a:lnTo>
                <a:lnTo>
                  <a:pt x="24340" y="38260"/>
                </a:lnTo>
                <a:lnTo>
                  <a:pt x="24350" y="38250"/>
                </a:lnTo>
                <a:lnTo>
                  <a:pt x="24360" y="38250"/>
                </a:lnTo>
                <a:lnTo>
                  <a:pt x="24370" y="38250"/>
                </a:lnTo>
                <a:lnTo>
                  <a:pt x="24380" y="38240"/>
                </a:lnTo>
                <a:lnTo>
                  <a:pt x="24380" y="38230"/>
                </a:lnTo>
                <a:lnTo>
                  <a:pt x="24400" y="38220"/>
                </a:lnTo>
                <a:lnTo>
                  <a:pt x="24420" y="38200"/>
                </a:lnTo>
                <a:lnTo>
                  <a:pt x="24430" y="38190"/>
                </a:lnTo>
                <a:lnTo>
                  <a:pt x="24440" y="38180"/>
                </a:lnTo>
                <a:lnTo>
                  <a:pt x="24450" y="38170"/>
                </a:lnTo>
                <a:lnTo>
                  <a:pt x="24460" y="38160"/>
                </a:lnTo>
                <a:lnTo>
                  <a:pt x="24470" y="38160"/>
                </a:lnTo>
                <a:lnTo>
                  <a:pt x="24480" y="38130"/>
                </a:lnTo>
                <a:lnTo>
                  <a:pt x="24480" y="38110"/>
                </a:lnTo>
                <a:lnTo>
                  <a:pt x="24490" y="38090"/>
                </a:lnTo>
                <a:lnTo>
                  <a:pt x="24490" y="38080"/>
                </a:lnTo>
                <a:lnTo>
                  <a:pt x="24490" y="38070"/>
                </a:lnTo>
                <a:lnTo>
                  <a:pt x="24500" y="38050"/>
                </a:lnTo>
                <a:lnTo>
                  <a:pt x="24510" y="38050"/>
                </a:lnTo>
                <a:lnTo>
                  <a:pt x="24510" y="38030"/>
                </a:lnTo>
                <a:lnTo>
                  <a:pt x="24520" y="38020"/>
                </a:lnTo>
                <a:lnTo>
                  <a:pt x="24530" y="38010"/>
                </a:lnTo>
                <a:lnTo>
                  <a:pt x="24540" y="38000"/>
                </a:lnTo>
                <a:lnTo>
                  <a:pt x="24550" y="38000"/>
                </a:lnTo>
                <a:lnTo>
                  <a:pt x="24560" y="37990"/>
                </a:lnTo>
                <a:lnTo>
                  <a:pt x="24570" y="37980"/>
                </a:lnTo>
                <a:lnTo>
                  <a:pt x="24580" y="37980"/>
                </a:lnTo>
                <a:lnTo>
                  <a:pt x="24600" y="37970"/>
                </a:lnTo>
                <a:lnTo>
                  <a:pt x="24600" y="37960"/>
                </a:lnTo>
                <a:lnTo>
                  <a:pt x="24610" y="37960"/>
                </a:lnTo>
                <a:lnTo>
                  <a:pt x="24620" y="37950"/>
                </a:lnTo>
                <a:lnTo>
                  <a:pt x="24620" y="37940"/>
                </a:lnTo>
                <a:lnTo>
                  <a:pt x="24630" y="37930"/>
                </a:lnTo>
                <a:lnTo>
                  <a:pt x="24620" y="37920"/>
                </a:lnTo>
                <a:lnTo>
                  <a:pt x="24620" y="37910"/>
                </a:lnTo>
                <a:lnTo>
                  <a:pt x="24620" y="37900"/>
                </a:lnTo>
                <a:lnTo>
                  <a:pt x="24620" y="37890"/>
                </a:lnTo>
                <a:lnTo>
                  <a:pt x="24620" y="37880"/>
                </a:lnTo>
                <a:lnTo>
                  <a:pt x="24620" y="37860"/>
                </a:lnTo>
                <a:lnTo>
                  <a:pt x="24620" y="37840"/>
                </a:lnTo>
                <a:lnTo>
                  <a:pt x="24610" y="37830"/>
                </a:lnTo>
                <a:lnTo>
                  <a:pt x="24610" y="37820"/>
                </a:lnTo>
                <a:lnTo>
                  <a:pt x="24610" y="37800"/>
                </a:lnTo>
                <a:lnTo>
                  <a:pt x="24610" y="37780"/>
                </a:lnTo>
                <a:lnTo>
                  <a:pt x="24610" y="37770"/>
                </a:lnTo>
                <a:lnTo>
                  <a:pt x="24610" y="37750"/>
                </a:lnTo>
                <a:lnTo>
                  <a:pt x="24620" y="37740"/>
                </a:lnTo>
                <a:lnTo>
                  <a:pt x="24620" y="37720"/>
                </a:lnTo>
                <a:lnTo>
                  <a:pt x="24630" y="37720"/>
                </a:lnTo>
                <a:lnTo>
                  <a:pt x="24630" y="37710"/>
                </a:lnTo>
                <a:lnTo>
                  <a:pt x="24630" y="37690"/>
                </a:lnTo>
                <a:lnTo>
                  <a:pt x="24630" y="37680"/>
                </a:lnTo>
                <a:lnTo>
                  <a:pt x="24630" y="37670"/>
                </a:lnTo>
                <a:lnTo>
                  <a:pt x="24630" y="37660"/>
                </a:lnTo>
                <a:lnTo>
                  <a:pt x="24640" y="37650"/>
                </a:lnTo>
                <a:lnTo>
                  <a:pt x="24650" y="37640"/>
                </a:lnTo>
                <a:lnTo>
                  <a:pt x="24660" y="37630"/>
                </a:lnTo>
                <a:lnTo>
                  <a:pt x="24670" y="37610"/>
                </a:lnTo>
                <a:lnTo>
                  <a:pt x="24680" y="37600"/>
                </a:lnTo>
                <a:lnTo>
                  <a:pt x="24690" y="37590"/>
                </a:lnTo>
                <a:lnTo>
                  <a:pt x="24690" y="37580"/>
                </a:lnTo>
                <a:lnTo>
                  <a:pt x="24700" y="37560"/>
                </a:lnTo>
                <a:lnTo>
                  <a:pt x="24710" y="37540"/>
                </a:lnTo>
                <a:lnTo>
                  <a:pt x="24710" y="37530"/>
                </a:lnTo>
                <a:lnTo>
                  <a:pt x="24720" y="37520"/>
                </a:lnTo>
                <a:lnTo>
                  <a:pt x="24720" y="37510"/>
                </a:lnTo>
                <a:lnTo>
                  <a:pt x="24720" y="37500"/>
                </a:lnTo>
                <a:lnTo>
                  <a:pt x="24720" y="37480"/>
                </a:lnTo>
                <a:lnTo>
                  <a:pt x="24720" y="37460"/>
                </a:lnTo>
                <a:lnTo>
                  <a:pt x="24720" y="37450"/>
                </a:lnTo>
                <a:lnTo>
                  <a:pt x="24720" y="37440"/>
                </a:lnTo>
                <a:lnTo>
                  <a:pt x="24730" y="37440"/>
                </a:lnTo>
                <a:lnTo>
                  <a:pt x="24730" y="37430"/>
                </a:lnTo>
                <a:lnTo>
                  <a:pt x="24740" y="37430"/>
                </a:lnTo>
                <a:lnTo>
                  <a:pt x="24750" y="37420"/>
                </a:lnTo>
                <a:lnTo>
                  <a:pt x="24760" y="37420"/>
                </a:lnTo>
                <a:lnTo>
                  <a:pt x="24770" y="37420"/>
                </a:lnTo>
                <a:lnTo>
                  <a:pt x="24790" y="37410"/>
                </a:lnTo>
                <a:lnTo>
                  <a:pt x="24800" y="37400"/>
                </a:lnTo>
                <a:lnTo>
                  <a:pt x="24830" y="37400"/>
                </a:lnTo>
                <a:lnTo>
                  <a:pt x="24840" y="37390"/>
                </a:lnTo>
                <a:lnTo>
                  <a:pt x="24850" y="37390"/>
                </a:lnTo>
                <a:lnTo>
                  <a:pt x="24860" y="37380"/>
                </a:lnTo>
                <a:lnTo>
                  <a:pt x="24860" y="37370"/>
                </a:lnTo>
                <a:lnTo>
                  <a:pt x="24870" y="37370"/>
                </a:lnTo>
                <a:lnTo>
                  <a:pt x="24870" y="37360"/>
                </a:lnTo>
                <a:lnTo>
                  <a:pt x="24870" y="37350"/>
                </a:lnTo>
                <a:lnTo>
                  <a:pt x="24870" y="37330"/>
                </a:lnTo>
                <a:lnTo>
                  <a:pt x="24860" y="37310"/>
                </a:lnTo>
                <a:lnTo>
                  <a:pt x="24850" y="37300"/>
                </a:lnTo>
                <a:lnTo>
                  <a:pt x="24840" y="37290"/>
                </a:lnTo>
                <a:lnTo>
                  <a:pt x="24840" y="37270"/>
                </a:lnTo>
                <a:lnTo>
                  <a:pt x="24840" y="37250"/>
                </a:lnTo>
                <a:lnTo>
                  <a:pt x="24840" y="37240"/>
                </a:lnTo>
                <a:lnTo>
                  <a:pt x="24840" y="37230"/>
                </a:lnTo>
                <a:lnTo>
                  <a:pt x="24840" y="37220"/>
                </a:lnTo>
                <a:lnTo>
                  <a:pt x="24850" y="37200"/>
                </a:lnTo>
                <a:lnTo>
                  <a:pt x="24860" y="37190"/>
                </a:lnTo>
                <a:lnTo>
                  <a:pt x="24870" y="37180"/>
                </a:lnTo>
                <a:lnTo>
                  <a:pt x="24880" y="37170"/>
                </a:lnTo>
                <a:lnTo>
                  <a:pt x="24890" y="37170"/>
                </a:lnTo>
                <a:lnTo>
                  <a:pt x="24900" y="37170"/>
                </a:lnTo>
                <a:lnTo>
                  <a:pt x="24920" y="37170"/>
                </a:lnTo>
                <a:lnTo>
                  <a:pt x="24940" y="37180"/>
                </a:lnTo>
                <a:lnTo>
                  <a:pt x="24950" y="37190"/>
                </a:lnTo>
                <a:lnTo>
                  <a:pt x="24960" y="37190"/>
                </a:lnTo>
                <a:lnTo>
                  <a:pt x="24970" y="37190"/>
                </a:lnTo>
                <a:lnTo>
                  <a:pt x="24980" y="37190"/>
                </a:lnTo>
                <a:lnTo>
                  <a:pt x="25000" y="37180"/>
                </a:lnTo>
                <a:lnTo>
                  <a:pt x="25010" y="37180"/>
                </a:lnTo>
                <a:lnTo>
                  <a:pt x="25010" y="37160"/>
                </a:lnTo>
                <a:lnTo>
                  <a:pt x="25010" y="37150"/>
                </a:lnTo>
                <a:lnTo>
                  <a:pt x="25010" y="37140"/>
                </a:lnTo>
                <a:lnTo>
                  <a:pt x="25020" y="37130"/>
                </a:lnTo>
                <a:lnTo>
                  <a:pt x="25040" y="37130"/>
                </a:lnTo>
                <a:lnTo>
                  <a:pt x="25070" y="37130"/>
                </a:lnTo>
                <a:lnTo>
                  <a:pt x="25090" y="37130"/>
                </a:lnTo>
                <a:lnTo>
                  <a:pt x="25110" y="37130"/>
                </a:lnTo>
                <a:lnTo>
                  <a:pt x="25130" y="37140"/>
                </a:lnTo>
                <a:lnTo>
                  <a:pt x="25160" y="37140"/>
                </a:lnTo>
                <a:lnTo>
                  <a:pt x="25170" y="37140"/>
                </a:lnTo>
                <a:lnTo>
                  <a:pt x="25190" y="37130"/>
                </a:lnTo>
                <a:lnTo>
                  <a:pt x="25200" y="37130"/>
                </a:lnTo>
                <a:lnTo>
                  <a:pt x="25220" y="37120"/>
                </a:lnTo>
                <a:lnTo>
                  <a:pt x="25250" y="37110"/>
                </a:lnTo>
                <a:lnTo>
                  <a:pt x="25260" y="37100"/>
                </a:lnTo>
                <a:lnTo>
                  <a:pt x="25270" y="37100"/>
                </a:lnTo>
                <a:lnTo>
                  <a:pt x="25270" y="37090"/>
                </a:lnTo>
                <a:lnTo>
                  <a:pt x="25280" y="37090"/>
                </a:lnTo>
                <a:lnTo>
                  <a:pt x="25290" y="37090"/>
                </a:lnTo>
                <a:lnTo>
                  <a:pt x="25310" y="37100"/>
                </a:lnTo>
                <a:lnTo>
                  <a:pt x="25320" y="37110"/>
                </a:lnTo>
                <a:lnTo>
                  <a:pt x="25320" y="37120"/>
                </a:lnTo>
                <a:lnTo>
                  <a:pt x="25330" y="37130"/>
                </a:lnTo>
                <a:lnTo>
                  <a:pt x="25340" y="37130"/>
                </a:lnTo>
                <a:lnTo>
                  <a:pt x="25350" y="37140"/>
                </a:lnTo>
                <a:lnTo>
                  <a:pt x="25380" y="37150"/>
                </a:lnTo>
                <a:lnTo>
                  <a:pt x="25390" y="37160"/>
                </a:lnTo>
                <a:lnTo>
                  <a:pt x="25400" y="37160"/>
                </a:lnTo>
                <a:lnTo>
                  <a:pt x="25420" y="37160"/>
                </a:lnTo>
                <a:lnTo>
                  <a:pt x="25430" y="37170"/>
                </a:lnTo>
                <a:lnTo>
                  <a:pt x="25450" y="37170"/>
                </a:lnTo>
                <a:lnTo>
                  <a:pt x="25460" y="37180"/>
                </a:lnTo>
                <a:lnTo>
                  <a:pt x="25480" y="37200"/>
                </a:lnTo>
                <a:lnTo>
                  <a:pt x="25500" y="37200"/>
                </a:lnTo>
                <a:lnTo>
                  <a:pt x="25500" y="37210"/>
                </a:lnTo>
                <a:lnTo>
                  <a:pt x="25520" y="37230"/>
                </a:lnTo>
                <a:lnTo>
                  <a:pt x="25530" y="37230"/>
                </a:lnTo>
                <a:lnTo>
                  <a:pt x="25560" y="37250"/>
                </a:lnTo>
                <a:lnTo>
                  <a:pt x="25570" y="37250"/>
                </a:lnTo>
                <a:lnTo>
                  <a:pt x="25590" y="37250"/>
                </a:lnTo>
                <a:lnTo>
                  <a:pt x="25600" y="37250"/>
                </a:lnTo>
                <a:lnTo>
                  <a:pt x="25610" y="37240"/>
                </a:lnTo>
                <a:lnTo>
                  <a:pt x="25620" y="37230"/>
                </a:lnTo>
                <a:lnTo>
                  <a:pt x="25620" y="37220"/>
                </a:lnTo>
                <a:lnTo>
                  <a:pt x="25620" y="37200"/>
                </a:lnTo>
                <a:lnTo>
                  <a:pt x="25630" y="37190"/>
                </a:lnTo>
                <a:lnTo>
                  <a:pt x="25630" y="37180"/>
                </a:lnTo>
                <a:lnTo>
                  <a:pt x="25640" y="37170"/>
                </a:lnTo>
                <a:lnTo>
                  <a:pt x="25660" y="37160"/>
                </a:lnTo>
                <a:lnTo>
                  <a:pt x="25670" y="37140"/>
                </a:lnTo>
                <a:lnTo>
                  <a:pt x="25680" y="37120"/>
                </a:lnTo>
                <a:lnTo>
                  <a:pt x="25690" y="37110"/>
                </a:lnTo>
                <a:lnTo>
                  <a:pt x="25710" y="37100"/>
                </a:lnTo>
                <a:lnTo>
                  <a:pt x="25730" y="37090"/>
                </a:lnTo>
                <a:lnTo>
                  <a:pt x="25750" y="37080"/>
                </a:lnTo>
                <a:lnTo>
                  <a:pt x="25770" y="37080"/>
                </a:lnTo>
                <a:lnTo>
                  <a:pt x="25790" y="37080"/>
                </a:lnTo>
                <a:lnTo>
                  <a:pt x="25810" y="37080"/>
                </a:lnTo>
                <a:lnTo>
                  <a:pt x="25840" y="37080"/>
                </a:lnTo>
                <a:lnTo>
                  <a:pt x="25850" y="37080"/>
                </a:lnTo>
                <a:lnTo>
                  <a:pt x="25870" y="37080"/>
                </a:lnTo>
                <a:lnTo>
                  <a:pt x="25890" y="37080"/>
                </a:lnTo>
                <a:lnTo>
                  <a:pt x="25900" y="37060"/>
                </a:lnTo>
                <a:lnTo>
                  <a:pt x="25910" y="37050"/>
                </a:lnTo>
                <a:lnTo>
                  <a:pt x="25920" y="37030"/>
                </a:lnTo>
                <a:lnTo>
                  <a:pt x="25930" y="37010"/>
                </a:lnTo>
                <a:lnTo>
                  <a:pt x="25940" y="36990"/>
                </a:lnTo>
                <a:lnTo>
                  <a:pt x="25950" y="36970"/>
                </a:lnTo>
                <a:lnTo>
                  <a:pt x="25960" y="36960"/>
                </a:lnTo>
                <a:lnTo>
                  <a:pt x="25960" y="36950"/>
                </a:lnTo>
                <a:lnTo>
                  <a:pt x="25960" y="36940"/>
                </a:lnTo>
                <a:lnTo>
                  <a:pt x="25970" y="36940"/>
                </a:lnTo>
                <a:lnTo>
                  <a:pt x="25970" y="36920"/>
                </a:lnTo>
                <a:lnTo>
                  <a:pt x="25980" y="36910"/>
                </a:lnTo>
                <a:lnTo>
                  <a:pt x="25990" y="36900"/>
                </a:lnTo>
                <a:lnTo>
                  <a:pt x="26000" y="36890"/>
                </a:lnTo>
                <a:lnTo>
                  <a:pt x="26000" y="36880"/>
                </a:lnTo>
                <a:lnTo>
                  <a:pt x="26010" y="36870"/>
                </a:lnTo>
                <a:lnTo>
                  <a:pt x="26010" y="36860"/>
                </a:lnTo>
                <a:lnTo>
                  <a:pt x="26010" y="36850"/>
                </a:lnTo>
                <a:lnTo>
                  <a:pt x="26010" y="36830"/>
                </a:lnTo>
                <a:lnTo>
                  <a:pt x="26000" y="36820"/>
                </a:lnTo>
                <a:lnTo>
                  <a:pt x="26000" y="36810"/>
                </a:lnTo>
                <a:lnTo>
                  <a:pt x="25990" y="36800"/>
                </a:lnTo>
                <a:lnTo>
                  <a:pt x="25990" y="36790"/>
                </a:lnTo>
                <a:lnTo>
                  <a:pt x="25990" y="36780"/>
                </a:lnTo>
                <a:lnTo>
                  <a:pt x="25980" y="36770"/>
                </a:lnTo>
                <a:lnTo>
                  <a:pt x="25980" y="36760"/>
                </a:lnTo>
                <a:lnTo>
                  <a:pt x="25980" y="36750"/>
                </a:lnTo>
                <a:lnTo>
                  <a:pt x="25990" y="36740"/>
                </a:lnTo>
                <a:lnTo>
                  <a:pt x="25990" y="36730"/>
                </a:lnTo>
                <a:lnTo>
                  <a:pt x="26000" y="36720"/>
                </a:lnTo>
                <a:lnTo>
                  <a:pt x="26010" y="36710"/>
                </a:lnTo>
                <a:lnTo>
                  <a:pt x="26020" y="36710"/>
                </a:lnTo>
                <a:lnTo>
                  <a:pt x="26030" y="36690"/>
                </a:lnTo>
                <a:lnTo>
                  <a:pt x="26040" y="36680"/>
                </a:lnTo>
                <a:lnTo>
                  <a:pt x="26040" y="36670"/>
                </a:lnTo>
                <a:lnTo>
                  <a:pt x="26040" y="36650"/>
                </a:lnTo>
                <a:lnTo>
                  <a:pt x="26040" y="36640"/>
                </a:lnTo>
                <a:lnTo>
                  <a:pt x="26050" y="36630"/>
                </a:lnTo>
                <a:lnTo>
                  <a:pt x="26050" y="36620"/>
                </a:lnTo>
                <a:lnTo>
                  <a:pt x="26060" y="36620"/>
                </a:lnTo>
                <a:lnTo>
                  <a:pt x="26070" y="36610"/>
                </a:lnTo>
                <a:lnTo>
                  <a:pt x="26080" y="36610"/>
                </a:lnTo>
                <a:lnTo>
                  <a:pt x="26090" y="36610"/>
                </a:lnTo>
                <a:lnTo>
                  <a:pt x="26110" y="36600"/>
                </a:lnTo>
                <a:lnTo>
                  <a:pt x="26120" y="36600"/>
                </a:lnTo>
                <a:lnTo>
                  <a:pt x="26140" y="36600"/>
                </a:lnTo>
                <a:lnTo>
                  <a:pt x="26150" y="36600"/>
                </a:lnTo>
                <a:lnTo>
                  <a:pt x="26170" y="36590"/>
                </a:lnTo>
                <a:lnTo>
                  <a:pt x="26190" y="36590"/>
                </a:lnTo>
                <a:lnTo>
                  <a:pt x="26210" y="36590"/>
                </a:lnTo>
                <a:lnTo>
                  <a:pt x="26220" y="36590"/>
                </a:lnTo>
                <a:lnTo>
                  <a:pt x="26230" y="36580"/>
                </a:lnTo>
                <a:lnTo>
                  <a:pt x="26230" y="36570"/>
                </a:lnTo>
                <a:lnTo>
                  <a:pt x="26240" y="36570"/>
                </a:lnTo>
                <a:lnTo>
                  <a:pt x="26240" y="36560"/>
                </a:lnTo>
                <a:lnTo>
                  <a:pt x="26250" y="36540"/>
                </a:lnTo>
                <a:lnTo>
                  <a:pt x="26260" y="36520"/>
                </a:lnTo>
                <a:lnTo>
                  <a:pt x="26270" y="36500"/>
                </a:lnTo>
                <a:lnTo>
                  <a:pt x="26270" y="36490"/>
                </a:lnTo>
                <a:lnTo>
                  <a:pt x="26280" y="36470"/>
                </a:lnTo>
                <a:lnTo>
                  <a:pt x="26290" y="36460"/>
                </a:lnTo>
                <a:lnTo>
                  <a:pt x="26320" y="36460"/>
                </a:lnTo>
                <a:lnTo>
                  <a:pt x="26330" y="36460"/>
                </a:lnTo>
                <a:lnTo>
                  <a:pt x="26340" y="36460"/>
                </a:lnTo>
                <a:lnTo>
                  <a:pt x="26350" y="36450"/>
                </a:lnTo>
                <a:lnTo>
                  <a:pt x="26360" y="36450"/>
                </a:lnTo>
                <a:lnTo>
                  <a:pt x="26360" y="36440"/>
                </a:lnTo>
                <a:lnTo>
                  <a:pt x="26370" y="36420"/>
                </a:lnTo>
                <a:lnTo>
                  <a:pt x="26380" y="36400"/>
                </a:lnTo>
                <a:lnTo>
                  <a:pt x="26380" y="36390"/>
                </a:lnTo>
                <a:lnTo>
                  <a:pt x="26390" y="36390"/>
                </a:lnTo>
                <a:lnTo>
                  <a:pt x="26400" y="36380"/>
                </a:lnTo>
                <a:lnTo>
                  <a:pt x="26420" y="36370"/>
                </a:lnTo>
                <a:lnTo>
                  <a:pt x="26450" y="36360"/>
                </a:lnTo>
                <a:lnTo>
                  <a:pt x="26460" y="36360"/>
                </a:lnTo>
                <a:lnTo>
                  <a:pt x="26470" y="36360"/>
                </a:lnTo>
                <a:lnTo>
                  <a:pt x="26490" y="36360"/>
                </a:lnTo>
                <a:lnTo>
                  <a:pt x="26510" y="36360"/>
                </a:lnTo>
                <a:lnTo>
                  <a:pt x="26530" y="36360"/>
                </a:lnTo>
                <a:lnTo>
                  <a:pt x="26540" y="36360"/>
                </a:lnTo>
                <a:lnTo>
                  <a:pt x="26560" y="36360"/>
                </a:lnTo>
                <a:lnTo>
                  <a:pt x="26570" y="36360"/>
                </a:lnTo>
                <a:lnTo>
                  <a:pt x="26580" y="36360"/>
                </a:lnTo>
                <a:lnTo>
                  <a:pt x="26580" y="36350"/>
                </a:lnTo>
                <a:lnTo>
                  <a:pt x="26600" y="36340"/>
                </a:lnTo>
                <a:lnTo>
                  <a:pt x="26610" y="36340"/>
                </a:lnTo>
                <a:lnTo>
                  <a:pt x="26630" y="36320"/>
                </a:lnTo>
                <a:lnTo>
                  <a:pt x="26650" y="36320"/>
                </a:lnTo>
                <a:lnTo>
                  <a:pt x="26660" y="36320"/>
                </a:lnTo>
                <a:lnTo>
                  <a:pt x="26680" y="36310"/>
                </a:lnTo>
                <a:lnTo>
                  <a:pt x="26690" y="36300"/>
                </a:lnTo>
                <a:lnTo>
                  <a:pt x="26700" y="36280"/>
                </a:lnTo>
                <a:lnTo>
                  <a:pt x="26710" y="36270"/>
                </a:lnTo>
                <a:lnTo>
                  <a:pt x="26710" y="36260"/>
                </a:lnTo>
                <a:lnTo>
                  <a:pt x="26730" y="36240"/>
                </a:lnTo>
                <a:lnTo>
                  <a:pt x="26740" y="36220"/>
                </a:lnTo>
                <a:lnTo>
                  <a:pt x="26760" y="36210"/>
                </a:lnTo>
                <a:lnTo>
                  <a:pt x="26780" y="36210"/>
                </a:lnTo>
                <a:lnTo>
                  <a:pt x="26790" y="36210"/>
                </a:lnTo>
                <a:lnTo>
                  <a:pt x="26800" y="36200"/>
                </a:lnTo>
                <a:lnTo>
                  <a:pt x="26810" y="36200"/>
                </a:lnTo>
                <a:lnTo>
                  <a:pt x="26830" y="36200"/>
                </a:lnTo>
                <a:lnTo>
                  <a:pt x="26840" y="36200"/>
                </a:lnTo>
                <a:lnTo>
                  <a:pt x="26850" y="36200"/>
                </a:lnTo>
                <a:lnTo>
                  <a:pt x="26860" y="36200"/>
                </a:lnTo>
                <a:lnTo>
                  <a:pt x="26880" y="36200"/>
                </a:lnTo>
                <a:lnTo>
                  <a:pt x="26890" y="36200"/>
                </a:lnTo>
                <a:lnTo>
                  <a:pt x="26910" y="36190"/>
                </a:lnTo>
                <a:lnTo>
                  <a:pt x="26930" y="36190"/>
                </a:lnTo>
                <a:lnTo>
                  <a:pt x="26940" y="36190"/>
                </a:lnTo>
                <a:lnTo>
                  <a:pt x="26950" y="36200"/>
                </a:lnTo>
                <a:lnTo>
                  <a:pt x="26960" y="36200"/>
                </a:lnTo>
                <a:lnTo>
                  <a:pt x="26970" y="36210"/>
                </a:lnTo>
                <a:lnTo>
                  <a:pt x="26980" y="36210"/>
                </a:lnTo>
                <a:lnTo>
                  <a:pt x="26990" y="36210"/>
                </a:lnTo>
                <a:lnTo>
                  <a:pt x="27000" y="36210"/>
                </a:lnTo>
                <a:lnTo>
                  <a:pt x="27010" y="36210"/>
                </a:lnTo>
                <a:lnTo>
                  <a:pt x="27020" y="36220"/>
                </a:lnTo>
                <a:lnTo>
                  <a:pt x="27030" y="36220"/>
                </a:lnTo>
                <a:lnTo>
                  <a:pt x="27050" y="36220"/>
                </a:lnTo>
                <a:lnTo>
                  <a:pt x="27060" y="36220"/>
                </a:lnTo>
                <a:lnTo>
                  <a:pt x="27090" y="36220"/>
                </a:lnTo>
                <a:lnTo>
                  <a:pt x="27110" y="36220"/>
                </a:lnTo>
                <a:lnTo>
                  <a:pt x="27130" y="36210"/>
                </a:lnTo>
                <a:lnTo>
                  <a:pt x="27140" y="36200"/>
                </a:lnTo>
                <a:lnTo>
                  <a:pt x="27150" y="36200"/>
                </a:lnTo>
                <a:lnTo>
                  <a:pt x="27150" y="36190"/>
                </a:lnTo>
                <a:lnTo>
                  <a:pt x="27160" y="36180"/>
                </a:lnTo>
                <a:lnTo>
                  <a:pt x="27170" y="36170"/>
                </a:lnTo>
                <a:lnTo>
                  <a:pt x="27180" y="36170"/>
                </a:lnTo>
                <a:lnTo>
                  <a:pt x="27190" y="36170"/>
                </a:lnTo>
                <a:lnTo>
                  <a:pt x="27210" y="36170"/>
                </a:lnTo>
                <a:lnTo>
                  <a:pt x="27220" y="36170"/>
                </a:lnTo>
                <a:lnTo>
                  <a:pt x="27230" y="36170"/>
                </a:lnTo>
                <a:lnTo>
                  <a:pt x="27240" y="36170"/>
                </a:lnTo>
                <a:lnTo>
                  <a:pt x="27250" y="36180"/>
                </a:lnTo>
                <a:lnTo>
                  <a:pt x="27260" y="36190"/>
                </a:lnTo>
                <a:lnTo>
                  <a:pt x="27270" y="36200"/>
                </a:lnTo>
                <a:lnTo>
                  <a:pt x="27280" y="36210"/>
                </a:lnTo>
                <a:lnTo>
                  <a:pt x="27280" y="36220"/>
                </a:lnTo>
                <a:lnTo>
                  <a:pt x="27280" y="36230"/>
                </a:lnTo>
                <a:lnTo>
                  <a:pt x="27290" y="36240"/>
                </a:lnTo>
                <a:lnTo>
                  <a:pt x="27290" y="36260"/>
                </a:lnTo>
                <a:lnTo>
                  <a:pt x="27300" y="36260"/>
                </a:lnTo>
                <a:lnTo>
                  <a:pt x="27310" y="36270"/>
                </a:lnTo>
                <a:lnTo>
                  <a:pt x="27320" y="36280"/>
                </a:lnTo>
                <a:lnTo>
                  <a:pt x="27330" y="36280"/>
                </a:lnTo>
                <a:lnTo>
                  <a:pt x="27340" y="36280"/>
                </a:lnTo>
                <a:lnTo>
                  <a:pt x="27350" y="36280"/>
                </a:lnTo>
                <a:lnTo>
                  <a:pt x="27360" y="36270"/>
                </a:lnTo>
                <a:lnTo>
                  <a:pt x="27370" y="36250"/>
                </a:lnTo>
                <a:lnTo>
                  <a:pt x="27380" y="36230"/>
                </a:lnTo>
                <a:lnTo>
                  <a:pt x="27380" y="36220"/>
                </a:lnTo>
                <a:lnTo>
                  <a:pt x="27390" y="36210"/>
                </a:lnTo>
                <a:lnTo>
                  <a:pt x="27400" y="36200"/>
                </a:lnTo>
                <a:lnTo>
                  <a:pt x="27420" y="36190"/>
                </a:lnTo>
                <a:lnTo>
                  <a:pt x="27430" y="36180"/>
                </a:lnTo>
                <a:lnTo>
                  <a:pt x="27450" y="36170"/>
                </a:lnTo>
                <a:lnTo>
                  <a:pt x="27460" y="36170"/>
                </a:lnTo>
                <a:lnTo>
                  <a:pt x="27480" y="36170"/>
                </a:lnTo>
                <a:lnTo>
                  <a:pt x="27490" y="36170"/>
                </a:lnTo>
                <a:lnTo>
                  <a:pt x="27490" y="36160"/>
                </a:lnTo>
                <a:lnTo>
                  <a:pt x="27500" y="36150"/>
                </a:lnTo>
                <a:lnTo>
                  <a:pt x="27510" y="36140"/>
                </a:lnTo>
                <a:lnTo>
                  <a:pt x="27520" y="36130"/>
                </a:lnTo>
                <a:lnTo>
                  <a:pt x="27530" y="36120"/>
                </a:lnTo>
                <a:lnTo>
                  <a:pt x="27530" y="36110"/>
                </a:lnTo>
                <a:lnTo>
                  <a:pt x="27530" y="36100"/>
                </a:lnTo>
                <a:lnTo>
                  <a:pt x="27540" y="36080"/>
                </a:lnTo>
                <a:lnTo>
                  <a:pt x="27550" y="36080"/>
                </a:lnTo>
                <a:lnTo>
                  <a:pt x="27550" y="36070"/>
                </a:lnTo>
                <a:lnTo>
                  <a:pt x="27570" y="36050"/>
                </a:lnTo>
                <a:lnTo>
                  <a:pt x="27580" y="36040"/>
                </a:lnTo>
                <a:lnTo>
                  <a:pt x="27590" y="36030"/>
                </a:lnTo>
                <a:lnTo>
                  <a:pt x="27610" y="36020"/>
                </a:lnTo>
                <a:lnTo>
                  <a:pt x="27620" y="36010"/>
                </a:lnTo>
                <a:lnTo>
                  <a:pt x="27630" y="36010"/>
                </a:lnTo>
                <a:lnTo>
                  <a:pt x="27640" y="35990"/>
                </a:lnTo>
                <a:lnTo>
                  <a:pt x="27650" y="35970"/>
                </a:lnTo>
                <a:lnTo>
                  <a:pt x="27660" y="35960"/>
                </a:lnTo>
                <a:lnTo>
                  <a:pt x="27660" y="35940"/>
                </a:lnTo>
                <a:lnTo>
                  <a:pt x="27670" y="35930"/>
                </a:lnTo>
                <a:lnTo>
                  <a:pt x="27670" y="35920"/>
                </a:lnTo>
                <a:lnTo>
                  <a:pt x="27670" y="35910"/>
                </a:lnTo>
                <a:lnTo>
                  <a:pt x="27680" y="35900"/>
                </a:lnTo>
                <a:lnTo>
                  <a:pt x="27690" y="35880"/>
                </a:lnTo>
                <a:lnTo>
                  <a:pt x="27700" y="35880"/>
                </a:lnTo>
                <a:lnTo>
                  <a:pt x="27700" y="35870"/>
                </a:lnTo>
                <a:lnTo>
                  <a:pt x="27710" y="35870"/>
                </a:lnTo>
                <a:lnTo>
                  <a:pt x="27720" y="35870"/>
                </a:lnTo>
                <a:lnTo>
                  <a:pt x="27730" y="35860"/>
                </a:lnTo>
                <a:lnTo>
                  <a:pt x="27750" y="35860"/>
                </a:lnTo>
                <a:lnTo>
                  <a:pt x="27760" y="35850"/>
                </a:lnTo>
                <a:lnTo>
                  <a:pt x="27780" y="35850"/>
                </a:lnTo>
                <a:lnTo>
                  <a:pt x="27810" y="35850"/>
                </a:lnTo>
                <a:lnTo>
                  <a:pt x="27820" y="35850"/>
                </a:lnTo>
                <a:lnTo>
                  <a:pt x="27840" y="35840"/>
                </a:lnTo>
                <a:lnTo>
                  <a:pt x="27860" y="35840"/>
                </a:lnTo>
                <a:lnTo>
                  <a:pt x="27880" y="35840"/>
                </a:lnTo>
                <a:lnTo>
                  <a:pt x="27900" y="35840"/>
                </a:lnTo>
                <a:lnTo>
                  <a:pt x="27910" y="35840"/>
                </a:lnTo>
                <a:lnTo>
                  <a:pt x="27930" y="35840"/>
                </a:lnTo>
                <a:lnTo>
                  <a:pt x="27940" y="35830"/>
                </a:lnTo>
                <a:lnTo>
                  <a:pt x="27950" y="35830"/>
                </a:lnTo>
                <a:lnTo>
                  <a:pt x="27960" y="35830"/>
                </a:lnTo>
                <a:lnTo>
                  <a:pt x="27980" y="35820"/>
                </a:lnTo>
                <a:lnTo>
                  <a:pt x="28000" y="35820"/>
                </a:lnTo>
                <a:lnTo>
                  <a:pt x="28010" y="35810"/>
                </a:lnTo>
                <a:lnTo>
                  <a:pt x="28020" y="35810"/>
                </a:lnTo>
                <a:lnTo>
                  <a:pt x="28030" y="35800"/>
                </a:lnTo>
                <a:lnTo>
                  <a:pt x="28040" y="35800"/>
                </a:lnTo>
                <a:lnTo>
                  <a:pt x="28060" y="35800"/>
                </a:lnTo>
                <a:lnTo>
                  <a:pt x="28070" y="35800"/>
                </a:lnTo>
                <a:lnTo>
                  <a:pt x="28080" y="35800"/>
                </a:lnTo>
                <a:lnTo>
                  <a:pt x="28090" y="35800"/>
                </a:lnTo>
                <a:lnTo>
                  <a:pt x="28110" y="35810"/>
                </a:lnTo>
                <a:lnTo>
                  <a:pt x="28120" y="35810"/>
                </a:lnTo>
                <a:lnTo>
                  <a:pt x="28130" y="35820"/>
                </a:lnTo>
                <a:lnTo>
                  <a:pt x="28140" y="35830"/>
                </a:lnTo>
                <a:lnTo>
                  <a:pt x="28150" y="35830"/>
                </a:lnTo>
                <a:lnTo>
                  <a:pt x="28160" y="35850"/>
                </a:lnTo>
                <a:lnTo>
                  <a:pt x="28170" y="35860"/>
                </a:lnTo>
                <a:lnTo>
                  <a:pt x="28170" y="35870"/>
                </a:lnTo>
                <a:lnTo>
                  <a:pt x="28180" y="35870"/>
                </a:lnTo>
                <a:lnTo>
                  <a:pt x="28190" y="35880"/>
                </a:lnTo>
                <a:lnTo>
                  <a:pt x="28200" y="35890"/>
                </a:lnTo>
                <a:lnTo>
                  <a:pt x="28210" y="35900"/>
                </a:lnTo>
                <a:lnTo>
                  <a:pt x="28220" y="35900"/>
                </a:lnTo>
                <a:lnTo>
                  <a:pt x="28240" y="35900"/>
                </a:lnTo>
                <a:lnTo>
                  <a:pt x="28250" y="35900"/>
                </a:lnTo>
                <a:lnTo>
                  <a:pt x="28260" y="35890"/>
                </a:lnTo>
                <a:lnTo>
                  <a:pt x="28270" y="35890"/>
                </a:lnTo>
                <a:lnTo>
                  <a:pt x="28270" y="35880"/>
                </a:lnTo>
                <a:lnTo>
                  <a:pt x="28290" y="35870"/>
                </a:lnTo>
                <a:lnTo>
                  <a:pt x="28300" y="35860"/>
                </a:lnTo>
                <a:lnTo>
                  <a:pt x="28310" y="35850"/>
                </a:lnTo>
                <a:lnTo>
                  <a:pt x="28310" y="35840"/>
                </a:lnTo>
                <a:lnTo>
                  <a:pt x="28310" y="35830"/>
                </a:lnTo>
                <a:lnTo>
                  <a:pt x="28320" y="35830"/>
                </a:lnTo>
                <a:lnTo>
                  <a:pt x="28320" y="35820"/>
                </a:lnTo>
                <a:lnTo>
                  <a:pt x="28330" y="35810"/>
                </a:lnTo>
                <a:lnTo>
                  <a:pt x="28330" y="35800"/>
                </a:lnTo>
                <a:lnTo>
                  <a:pt x="28340" y="35790"/>
                </a:lnTo>
                <a:lnTo>
                  <a:pt x="28350" y="35780"/>
                </a:lnTo>
                <a:lnTo>
                  <a:pt x="28360" y="35780"/>
                </a:lnTo>
                <a:lnTo>
                  <a:pt x="28370" y="35770"/>
                </a:lnTo>
                <a:lnTo>
                  <a:pt x="28380" y="35770"/>
                </a:lnTo>
                <a:lnTo>
                  <a:pt x="28390" y="35760"/>
                </a:lnTo>
                <a:lnTo>
                  <a:pt x="28400" y="35760"/>
                </a:lnTo>
                <a:lnTo>
                  <a:pt x="28420" y="35750"/>
                </a:lnTo>
                <a:lnTo>
                  <a:pt x="28430" y="35750"/>
                </a:lnTo>
                <a:lnTo>
                  <a:pt x="28440" y="35750"/>
                </a:lnTo>
                <a:lnTo>
                  <a:pt x="28450" y="35750"/>
                </a:lnTo>
                <a:lnTo>
                  <a:pt x="28460" y="35750"/>
                </a:lnTo>
                <a:lnTo>
                  <a:pt x="28470" y="35750"/>
                </a:lnTo>
                <a:lnTo>
                  <a:pt x="28480" y="35750"/>
                </a:lnTo>
                <a:lnTo>
                  <a:pt x="28490" y="35750"/>
                </a:lnTo>
                <a:lnTo>
                  <a:pt x="28500" y="35750"/>
                </a:lnTo>
                <a:lnTo>
                  <a:pt x="28520" y="35750"/>
                </a:lnTo>
                <a:lnTo>
                  <a:pt x="28530" y="35740"/>
                </a:lnTo>
                <a:lnTo>
                  <a:pt x="28540" y="35740"/>
                </a:lnTo>
                <a:lnTo>
                  <a:pt x="28560" y="35730"/>
                </a:lnTo>
                <a:lnTo>
                  <a:pt x="28570" y="35720"/>
                </a:lnTo>
                <a:lnTo>
                  <a:pt x="28570" y="35710"/>
                </a:lnTo>
                <a:lnTo>
                  <a:pt x="28590" y="35700"/>
                </a:lnTo>
                <a:lnTo>
                  <a:pt x="28590" y="35690"/>
                </a:lnTo>
                <a:lnTo>
                  <a:pt x="28600" y="35690"/>
                </a:lnTo>
                <a:lnTo>
                  <a:pt x="28610" y="35690"/>
                </a:lnTo>
                <a:lnTo>
                  <a:pt x="28620" y="35690"/>
                </a:lnTo>
                <a:lnTo>
                  <a:pt x="28630" y="35690"/>
                </a:lnTo>
                <a:lnTo>
                  <a:pt x="28640" y="35690"/>
                </a:lnTo>
                <a:lnTo>
                  <a:pt x="28640" y="35680"/>
                </a:lnTo>
                <a:lnTo>
                  <a:pt x="28650" y="35680"/>
                </a:lnTo>
                <a:lnTo>
                  <a:pt x="28660" y="35680"/>
                </a:lnTo>
                <a:lnTo>
                  <a:pt x="28670" y="35680"/>
                </a:lnTo>
                <a:lnTo>
                  <a:pt x="28680" y="35680"/>
                </a:lnTo>
                <a:lnTo>
                  <a:pt x="28700" y="35680"/>
                </a:lnTo>
                <a:lnTo>
                  <a:pt x="28720" y="35680"/>
                </a:lnTo>
                <a:lnTo>
                  <a:pt x="28730" y="35680"/>
                </a:lnTo>
                <a:lnTo>
                  <a:pt x="28740" y="35680"/>
                </a:lnTo>
                <a:lnTo>
                  <a:pt x="28760" y="35680"/>
                </a:lnTo>
                <a:lnTo>
                  <a:pt x="28770" y="35680"/>
                </a:lnTo>
                <a:lnTo>
                  <a:pt x="28790" y="35680"/>
                </a:lnTo>
                <a:lnTo>
                  <a:pt x="28820" y="35680"/>
                </a:lnTo>
                <a:lnTo>
                  <a:pt x="28840" y="35680"/>
                </a:lnTo>
                <a:lnTo>
                  <a:pt x="28840" y="35670"/>
                </a:lnTo>
                <a:lnTo>
                  <a:pt x="28850" y="35660"/>
                </a:lnTo>
                <a:lnTo>
                  <a:pt x="28860" y="35650"/>
                </a:lnTo>
                <a:lnTo>
                  <a:pt x="28870" y="35640"/>
                </a:lnTo>
                <a:lnTo>
                  <a:pt x="28880" y="35630"/>
                </a:lnTo>
                <a:lnTo>
                  <a:pt x="28880" y="35620"/>
                </a:lnTo>
                <a:lnTo>
                  <a:pt x="28880" y="35610"/>
                </a:lnTo>
                <a:lnTo>
                  <a:pt x="28890" y="35600"/>
                </a:lnTo>
                <a:lnTo>
                  <a:pt x="28900" y="35600"/>
                </a:lnTo>
                <a:lnTo>
                  <a:pt x="28910" y="35590"/>
                </a:lnTo>
                <a:lnTo>
                  <a:pt x="28920" y="35580"/>
                </a:lnTo>
                <a:lnTo>
                  <a:pt x="28930" y="35570"/>
                </a:lnTo>
                <a:lnTo>
                  <a:pt x="28930" y="35560"/>
                </a:lnTo>
                <a:lnTo>
                  <a:pt x="28950" y="35550"/>
                </a:lnTo>
                <a:lnTo>
                  <a:pt x="28950" y="35540"/>
                </a:lnTo>
                <a:lnTo>
                  <a:pt x="28960" y="35530"/>
                </a:lnTo>
                <a:lnTo>
                  <a:pt x="28970" y="35520"/>
                </a:lnTo>
                <a:lnTo>
                  <a:pt x="28980" y="35520"/>
                </a:lnTo>
                <a:lnTo>
                  <a:pt x="28990" y="35510"/>
                </a:lnTo>
                <a:lnTo>
                  <a:pt x="29000" y="35510"/>
                </a:lnTo>
                <a:lnTo>
                  <a:pt x="29000" y="35500"/>
                </a:lnTo>
                <a:lnTo>
                  <a:pt x="29010" y="35500"/>
                </a:lnTo>
                <a:lnTo>
                  <a:pt x="29030" y="35490"/>
                </a:lnTo>
                <a:lnTo>
                  <a:pt x="29040" y="35480"/>
                </a:lnTo>
                <a:lnTo>
                  <a:pt x="29060" y="35480"/>
                </a:lnTo>
                <a:lnTo>
                  <a:pt x="29070" y="35470"/>
                </a:lnTo>
                <a:lnTo>
                  <a:pt x="29080" y="35470"/>
                </a:lnTo>
                <a:lnTo>
                  <a:pt x="29090" y="35460"/>
                </a:lnTo>
                <a:lnTo>
                  <a:pt x="29100" y="35450"/>
                </a:lnTo>
                <a:lnTo>
                  <a:pt x="29110" y="35440"/>
                </a:lnTo>
                <a:lnTo>
                  <a:pt x="29120" y="35430"/>
                </a:lnTo>
                <a:lnTo>
                  <a:pt x="29130" y="35420"/>
                </a:lnTo>
                <a:lnTo>
                  <a:pt x="29130" y="35410"/>
                </a:lnTo>
                <a:lnTo>
                  <a:pt x="29140" y="35400"/>
                </a:lnTo>
                <a:lnTo>
                  <a:pt x="29150" y="35400"/>
                </a:lnTo>
                <a:lnTo>
                  <a:pt x="29160" y="35400"/>
                </a:lnTo>
                <a:lnTo>
                  <a:pt x="29170" y="35400"/>
                </a:lnTo>
                <a:lnTo>
                  <a:pt x="29170" y="35390"/>
                </a:lnTo>
                <a:lnTo>
                  <a:pt x="29180" y="35390"/>
                </a:lnTo>
                <a:lnTo>
                  <a:pt x="29190" y="35380"/>
                </a:lnTo>
                <a:lnTo>
                  <a:pt x="29200" y="35370"/>
                </a:lnTo>
                <a:lnTo>
                  <a:pt x="29210" y="35370"/>
                </a:lnTo>
                <a:lnTo>
                  <a:pt x="29230" y="35360"/>
                </a:lnTo>
                <a:lnTo>
                  <a:pt x="29240" y="35360"/>
                </a:lnTo>
                <a:lnTo>
                  <a:pt x="29260" y="35350"/>
                </a:lnTo>
                <a:lnTo>
                  <a:pt x="29270" y="35350"/>
                </a:lnTo>
                <a:lnTo>
                  <a:pt x="29280" y="35340"/>
                </a:lnTo>
                <a:lnTo>
                  <a:pt x="29300" y="35330"/>
                </a:lnTo>
                <a:lnTo>
                  <a:pt x="29310" y="35320"/>
                </a:lnTo>
                <a:lnTo>
                  <a:pt x="29320" y="35310"/>
                </a:lnTo>
                <a:lnTo>
                  <a:pt x="29330" y="35300"/>
                </a:lnTo>
                <a:lnTo>
                  <a:pt x="29340" y="35290"/>
                </a:lnTo>
                <a:lnTo>
                  <a:pt x="29350" y="35280"/>
                </a:lnTo>
                <a:lnTo>
                  <a:pt x="29370" y="35270"/>
                </a:lnTo>
                <a:lnTo>
                  <a:pt x="29380" y="35260"/>
                </a:lnTo>
                <a:lnTo>
                  <a:pt x="29400" y="35240"/>
                </a:lnTo>
                <a:lnTo>
                  <a:pt x="29440" y="35220"/>
                </a:lnTo>
                <a:lnTo>
                  <a:pt x="29440" y="35210"/>
                </a:lnTo>
                <a:lnTo>
                  <a:pt x="29460" y="35200"/>
                </a:lnTo>
                <a:lnTo>
                  <a:pt x="29470" y="35190"/>
                </a:lnTo>
                <a:lnTo>
                  <a:pt x="29490" y="35180"/>
                </a:lnTo>
                <a:lnTo>
                  <a:pt x="29510" y="35170"/>
                </a:lnTo>
                <a:lnTo>
                  <a:pt x="29520" y="35170"/>
                </a:lnTo>
                <a:lnTo>
                  <a:pt x="29530" y="35170"/>
                </a:lnTo>
                <a:lnTo>
                  <a:pt x="29540" y="35170"/>
                </a:lnTo>
                <a:lnTo>
                  <a:pt x="29550" y="35170"/>
                </a:lnTo>
                <a:lnTo>
                  <a:pt x="29560" y="35170"/>
                </a:lnTo>
                <a:lnTo>
                  <a:pt x="29580" y="35160"/>
                </a:lnTo>
                <a:lnTo>
                  <a:pt x="29590" y="35160"/>
                </a:lnTo>
                <a:lnTo>
                  <a:pt x="29600" y="35150"/>
                </a:lnTo>
                <a:lnTo>
                  <a:pt x="29610" y="35150"/>
                </a:lnTo>
                <a:lnTo>
                  <a:pt x="29620" y="35150"/>
                </a:lnTo>
                <a:lnTo>
                  <a:pt x="29640" y="35140"/>
                </a:lnTo>
                <a:lnTo>
                  <a:pt x="29650" y="35130"/>
                </a:lnTo>
                <a:lnTo>
                  <a:pt x="29650" y="35120"/>
                </a:lnTo>
                <a:lnTo>
                  <a:pt x="29660" y="35120"/>
                </a:lnTo>
                <a:lnTo>
                  <a:pt x="29660" y="35100"/>
                </a:lnTo>
                <a:lnTo>
                  <a:pt x="29660" y="35080"/>
                </a:lnTo>
                <a:lnTo>
                  <a:pt x="29670" y="35070"/>
                </a:lnTo>
                <a:lnTo>
                  <a:pt x="29680" y="35050"/>
                </a:lnTo>
                <a:lnTo>
                  <a:pt x="29680" y="35030"/>
                </a:lnTo>
                <a:lnTo>
                  <a:pt x="29680" y="35020"/>
                </a:lnTo>
                <a:lnTo>
                  <a:pt x="29680" y="35010"/>
                </a:lnTo>
                <a:lnTo>
                  <a:pt x="29680" y="35000"/>
                </a:lnTo>
                <a:lnTo>
                  <a:pt x="29700" y="34980"/>
                </a:lnTo>
                <a:lnTo>
                  <a:pt x="29710" y="34970"/>
                </a:lnTo>
                <a:lnTo>
                  <a:pt x="29710" y="34960"/>
                </a:lnTo>
                <a:lnTo>
                  <a:pt x="29720" y="34960"/>
                </a:lnTo>
                <a:lnTo>
                  <a:pt x="29730" y="34960"/>
                </a:lnTo>
                <a:lnTo>
                  <a:pt x="29740" y="34950"/>
                </a:lnTo>
                <a:lnTo>
                  <a:pt x="29750" y="34950"/>
                </a:lnTo>
                <a:lnTo>
                  <a:pt x="29760" y="34950"/>
                </a:lnTo>
                <a:lnTo>
                  <a:pt x="29780" y="34950"/>
                </a:lnTo>
                <a:lnTo>
                  <a:pt x="29790" y="34940"/>
                </a:lnTo>
                <a:lnTo>
                  <a:pt x="29800" y="34940"/>
                </a:lnTo>
                <a:lnTo>
                  <a:pt x="29810" y="34940"/>
                </a:lnTo>
                <a:lnTo>
                  <a:pt x="29820" y="34940"/>
                </a:lnTo>
                <a:lnTo>
                  <a:pt x="29830" y="34940"/>
                </a:lnTo>
                <a:lnTo>
                  <a:pt x="29850" y="34940"/>
                </a:lnTo>
                <a:lnTo>
                  <a:pt x="29860" y="34940"/>
                </a:lnTo>
                <a:lnTo>
                  <a:pt x="29870" y="34950"/>
                </a:lnTo>
                <a:lnTo>
                  <a:pt x="29890" y="34950"/>
                </a:lnTo>
                <a:lnTo>
                  <a:pt x="29900" y="34950"/>
                </a:lnTo>
                <a:lnTo>
                  <a:pt x="29920" y="34940"/>
                </a:lnTo>
                <a:lnTo>
                  <a:pt x="29930" y="34940"/>
                </a:lnTo>
                <a:lnTo>
                  <a:pt x="29940" y="34920"/>
                </a:lnTo>
                <a:lnTo>
                  <a:pt x="29940" y="34910"/>
                </a:lnTo>
                <a:lnTo>
                  <a:pt x="29940" y="34890"/>
                </a:lnTo>
                <a:lnTo>
                  <a:pt x="29940" y="34870"/>
                </a:lnTo>
                <a:lnTo>
                  <a:pt x="29950" y="34860"/>
                </a:lnTo>
                <a:lnTo>
                  <a:pt x="29950" y="34850"/>
                </a:lnTo>
                <a:lnTo>
                  <a:pt x="29960" y="34840"/>
                </a:lnTo>
                <a:lnTo>
                  <a:pt x="29960" y="34820"/>
                </a:lnTo>
                <a:lnTo>
                  <a:pt x="29970" y="34810"/>
                </a:lnTo>
                <a:lnTo>
                  <a:pt x="29980" y="34800"/>
                </a:lnTo>
                <a:lnTo>
                  <a:pt x="29990" y="34800"/>
                </a:lnTo>
                <a:lnTo>
                  <a:pt x="30010" y="34790"/>
                </a:lnTo>
                <a:lnTo>
                  <a:pt x="30020" y="34780"/>
                </a:lnTo>
                <a:lnTo>
                  <a:pt x="30030" y="34780"/>
                </a:lnTo>
                <a:lnTo>
                  <a:pt x="30030" y="34770"/>
                </a:lnTo>
                <a:lnTo>
                  <a:pt x="30040" y="34760"/>
                </a:lnTo>
                <a:lnTo>
                  <a:pt x="30050" y="34740"/>
                </a:lnTo>
                <a:lnTo>
                  <a:pt x="30060" y="34730"/>
                </a:lnTo>
                <a:lnTo>
                  <a:pt x="30060" y="34720"/>
                </a:lnTo>
                <a:lnTo>
                  <a:pt x="30060" y="34710"/>
                </a:lnTo>
                <a:lnTo>
                  <a:pt x="30050" y="34700"/>
                </a:lnTo>
                <a:lnTo>
                  <a:pt x="30050" y="34680"/>
                </a:lnTo>
                <a:lnTo>
                  <a:pt x="30050" y="34670"/>
                </a:lnTo>
                <a:lnTo>
                  <a:pt x="30060" y="34660"/>
                </a:lnTo>
                <a:lnTo>
                  <a:pt x="30060" y="34650"/>
                </a:lnTo>
                <a:lnTo>
                  <a:pt x="30060" y="34640"/>
                </a:lnTo>
                <a:lnTo>
                  <a:pt x="30070" y="34640"/>
                </a:lnTo>
                <a:lnTo>
                  <a:pt x="30080" y="34620"/>
                </a:lnTo>
                <a:lnTo>
                  <a:pt x="30090" y="34600"/>
                </a:lnTo>
                <a:lnTo>
                  <a:pt x="30100" y="34580"/>
                </a:lnTo>
                <a:lnTo>
                  <a:pt x="30110" y="34560"/>
                </a:lnTo>
                <a:lnTo>
                  <a:pt x="30120" y="34550"/>
                </a:lnTo>
                <a:lnTo>
                  <a:pt x="30130" y="34540"/>
                </a:lnTo>
                <a:lnTo>
                  <a:pt x="30140" y="34540"/>
                </a:lnTo>
                <a:lnTo>
                  <a:pt x="30140" y="34530"/>
                </a:lnTo>
                <a:lnTo>
                  <a:pt x="30150" y="34530"/>
                </a:lnTo>
                <a:lnTo>
                  <a:pt x="30160" y="34520"/>
                </a:lnTo>
                <a:lnTo>
                  <a:pt x="30170" y="34520"/>
                </a:lnTo>
                <a:lnTo>
                  <a:pt x="30170" y="34510"/>
                </a:lnTo>
                <a:lnTo>
                  <a:pt x="30180" y="34510"/>
                </a:lnTo>
                <a:lnTo>
                  <a:pt x="30210" y="34500"/>
                </a:lnTo>
                <a:lnTo>
                  <a:pt x="30230" y="34500"/>
                </a:lnTo>
                <a:lnTo>
                  <a:pt x="30270" y="34510"/>
                </a:lnTo>
                <a:lnTo>
                  <a:pt x="30310" y="34510"/>
                </a:lnTo>
                <a:lnTo>
                  <a:pt x="30340" y="34510"/>
                </a:lnTo>
                <a:lnTo>
                  <a:pt x="30370" y="34500"/>
                </a:lnTo>
                <a:lnTo>
                  <a:pt x="30410" y="34470"/>
                </a:lnTo>
                <a:lnTo>
                  <a:pt x="30420" y="34460"/>
                </a:lnTo>
                <a:lnTo>
                  <a:pt x="30420" y="34440"/>
                </a:lnTo>
                <a:lnTo>
                  <a:pt x="30450" y="34400"/>
                </a:lnTo>
                <a:lnTo>
                  <a:pt x="30470" y="34370"/>
                </a:lnTo>
                <a:lnTo>
                  <a:pt x="30500" y="34330"/>
                </a:lnTo>
                <a:lnTo>
                  <a:pt x="30530" y="34300"/>
                </a:lnTo>
                <a:lnTo>
                  <a:pt x="30540" y="34280"/>
                </a:lnTo>
                <a:lnTo>
                  <a:pt x="30560" y="34270"/>
                </a:lnTo>
                <a:lnTo>
                  <a:pt x="30560" y="34260"/>
                </a:lnTo>
                <a:lnTo>
                  <a:pt x="30580" y="34250"/>
                </a:lnTo>
                <a:lnTo>
                  <a:pt x="30590" y="34240"/>
                </a:lnTo>
                <a:lnTo>
                  <a:pt x="30610" y="34230"/>
                </a:lnTo>
                <a:lnTo>
                  <a:pt x="30620" y="34220"/>
                </a:lnTo>
                <a:lnTo>
                  <a:pt x="30660" y="34180"/>
                </a:lnTo>
                <a:lnTo>
                  <a:pt x="30670" y="34170"/>
                </a:lnTo>
                <a:lnTo>
                  <a:pt x="30680" y="34160"/>
                </a:lnTo>
                <a:lnTo>
                  <a:pt x="30690" y="34160"/>
                </a:lnTo>
                <a:lnTo>
                  <a:pt x="30690" y="34150"/>
                </a:lnTo>
                <a:lnTo>
                  <a:pt x="30700" y="34140"/>
                </a:lnTo>
                <a:lnTo>
                  <a:pt x="30710" y="34130"/>
                </a:lnTo>
                <a:lnTo>
                  <a:pt x="30710" y="34120"/>
                </a:lnTo>
                <a:lnTo>
                  <a:pt x="30720" y="34110"/>
                </a:lnTo>
                <a:lnTo>
                  <a:pt x="30720" y="34100"/>
                </a:lnTo>
                <a:lnTo>
                  <a:pt x="30730" y="34090"/>
                </a:lnTo>
                <a:lnTo>
                  <a:pt x="30750" y="34080"/>
                </a:lnTo>
                <a:lnTo>
                  <a:pt x="30760" y="34070"/>
                </a:lnTo>
                <a:lnTo>
                  <a:pt x="30770" y="34060"/>
                </a:lnTo>
                <a:lnTo>
                  <a:pt x="30790" y="34050"/>
                </a:lnTo>
                <a:lnTo>
                  <a:pt x="30800" y="34050"/>
                </a:lnTo>
                <a:lnTo>
                  <a:pt x="30820" y="34040"/>
                </a:lnTo>
                <a:lnTo>
                  <a:pt x="30830" y="34040"/>
                </a:lnTo>
                <a:lnTo>
                  <a:pt x="30840" y="34040"/>
                </a:lnTo>
                <a:lnTo>
                  <a:pt x="30850" y="34040"/>
                </a:lnTo>
                <a:lnTo>
                  <a:pt x="30870" y="34040"/>
                </a:lnTo>
                <a:lnTo>
                  <a:pt x="30880" y="34030"/>
                </a:lnTo>
                <a:lnTo>
                  <a:pt x="30900" y="34030"/>
                </a:lnTo>
                <a:lnTo>
                  <a:pt x="30910" y="34030"/>
                </a:lnTo>
                <a:lnTo>
                  <a:pt x="30920" y="34040"/>
                </a:lnTo>
                <a:lnTo>
                  <a:pt x="30920" y="34050"/>
                </a:lnTo>
                <a:lnTo>
                  <a:pt x="30930" y="34040"/>
                </a:lnTo>
                <a:lnTo>
                  <a:pt x="30940" y="34050"/>
                </a:lnTo>
                <a:lnTo>
                  <a:pt x="30950" y="34050"/>
                </a:lnTo>
                <a:lnTo>
                  <a:pt x="30960" y="34050"/>
                </a:lnTo>
                <a:lnTo>
                  <a:pt x="30970" y="34050"/>
                </a:lnTo>
                <a:lnTo>
                  <a:pt x="30990" y="34050"/>
                </a:lnTo>
                <a:lnTo>
                  <a:pt x="31000" y="34060"/>
                </a:lnTo>
                <a:lnTo>
                  <a:pt x="31010" y="34060"/>
                </a:lnTo>
                <a:lnTo>
                  <a:pt x="31030" y="34060"/>
                </a:lnTo>
                <a:lnTo>
                  <a:pt x="31040" y="34070"/>
                </a:lnTo>
                <a:lnTo>
                  <a:pt x="31050" y="34080"/>
                </a:lnTo>
                <a:lnTo>
                  <a:pt x="31060" y="34090"/>
                </a:lnTo>
                <a:lnTo>
                  <a:pt x="31070" y="34100"/>
                </a:lnTo>
                <a:lnTo>
                  <a:pt x="31080" y="34100"/>
                </a:lnTo>
                <a:lnTo>
                  <a:pt x="31090" y="34110"/>
                </a:lnTo>
                <a:lnTo>
                  <a:pt x="31090" y="34120"/>
                </a:lnTo>
                <a:lnTo>
                  <a:pt x="31100" y="34130"/>
                </a:lnTo>
                <a:lnTo>
                  <a:pt x="31110" y="34130"/>
                </a:lnTo>
                <a:lnTo>
                  <a:pt x="31110" y="34140"/>
                </a:lnTo>
                <a:lnTo>
                  <a:pt x="31120" y="34150"/>
                </a:lnTo>
                <a:lnTo>
                  <a:pt x="31130" y="34150"/>
                </a:lnTo>
                <a:lnTo>
                  <a:pt x="31140" y="34160"/>
                </a:lnTo>
                <a:lnTo>
                  <a:pt x="31170" y="34160"/>
                </a:lnTo>
                <a:lnTo>
                  <a:pt x="31190" y="34160"/>
                </a:lnTo>
                <a:lnTo>
                  <a:pt x="31200" y="34150"/>
                </a:lnTo>
                <a:lnTo>
                  <a:pt x="31210" y="34150"/>
                </a:lnTo>
                <a:lnTo>
                  <a:pt x="31210" y="34140"/>
                </a:lnTo>
                <a:lnTo>
                  <a:pt x="31230" y="34130"/>
                </a:lnTo>
                <a:lnTo>
                  <a:pt x="31240" y="34130"/>
                </a:lnTo>
                <a:lnTo>
                  <a:pt x="31260" y="34130"/>
                </a:lnTo>
                <a:lnTo>
                  <a:pt x="31270" y="34130"/>
                </a:lnTo>
                <a:lnTo>
                  <a:pt x="31310" y="34120"/>
                </a:lnTo>
                <a:lnTo>
                  <a:pt x="31330" y="34120"/>
                </a:lnTo>
                <a:lnTo>
                  <a:pt x="31350" y="34120"/>
                </a:lnTo>
                <a:lnTo>
                  <a:pt x="31360" y="34120"/>
                </a:lnTo>
                <a:lnTo>
                  <a:pt x="31380" y="34130"/>
                </a:lnTo>
                <a:lnTo>
                  <a:pt x="31400" y="34140"/>
                </a:lnTo>
                <a:lnTo>
                  <a:pt x="31410" y="34140"/>
                </a:lnTo>
                <a:lnTo>
                  <a:pt x="31430" y="34150"/>
                </a:lnTo>
                <a:lnTo>
                  <a:pt x="31440" y="34140"/>
                </a:lnTo>
                <a:lnTo>
                  <a:pt x="31450" y="34140"/>
                </a:lnTo>
                <a:lnTo>
                  <a:pt x="31470" y="34140"/>
                </a:lnTo>
                <a:lnTo>
                  <a:pt x="31500" y="34130"/>
                </a:lnTo>
                <a:lnTo>
                  <a:pt x="31510" y="34130"/>
                </a:lnTo>
                <a:lnTo>
                  <a:pt x="31530" y="34130"/>
                </a:lnTo>
                <a:lnTo>
                  <a:pt x="31540" y="34130"/>
                </a:lnTo>
                <a:lnTo>
                  <a:pt x="31560" y="34140"/>
                </a:lnTo>
                <a:lnTo>
                  <a:pt x="31570" y="34140"/>
                </a:lnTo>
                <a:lnTo>
                  <a:pt x="31590" y="34140"/>
                </a:lnTo>
                <a:lnTo>
                  <a:pt x="31600" y="34150"/>
                </a:lnTo>
                <a:lnTo>
                  <a:pt x="31610" y="34150"/>
                </a:lnTo>
                <a:lnTo>
                  <a:pt x="31630" y="34150"/>
                </a:lnTo>
                <a:lnTo>
                  <a:pt x="31640" y="34140"/>
                </a:lnTo>
                <a:lnTo>
                  <a:pt x="31650" y="34150"/>
                </a:lnTo>
                <a:lnTo>
                  <a:pt x="31670" y="34150"/>
                </a:lnTo>
                <a:lnTo>
                  <a:pt x="31680" y="34150"/>
                </a:lnTo>
                <a:lnTo>
                  <a:pt x="31680" y="34140"/>
                </a:lnTo>
                <a:lnTo>
                  <a:pt x="31710" y="34140"/>
                </a:lnTo>
                <a:lnTo>
                  <a:pt x="31730" y="34140"/>
                </a:lnTo>
                <a:lnTo>
                  <a:pt x="31750" y="34140"/>
                </a:lnTo>
                <a:lnTo>
                  <a:pt x="31770" y="34130"/>
                </a:lnTo>
                <a:lnTo>
                  <a:pt x="31780" y="34130"/>
                </a:lnTo>
                <a:lnTo>
                  <a:pt x="31790" y="34120"/>
                </a:lnTo>
                <a:lnTo>
                  <a:pt x="31800" y="34120"/>
                </a:lnTo>
                <a:lnTo>
                  <a:pt x="31810" y="34120"/>
                </a:lnTo>
                <a:lnTo>
                  <a:pt x="31820" y="34110"/>
                </a:lnTo>
                <a:lnTo>
                  <a:pt x="31830" y="34110"/>
                </a:lnTo>
                <a:lnTo>
                  <a:pt x="31850" y="34110"/>
                </a:lnTo>
                <a:lnTo>
                  <a:pt x="31860" y="34110"/>
                </a:lnTo>
                <a:lnTo>
                  <a:pt x="31880" y="34110"/>
                </a:lnTo>
                <a:lnTo>
                  <a:pt x="31890" y="34110"/>
                </a:lnTo>
                <a:lnTo>
                  <a:pt x="31900" y="34100"/>
                </a:lnTo>
                <a:lnTo>
                  <a:pt x="31910" y="34100"/>
                </a:lnTo>
                <a:lnTo>
                  <a:pt x="31930" y="34090"/>
                </a:lnTo>
                <a:lnTo>
                  <a:pt x="31950" y="34080"/>
                </a:lnTo>
                <a:lnTo>
                  <a:pt x="31960" y="34070"/>
                </a:lnTo>
                <a:lnTo>
                  <a:pt x="31970" y="34060"/>
                </a:lnTo>
                <a:lnTo>
                  <a:pt x="31980" y="34050"/>
                </a:lnTo>
                <a:lnTo>
                  <a:pt x="32000" y="34060"/>
                </a:lnTo>
                <a:lnTo>
                  <a:pt x="32010" y="34060"/>
                </a:lnTo>
                <a:lnTo>
                  <a:pt x="32020" y="34070"/>
                </a:lnTo>
                <a:lnTo>
                  <a:pt x="32030" y="34080"/>
                </a:lnTo>
                <a:lnTo>
                  <a:pt x="32030" y="34090"/>
                </a:lnTo>
                <a:lnTo>
                  <a:pt x="32040" y="34090"/>
                </a:lnTo>
                <a:lnTo>
                  <a:pt x="32040" y="34100"/>
                </a:lnTo>
                <a:lnTo>
                  <a:pt x="32050" y="34100"/>
                </a:lnTo>
                <a:lnTo>
                  <a:pt x="32070" y="34100"/>
                </a:lnTo>
                <a:lnTo>
                  <a:pt x="32080" y="34090"/>
                </a:lnTo>
                <a:lnTo>
                  <a:pt x="32110" y="34090"/>
                </a:lnTo>
                <a:lnTo>
                  <a:pt x="32130" y="34070"/>
                </a:lnTo>
                <a:lnTo>
                  <a:pt x="32140" y="34070"/>
                </a:lnTo>
                <a:lnTo>
                  <a:pt x="32170" y="34070"/>
                </a:lnTo>
                <a:lnTo>
                  <a:pt x="32180" y="34060"/>
                </a:lnTo>
                <a:lnTo>
                  <a:pt x="32200" y="34060"/>
                </a:lnTo>
                <a:lnTo>
                  <a:pt x="32220" y="34060"/>
                </a:lnTo>
                <a:lnTo>
                  <a:pt x="32230" y="34050"/>
                </a:lnTo>
                <a:lnTo>
                  <a:pt x="32250" y="34050"/>
                </a:lnTo>
                <a:lnTo>
                  <a:pt x="32260" y="34040"/>
                </a:lnTo>
                <a:lnTo>
                  <a:pt x="32270" y="34040"/>
                </a:lnTo>
                <a:lnTo>
                  <a:pt x="32290" y="34040"/>
                </a:lnTo>
                <a:lnTo>
                  <a:pt x="32300" y="34050"/>
                </a:lnTo>
                <a:lnTo>
                  <a:pt x="32320" y="34060"/>
                </a:lnTo>
                <a:lnTo>
                  <a:pt x="32350" y="34070"/>
                </a:lnTo>
                <a:lnTo>
                  <a:pt x="32360" y="34060"/>
                </a:lnTo>
                <a:lnTo>
                  <a:pt x="32380" y="34070"/>
                </a:lnTo>
                <a:lnTo>
                  <a:pt x="32390" y="34070"/>
                </a:lnTo>
                <a:lnTo>
                  <a:pt x="32410" y="34080"/>
                </a:lnTo>
                <a:lnTo>
                  <a:pt x="32430" y="34080"/>
                </a:lnTo>
                <a:lnTo>
                  <a:pt x="32450" y="34090"/>
                </a:lnTo>
                <a:lnTo>
                  <a:pt x="32450" y="34100"/>
                </a:lnTo>
                <a:lnTo>
                  <a:pt x="32460" y="34110"/>
                </a:lnTo>
                <a:lnTo>
                  <a:pt x="32470" y="34110"/>
                </a:lnTo>
                <a:lnTo>
                  <a:pt x="32480" y="34110"/>
                </a:lnTo>
                <a:lnTo>
                  <a:pt x="32500" y="34110"/>
                </a:lnTo>
                <a:lnTo>
                  <a:pt x="32520" y="34120"/>
                </a:lnTo>
                <a:lnTo>
                  <a:pt x="32530" y="34120"/>
                </a:lnTo>
                <a:lnTo>
                  <a:pt x="32540" y="34130"/>
                </a:lnTo>
                <a:lnTo>
                  <a:pt x="32540" y="34140"/>
                </a:lnTo>
                <a:lnTo>
                  <a:pt x="32550" y="34150"/>
                </a:lnTo>
                <a:lnTo>
                  <a:pt x="32550" y="34160"/>
                </a:lnTo>
                <a:lnTo>
                  <a:pt x="32550" y="34170"/>
                </a:lnTo>
                <a:lnTo>
                  <a:pt x="32560" y="34170"/>
                </a:lnTo>
                <a:lnTo>
                  <a:pt x="32570" y="34170"/>
                </a:lnTo>
                <a:lnTo>
                  <a:pt x="32580" y="34180"/>
                </a:lnTo>
                <a:lnTo>
                  <a:pt x="32600" y="34180"/>
                </a:lnTo>
                <a:lnTo>
                  <a:pt x="32600" y="34190"/>
                </a:lnTo>
                <a:lnTo>
                  <a:pt x="32610" y="34190"/>
                </a:lnTo>
                <a:lnTo>
                  <a:pt x="32620" y="34190"/>
                </a:lnTo>
                <a:lnTo>
                  <a:pt x="32650" y="34180"/>
                </a:lnTo>
                <a:lnTo>
                  <a:pt x="32660" y="34180"/>
                </a:lnTo>
                <a:lnTo>
                  <a:pt x="32670" y="34180"/>
                </a:lnTo>
                <a:lnTo>
                  <a:pt x="32680" y="34170"/>
                </a:lnTo>
                <a:lnTo>
                  <a:pt x="32690" y="34170"/>
                </a:lnTo>
                <a:lnTo>
                  <a:pt x="32700" y="34160"/>
                </a:lnTo>
                <a:lnTo>
                  <a:pt x="32710" y="34160"/>
                </a:lnTo>
                <a:lnTo>
                  <a:pt x="32720" y="34170"/>
                </a:lnTo>
                <a:lnTo>
                  <a:pt x="32730" y="34180"/>
                </a:lnTo>
                <a:lnTo>
                  <a:pt x="32750" y="34190"/>
                </a:lnTo>
                <a:lnTo>
                  <a:pt x="32750" y="34210"/>
                </a:lnTo>
                <a:lnTo>
                  <a:pt x="32770" y="34210"/>
                </a:lnTo>
                <a:lnTo>
                  <a:pt x="32780" y="34220"/>
                </a:lnTo>
                <a:lnTo>
                  <a:pt x="32780" y="34230"/>
                </a:lnTo>
                <a:lnTo>
                  <a:pt x="32780" y="34240"/>
                </a:lnTo>
                <a:lnTo>
                  <a:pt x="32790" y="34240"/>
                </a:lnTo>
                <a:lnTo>
                  <a:pt x="32790" y="34250"/>
                </a:lnTo>
                <a:lnTo>
                  <a:pt x="32800" y="34260"/>
                </a:lnTo>
                <a:lnTo>
                  <a:pt x="32810" y="34270"/>
                </a:lnTo>
                <a:lnTo>
                  <a:pt x="32830" y="34280"/>
                </a:lnTo>
                <a:lnTo>
                  <a:pt x="32840" y="34280"/>
                </a:lnTo>
                <a:lnTo>
                  <a:pt x="32840" y="34290"/>
                </a:lnTo>
                <a:lnTo>
                  <a:pt x="32850" y="34290"/>
                </a:lnTo>
                <a:lnTo>
                  <a:pt x="32860" y="34300"/>
                </a:lnTo>
                <a:lnTo>
                  <a:pt x="32860" y="34310"/>
                </a:lnTo>
                <a:lnTo>
                  <a:pt x="32870" y="34320"/>
                </a:lnTo>
                <a:lnTo>
                  <a:pt x="32870" y="34330"/>
                </a:lnTo>
                <a:lnTo>
                  <a:pt x="32870" y="34350"/>
                </a:lnTo>
                <a:lnTo>
                  <a:pt x="32870" y="34360"/>
                </a:lnTo>
                <a:lnTo>
                  <a:pt x="32870" y="34380"/>
                </a:lnTo>
                <a:lnTo>
                  <a:pt x="32870" y="34400"/>
                </a:lnTo>
                <a:lnTo>
                  <a:pt x="32870" y="34410"/>
                </a:lnTo>
                <a:lnTo>
                  <a:pt x="32870" y="34430"/>
                </a:lnTo>
                <a:lnTo>
                  <a:pt x="32870" y="34440"/>
                </a:lnTo>
                <a:lnTo>
                  <a:pt x="32880" y="34450"/>
                </a:lnTo>
                <a:lnTo>
                  <a:pt x="32880" y="34460"/>
                </a:lnTo>
                <a:lnTo>
                  <a:pt x="32880" y="34470"/>
                </a:lnTo>
                <a:lnTo>
                  <a:pt x="32880" y="34480"/>
                </a:lnTo>
                <a:lnTo>
                  <a:pt x="32880" y="34490"/>
                </a:lnTo>
                <a:lnTo>
                  <a:pt x="32880" y="34500"/>
                </a:lnTo>
                <a:lnTo>
                  <a:pt x="32880" y="34510"/>
                </a:lnTo>
                <a:lnTo>
                  <a:pt x="32890" y="34510"/>
                </a:lnTo>
                <a:lnTo>
                  <a:pt x="32890" y="34520"/>
                </a:lnTo>
                <a:lnTo>
                  <a:pt x="32900" y="34520"/>
                </a:lnTo>
                <a:lnTo>
                  <a:pt x="32900" y="34530"/>
                </a:lnTo>
                <a:lnTo>
                  <a:pt x="32900" y="34540"/>
                </a:lnTo>
                <a:lnTo>
                  <a:pt x="32910" y="34540"/>
                </a:lnTo>
                <a:lnTo>
                  <a:pt x="32920" y="34550"/>
                </a:lnTo>
                <a:lnTo>
                  <a:pt x="32930" y="34560"/>
                </a:lnTo>
                <a:lnTo>
                  <a:pt x="32940" y="34550"/>
                </a:lnTo>
                <a:lnTo>
                  <a:pt x="32950" y="34560"/>
                </a:lnTo>
                <a:lnTo>
                  <a:pt x="32960" y="34550"/>
                </a:lnTo>
                <a:lnTo>
                  <a:pt x="32970" y="34550"/>
                </a:lnTo>
                <a:lnTo>
                  <a:pt x="32980" y="34550"/>
                </a:lnTo>
                <a:lnTo>
                  <a:pt x="32980" y="34540"/>
                </a:lnTo>
                <a:lnTo>
                  <a:pt x="32990" y="34540"/>
                </a:lnTo>
                <a:lnTo>
                  <a:pt x="32990" y="34530"/>
                </a:lnTo>
                <a:lnTo>
                  <a:pt x="33000" y="34530"/>
                </a:lnTo>
                <a:lnTo>
                  <a:pt x="33010" y="34520"/>
                </a:lnTo>
                <a:lnTo>
                  <a:pt x="33020" y="34520"/>
                </a:lnTo>
                <a:lnTo>
                  <a:pt x="33020" y="34510"/>
                </a:lnTo>
                <a:lnTo>
                  <a:pt x="33030" y="34510"/>
                </a:lnTo>
                <a:lnTo>
                  <a:pt x="33040" y="34510"/>
                </a:lnTo>
                <a:lnTo>
                  <a:pt x="33050" y="34510"/>
                </a:lnTo>
                <a:lnTo>
                  <a:pt x="33060" y="34500"/>
                </a:lnTo>
                <a:lnTo>
                  <a:pt x="33070" y="34500"/>
                </a:lnTo>
                <a:lnTo>
                  <a:pt x="33080" y="34500"/>
                </a:lnTo>
                <a:lnTo>
                  <a:pt x="33090" y="34500"/>
                </a:lnTo>
                <a:lnTo>
                  <a:pt x="33100" y="34490"/>
                </a:lnTo>
                <a:lnTo>
                  <a:pt x="33110" y="34490"/>
                </a:lnTo>
                <a:lnTo>
                  <a:pt x="33130" y="34490"/>
                </a:lnTo>
                <a:lnTo>
                  <a:pt x="33140" y="34500"/>
                </a:lnTo>
                <a:lnTo>
                  <a:pt x="33150" y="34500"/>
                </a:lnTo>
                <a:lnTo>
                  <a:pt x="33150" y="34510"/>
                </a:lnTo>
                <a:lnTo>
                  <a:pt x="33160" y="34510"/>
                </a:lnTo>
                <a:lnTo>
                  <a:pt x="33160" y="34520"/>
                </a:lnTo>
                <a:lnTo>
                  <a:pt x="33170" y="34520"/>
                </a:lnTo>
                <a:lnTo>
                  <a:pt x="33160" y="34540"/>
                </a:lnTo>
                <a:lnTo>
                  <a:pt x="33170" y="34550"/>
                </a:lnTo>
                <a:lnTo>
                  <a:pt x="33180" y="34550"/>
                </a:lnTo>
                <a:lnTo>
                  <a:pt x="33190" y="34560"/>
                </a:lnTo>
                <a:lnTo>
                  <a:pt x="33200" y="34560"/>
                </a:lnTo>
                <a:lnTo>
                  <a:pt x="33210" y="34570"/>
                </a:lnTo>
                <a:lnTo>
                  <a:pt x="33220" y="34570"/>
                </a:lnTo>
                <a:lnTo>
                  <a:pt x="33220" y="34580"/>
                </a:lnTo>
                <a:lnTo>
                  <a:pt x="33230" y="34590"/>
                </a:lnTo>
                <a:lnTo>
                  <a:pt x="33250" y="34600"/>
                </a:lnTo>
                <a:lnTo>
                  <a:pt x="33260" y="34610"/>
                </a:lnTo>
                <a:lnTo>
                  <a:pt x="33270" y="34620"/>
                </a:lnTo>
                <a:lnTo>
                  <a:pt x="33280" y="34630"/>
                </a:lnTo>
                <a:lnTo>
                  <a:pt x="33300" y="34630"/>
                </a:lnTo>
                <a:lnTo>
                  <a:pt x="33310" y="34640"/>
                </a:lnTo>
                <a:lnTo>
                  <a:pt x="33320" y="34650"/>
                </a:lnTo>
                <a:lnTo>
                  <a:pt x="33330" y="34660"/>
                </a:lnTo>
                <a:lnTo>
                  <a:pt x="33340" y="34660"/>
                </a:lnTo>
                <a:lnTo>
                  <a:pt x="33350" y="34670"/>
                </a:lnTo>
                <a:lnTo>
                  <a:pt x="33360" y="34670"/>
                </a:lnTo>
                <a:lnTo>
                  <a:pt x="33370" y="34670"/>
                </a:lnTo>
                <a:lnTo>
                  <a:pt x="33380" y="34670"/>
                </a:lnTo>
                <a:lnTo>
                  <a:pt x="33390" y="34670"/>
                </a:lnTo>
                <a:lnTo>
                  <a:pt x="33410" y="34670"/>
                </a:lnTo>
                <a:lnTo>
                  <a:pt x="33410" y="34660"/>
                </a:lnTo>
                <a:lnTo>
                  <a:pt x="33420" y="34660"/>
                </a:lnTo>
                <a:lnTo>
                  <a:pt x="33420" y="34650"/>
                </a:lnTo>
                <a:lnTo>
                  <a:pt x="33420" y="34640"/>
                </a:lnTo>
                <a:lnTo>
                  <a:pt x="33430" y="34640"/>
                </a:lnTo>
                <a:lnTo>
                  <a:pt x="33440" y="34630"/>
                </a:lnTo>
                <a:lnTo>
                  <a:pt x="33440" y="34620"/>
                </a:lnTo>
                <a:lnTo>
                  <a:pt x="33440" y="34610"/>
                </a:lnTo>
                <a:lnTo>
                  <a:pt x="33440" y="34600"/>
                </a:lnTo>
                <a:lnTo>
                  <a:pt x="33440" y="34590"/>
                </a:lnTo>
                <a:lnTo>
                  <a:pt x="33440" y="34580"/>
                </a:lnTo>
                <a:lnTo>
                  <a:pt x="33440" y="34570"/>
                </a:lnTo>
                <a:lnTo>
                  <a:pt x="33440" y="34560"/>
                </a:lnTo>
                <a:lnTo>
                  <a:pt x="33440" y="34550"/>
                </a:lnTo>
                <a:lnTo>
                  <a:pt x="33440" y="34540"/>
                </a:lnTo>
                <a:lnTo>
                  <a:pt x="33450" y="34530"/>
                </a:lnTo>
                <a:lnTo>
                  <a:pt x="33450" y="34520"/>
                </a:lnTo>
                <a:lnTo>
                  <a:pt x="33450" y="34510"/>
                </a:lnTo>
                <a:lnTo>
                  <a:pt x="33460" y="34500"/>
                </a:lnTo>
                <a:lnTo>
                  <a:pt x="33460" y="34490"/>
                </a:lnTo>
                <a:lnTo>
                  <a:pt x="33470" y="34490"/>
                </a:lnTo>
                <a:lnTo>
                  <a:pt x="33470" y="34480"/>
                </a:lnTo>
                <a:lnTo>
                  <a:pt x="33490" y="34480"/>
                </a:lnTo>
                <a:lnTo>
                  <a:pt x="33510" y="34480"/>
                </a:lnTo>
                <a:lnTo>
                  <a:pt x="33520" y="34480"/>
                </a:lnTo>
                <a:lnTo>
                  <a:pt x="33520" y="34470"/>
                </a:lnTo>
                <a:lnTo>
                  <a:pt x="33550" y="34470"/>
                </a:lnTo>
                <a:lnTo>
                  <a:pt x="33570" y="34480"/>
                </a:lnTo>
                <a:lnTo>
                  <a:pt x="33580" y="34490"/>
                </a:lnTo>
                <a:lnTo>
                  <a:pt x="33590" y="34490"/>
                </a:lnTo>
                <a:lnTo>
                  <a:pt x="33600" y="34500"/>
                </a:lnTo>
                <a:lnTo>
                  <a:pt x="33610" y="34500"/>
                </a:lnTo>
                <a:lnTo>
                  <a:pt x="33610" y="34510"/>
                </a:lnTo>
                <a:lnTo>
                  <a:pt x="33620" y="34510"/>
                </a:lnTo>
                <a:lnTo>
                  <a:pt x="33620" y="34520"/>
                </a:lnTo>
                <a:lnTo>
                  <a:pt x="33630" y="34520"/>
                </a:lnTo>
                <a:lnTo>
                  <a:pt x="33650" y="34520"/>
                </a:lnTo>
                <a:lnTo>
                  <a:pt x="33660" y="34530"/>
                </a:lnTo>
                <a:lnTo>
                  <a:pt x="33670" y="34530"/>
                </a:lnTo>
                <a:lnTo>
                  <a:pt x="33680" y="34530"/>
                </a:lnTo>
                <a:lnTo>
                  <a:pt x="33690" y="34530"/>
                </a:lnTo>
                <a:lnTo>
                  <a:pt x="33700" y="34530"/>
                </a:lnTo>
                <a:lnTo>
                  <a:pt x="33710" y="34530"/>
                </a:lnTo>
                <a:lnTo>
                  <a:pt x="33730" y="34520"/>
                </a:lnTo>
                <a:lnTo>
                  <a:pt x="33740" y="34520"/>
                </a:lnTo>
                <a:lnTo>
                  <a:pt x="33740" y="34510"/>
                </a:lnTo>
                <a:lnTo>
                  <a:pt x="33750" y="34510"/>
                </a:lnTo>
                <a:lnTo>
                  <a:pt x="33750" y="34500"/>
                </a:lnTo>
                <a:lnTo>
                  <a:pt x="33760" y="34490"/>
                </a:lnTo>
                <a:lnTo>
                  <a:pt x="33770" y="34490"/>
                </a:lnTo>
                <a:lnTo>
                  <a:pt x="33780" y="34480"/>
                </a:lnTo>
                <a:lnTo>
                  <a:pt x="33790" y="34470"/>
                </a:lnTo>
                <a:lnTo>
                  <a:pt x="33790" y="34460"/>
                </a:lnTo>
                <a:lnTo>
                  <a:pt x="33800" y="34460"/>
                </a:lnTo>
                <a:lnTo>
                  <a:pt x="33820" y="34450"/>
                </a:lnTo>
                <a:lnTo>
                  <a:pt x="33840" y="34450"/>
                </a:lnTo>
                <a:lnTo>
                  <a:pt x="33850" y="34450"/>
                </a:lnTo>
                <a:lnTo>
                  <a:pt x="33860" y="34450"/>
                </a:lnTo>
                <a:lnTo>
                  <a:pt x="33860" y="34460"/>
                </a:lnTo>
                <a:lnTo>
                  <a:pt x="33870" y="34460"/>
                </a:lnTo>
                <a:lnTo>
                  <a:pt x="33880" y="34470"/>
                </a:lnTo>
                <a:lnTo>
                  <a:pt x="33880" y="34480"/>
                </a:lnTo>
                <a:lnTo>
                  <a:pt x="33890" y="34480"/>
                </a:lnTo>
                <a:lnTo>
                  <a:pt x="33890" y="34490"/>
                </a:lnTo>
                <a:lnTo>
                  <a:pt x="33900" y="34490"/>
                </a:lnTo>
                <a:lnTo>
                  <a:pt x="33910" y="34500"/>
                </a:lnTo>
                <a:lnTo>
                  <a:pt x="33920" y="34510"/>
                </a:lnTo>
                <a:lnTo>
                  <a:pt x="33930" y="34510"/>
                </a:lnTo>
                <a:lnTo>
                  <a:pt x="33940" y="34530"/>
                </a:lnTo>
                <a:lnTo>
                  <a:pt x="33950" y="34540"/>
                </a:lnTo>
                <a:lnTo>
                  <a:pt x="33950" y="34550"/>
                </a:lnTo>
                <a:lnTo>
                  <a:pt x="33960" y="34560"/>
                </a:lnTo>
                <a:lnTo>
                  <a:pt x="33960" y="34570"/>
                </a:lnTo>
                <a:lnTo>
                  <a:pt x="33970" y="34590"/>
                </a:lnTo>
                <a:lnTo>
                  <a:pt x="33970" y="34600"/>
                </a:lnTo>
                <a:lnTo>
                  <a:pt x="33970" y="34610"/>
                </a:lnTo>
                <a:lnTo>
                  <a:pt x="33970" y="34620"/>
                </a:lnTo>
                <a:lnTo>
                  <a:pt x="33970" y="34640"/>
                </a:lnTo>
                <a:lnTo>
                  <a:pt x="33970" y="34650"/>
                </a:lnTo>
                <a:lnTo>
                  <a:pt x="33970" y="34660"/>
                </a:lnTo>
                <a:lnTo>
                  <a:pt x="33970" y="34670"/>
                </a:lnTo>
                <a:lnTo>
                  <a:pt x="33980" y="34680"/>
                </a:lnTo>
                <a:lnTo>
                  <a:pt x="33980" y="34690"/>
                </a:lnTo>
                <a:lnTo>
                  <a:pt x="33980" y="34700"/>
                </a:lnTo>
                <a:lnTo>
                  <a:pt x="33980" y="34710"/>
                </a:lnTo>
                <a:lnTo>
                  <a:pt x="33990" y="34720"/>
                </a:lnTo>
                <a:lnTo>
                  <a:pt x="34000" y="34730"/>
                </a:lnTo>
                <a:lnTo>
                  <a:pt x="34010" y="34730"/>
                </a:lnTo>
                <a:lnTo>
                  <a:pt x="34030" y="34750"/>
                </a:lnTo>
                <a:lnTo>
                  <a:pt x="34040" y="34750"/>
                </a:lnTo>
                <a:lnTo>
                  <a:pt x="34050" y="34770"/>
                </a:lnTo>
                <a:lnTo>
                  <a:pt x="34070" y="34780"/>
                </a:lnTo>
                <a:lnTo>
                  <a:pt x="34080" y="34780"/>
                </a:lnTo>
                <a:lnTo>
                  <a:pt x="34100" y="34790"/>
                </a:lnTo>
                <a:lnTo>
                  <a:pt x="34130" y="34810"/>
                </a:lnTo>
                <a:lnTo>
                  <a:pt x="34130" y="34820"/>
                </a:lnTo>
                <a:lnTo>
                  <a:pt x="34140" y="34840"/>
                </a:lnTo>
                <a:lnTo>
                  <a:pt x="34140" y="34850"/>
                </a:lnTo>
                <a:lnTo>
                  <a:pt x="34130" y="34870"/>
                </a:lnTo>
                <a:lnTo>
                  <a:pt x="34130" y="34880"/>
                </a:lnTo>
                <a:lnTo>
                  <a:pt x="34120" y="34890"/>
                </a:lnTo>
                <a:lnTo>
                  <a:pt x="34120" y="34900"/>
                </a:lnTo>
                <a:lnTo>
                  <a:pt x="34110" y="34910"/>
                </a:lnTo>
                <a:lnTo>
                  <a:pt x="34100" y="34930"/>
                </a:lnTo>
                <a:lnTo>
                  <a:pt x="34100" y="34940"/>
                </a:lnTo>
                <a:lnTo>
                  <a:pt x="34090" y="34960"/>
                </a:lnTo>
                <a:lnTo>
                  <a:pt x="34090" y="34970"/>
                </a:lnTo>
                <a:lnTo>
                  <a:pt x="34100" y="34980"/>
                </a:lnTo>
                <a:lnTo>
                  <a:pt x="34100" y="34990"/>
                </a:lnTo>
                <a:lnTo>
                  <a:pt x="34110" y="35000"/>
                </a:lnTo>
                <a:lnTo>
                  <a:pt x="34120" y="35010"/>
                </a:lnTo>
                <a:lnTo>
                  <a:pt x="34130" y="35020"/>
                </a:lnTo>
                <a:lnTo>
                  <a:pt x="34140" y="35030"/>
                </a:lnTo>
                <a:lnTo>
                  <a:pt x="34150" y="35040"/>
                </a:lnTo>
                <a:lnTo>
                  <a:pt x="34160" y="35050"/>
                </a:lnTo>
                <a:lnTo>
                  <a:pt x="34170" y="35060"/>
                </a:lnTo>
                <a:lnTo>
                  <a:pt x="34190" y="35060"/>
                </a:lnTo>
                <a:lnTo>
                  <a:pt x="34210" y="35050"/>
                </a:lnTo>
                <a:lnTo>
                  <a:pt x="34220" y="35060"/>
                </a:lnTo>
                <a:lnTo>
                  <a:pt x="34240" y="35050"/>
                </a:lnTo>
                <a:lnTo>
                  <a:pt x="34270" y="35060"/>
                </a:lnTo>
                <a:lnTo>
                  <a:pt x="34300" y="35060"/>
                </a:lnTo>
                <a:lnTo>
                  <a:pt x="34310" y="35060"/>
                </a:lnTo>
                <a:lnTo>
                  <a:pt x="34320" y="35070"/>
                </a:lnTo>
                <a:lnTo>
                  <a:pt x="34340" y="35070"/>
                </a:lnTo>
                <a:lnTo>
                  <a:pt x="34350" y="35070"/>
                </a:lnTo>
                <a:lnTo>
                  <a:pt x="34380" y="35080"/>
                </a:lnTo>
                <a:lnTo>
                  <a:pt x="34390" y="35080"/>
                </a:lnTo>
                <a:lnTo>
                  <a:pt x="34400" y="35090"/>
                </a:lnTo>
                <a:lnTo>
                  <a:pt x="34410" y="35100"/>
                </a:lnTo>
                <a:lnTo>
                  <a:pt x="34420" y="35110"/>
                </a:lnTo>
                <a:lnTo>
                  <a:pt x="34440" y="35130"/>
                </a:lnTo>
                <a:lnTo>
                  <a:pt x="34440" y="35140"/>
                </a:lnTo>
                <a:lnTo>
                  <a:pt x="34450" y="35150"/>
                </a:lnTo>
                <a:lnTo>
                  <a:pt x="34460" y="35170"/>
                </a:lnTo>
                <a:lnTo>
                  <a:pt x="34490" y="35190"/>
                </a:lnTo>
                <a:lnTo>
                  <a:pt x="34500" y="35190"/>
                </a:lnTo>
                <a:lnTo>
                  <a:pt x="34500" y="35180"/>
                </a:lnTo>
                <a:lnTo>
                  <a:pt x="34510" y="35190"/>
                </a:lnTo>
                <a:lnTo>
                  <a:pt x="34520" y="35190"/>
                </a:lnTo>
                <a:lnTo>
                  <a:pt x="34540" y="35190"/>
                </a:lnTo>
                <a:lnTo>
                  <a:pt x="34550" y="35190"/>
                </a:lnTo>
                <a:lnTo>
                  <a:pt x="34570" y="35180"/>
                </a:lnTo>
                <a:lnTo>
                  <a:pt x="34590" y="35170"/>
                </a:lnTo>
                <a:lnTo>
                  <a:pt x="34600" y="35160"/>
                </a:lnTo>
                <a:lnTo>
                  <a:pt x="34610" y="35160"/>
                </a:lnTo>
                <a:lnTo>
                  <a:pt x="34620" y="35160"/>
                </a:lnTo>
                <a:lnTo>
                  <a:pt x="34630" y="35160"/>
                </a:lnTo>
                <a:lnTo>
                  <a:pt x="34650" y="35150"/>
                </a:lnTo>
                <a:lnTo>
                  <a:pt x="34670" y="35150"/>
                </a:lnTo>
                <a:lnTo>
                  <a:pt x="34680" y="35150"/>
                </a:lnTo>
                <a:lnTo>
                  <a:pt x="34700" y="35150"/>
                </a:lnTo>
                <a:lnTo>
                  <a:pt x="34710" y="35160"/>
                </a:lnTo>
                <a:lnTo>
                  <a:pt x="34720" y="35170"/>
                </a:lnTo>
                <a:lnTo>
                  <a:pt x="34750" y="35180"/>
                </a:lnTo>
                <a:lnTo>
                  <a:pt x="34760" y="35180"/>
                </a:lnTo>
                <a:lnTo>
                  <a:pt x="34780" y="35180"/>
                </a:lnTo>
                <a:lnTo>
                  <a:pt x="34790" y="35190"/>
                </a:lnTo>
                <a:lnTo>
                  <a:pt x="34810" y="35190"/>
                </a:lnTo>
                <a:lnTo>
                  <a:pt x="34830" y="35190"/>
                </a:lnTo>
                <a:lnTo>
                  <a:pt x="34840" y="35190"/>
                </a:lnTo>
                <a:lnTo>
                  <a:pt x="34850" y="35200"/>
                </a:lnTo>
                <a:lnTo>
                  <a:pt x="34860" y="35200"/>
                </a:lnTo>
                <a:lnTo>
                  <a:pt x="34870" y="35200"/>
                </a:lnTo>
                <a:lnTo>
                  <a:pt x="34880" y="35200"/>
                </a:lnTo>
                <a:lnTo>
                  <a:pt x="34890" y="35210"/>
                </a:lnTo>
                <a:lnTo>
                  <a:pt x="34900" y="35210"/>
                </a:lnTo>
                <a:lnTo>
                  <a:pt x="34910" y="35210"/>
                </a:lnTo>
                <a:lnTo>
                  <a:pt x="34930" y="35200"/>
                </a:lnTo>
                <a:lnTo>
                  <a:pt x="34940" y="35200"/>
                </a:lnTo>
                <a:lnTo>
                  <a:pt x="34950" y="35190"/>
                </a:lnTo>
                <a:lnTo>
                  <a:pt x="34960" y="35190"/>
                </a:lnTo>
                <a:lnTo>
                  <a:pt x="34970" y="35180"/>
                </a:lnTo>
                <a:lnTo>
                  <a:pt x="34980" y="35180"/>
                </a:lnTo>
                <a:lnTo>
                  <a:pt x="34990" y="35190"/>
                </a:lnTo>
                <a:lnTo>
                  <a:pt x="35000" y="35190"/>
                </a:lnTo>
                <a:lnTo>
                  <a:pt x="35020" y="35200"/>
                </a:lnTo>
                <a:lnTo>
                  <a:pt x="35030" y="35200"/>
                </a:lnTo>
                <a:lnTo>
                  <a:pt x="35040" y="35200"/>
                </a:lnTo>
                <a:lnTo>
                  <a:pt x="35060" y="35210"/>
                </a:lnTo>
                <a:lnTo>
                  <a:pt x="35070" y="35220"/>
                </a:lnTo>
                <a:lnTo>
                  <a:pt x="35090" y="35220"/>
                </a:lnTo>
                <a:lnTo>
                  <a:pt x="35100" y="35220"/>
                </a:lnTo>
                <a:lnTo>
                  <a:pt x="35120" y="35220"/>
                </a:lnTo>
                <a:lnTo>
                  <a:pt x="35130" y="35220"/>
                </a:lnTo>
                <a:lnTo>
                  <a:pt x="35140" y="35220"/>
                </a:lnTo>
                <a:lnTo>
                  <a:pt x="35150" y="35210"/>
                </a:lnTo>
                <a:lnTo>
                  <a:pt x="35160" y="35210"/>
                </a:lnTo>
                <a:lnTo>
                  <a:pt x="35170" y="35200"/>
                </a:lnTo>
                <a:lnTo>
                  <a:pt x="35180" y="35190"/>
                </a:lnTo>
                <a:lnTo>
                  <a:pt x="35190" y="35190"/>
                </a:lnTo>
                <a:lnTo>
                  <a:pt x="35200" y="35180"/>
                </a:lnTo>
                <a:lnTo>
                  <a:pt x="35210" y="35170"/>
                </a:lnTo>
                <a:lnTo>
                  <a:pt x="35210" y="35160"/>
                </a:lnTo>
                <a:lnTo>
                  <a:pt x="35220" y="35160"/>
                </a:lnTo>
                <a:lnTo>
                  <a:pt x="35220" y="35150"/>
                </a:lnTo>
                <a:lnTo>
                  <a:pt x="35220" y="35140"/>
                </a:lnTo>
                <a:lnTo>
                  <a:pt x="35230" y="35130"/>
                </a:lnTo>
                <a:lnTo>
                  <a:pt x="35240" y="35120"/>
                </a:lnTo>
                <a:lnTo>
                  <a:pt x="35250" y="35120"/>
                </a:lnTo>
                <a:lnTo>
                  <a:pt x="35270" y="35120"/>
                </a:lnTo>
                <a:lnTo>
                  <a:pt x="35280" y="35120"/>
                </a:lnTo>
                <a:lnTo>
                  <a:pt x="35320" y="35120"/>
                </a:lnTo>
                <a:lnTo>
                  <a:pt x="35340" y="35130"/>
                </a:lnTo>
                <a:lnTo>
                  <a:pt x="35350" y="35130"/>
                </a:lnTo>
                <a:lnTo>
                  <a:pt x="35370" y="35140"/>
                </a:lnTo>
                <a:lnTo>
                  <a:pt x="35390" y="35150"/>
                </a:lnTo>
                <a:lnTo>
                  <a:pt x="35400" y="35150"/>
                </a:lnTo>
                <a:lnTo>
                  <a:pt x="35420" y="35150"/>
                </a:lnTo>
                <a:lnTo>
                  <a:pt x="35430" y="35150"/>
                </a:lnTo>
                <a:lnTo>
                  <a:pt x="35440" y="35150"/>
                </a:lnTo>
                <a:lnTo>
                  <a:pt x="35450" y="35150"/>
                </a:lnTo>
                <a:lnTo>
                  <a:pt x="35460" y="35150"/>
                </a:lnTo>
                <a:lnTo>
                  <a:pt x="35470" y="35150"/>
                </a:lnTo>
                <a:lnTo>
                  <a:pt x="35490" y="35150"/>
                </a:lnTo>
                <a:lnTo>
                  <a:pt x="35510" y="35150"/>
                </a:lnTo>
                <a:lnTo>
                  <a:pt x="35520" y="35150"/>
                </a:lnTo>
                <a:lnTo>
                  <a:pt x="35530" y="35150"/>
                </a:lnTo>
                <a:lnTo>
                  <a:pt x="35550" y="35140"/>
                </a:lnTo>
                <a:lnTo>
                  <a:pt x="35560" y="35140"/>
                </a:lnTo>
                <a:lnTo>
                  <a:pt x="35570" y="35140"/>
                </a:lnTo>
                <a:lnTo>
                  <a:pt x="35580" y="35130"/>
                </a:lnTo>
                <a:lnTo>
                  <a:pt x="35600" y="35120"/>
                </a:lnTo>
                <a:lnTo>
                  <a:pt x="35620" y="35100"/>
                </a:lnTo>
                <a:lnTo>
                  <a:pt x="35630" y="35090"/>
                </a:lnTo>
                <a:lnTo>
                  <a:pt x="35640" y="35090"/>
                </a:lnTo>
                <a:lnTo>
                  <a:pt x="35640" y="35080"/>
                </a:lnTo>
                <a:lnTo>
                  <a:pt x="35650" y="35070"/>
                </a:lnTo>
                <a:lnTo>
                  <a:pt x="35660" y="35060"/>
                </a:lnTo>
                <a:lnTo>
                  <a:pt x="35670" y="35050"/>
                </a:lnTo>
                <a:lnTo>
                  <a:pt x="35680" y="35040"/>
                </a:lnTo>
                <a:lnTo>
                  <a:pt x="35680" y="35030"/>
                </a:lnTo>
                <a:lnTo>
                  <a:pt x="35690" y="35030"/>
                </a:lnTo>
                <a:lnTo>
                  <a:pt x="35700" y="35020"/>
                </a:lnTo>
                <a:lnTo>
                  <a:pt x="35710" y="35010"/>
                </a:lnTo>
                <a:lnTo>
                  <a:pt x="35730" y="35000"/>
                </a:lnTo>
                <a:lnTo>
                  <a:pt x="35750" y="35000"/>
                </a:lnTo>
                <a:lnTo>
                  <a:pt x="35770" y="34990"/>
                </a:lnTo>
                <a:lnTo>
                  <a:pt x="35790" y="34990"/>
                </a:lnTo>
                <a:lnTo>
                  <a:pt x="35810" y="34990"/>
                </a:lnTo>
                <a:lnTo>
                  <a:pt x="35820" y="34990"/>
                </a:lnTo>
                <a:lnTo>
                  <a:pt x="35840" y="34980"/>
                </a:lnTo>
                <a:lnTo>
                  <a:pt x="35870" y="34980"/>
                </a:lnTo>
                <a:lnTo>
                  <a:pt x="35880" y="34980"/>
                </a:lnTo>
                <a:lnTo>
                  <a:pt x="35900" y="34960"/>
                </a:lnTo>
                <a:lnTo>
                  <a:pt x="35920" y="34960"/>
                </a:lnTo>
                <a:lnTo>
                  <a:pt x="35940" y="34940"/>
                </a:lnTo>
                <a:lnTo>
                  <a:pt x="35960" y="34940"/>
                </a:lnTo>
                <a:lnTo>
                  <a:pt x="35970" y="34930"/>
                </a:lnTo>
                <a:lnTo>
                  <a:pt x="35980" y="34930"/>
                </a:lnTo>
                <a:lnTo>
                  <a:pt x="36010" y="34920"/>
                </a:lnTo>
                <a:lnTo>
                  <a:pt x="36020" y="34910"/>
                </a:lnTo>
                <a:lnTo>
                  <a:pt x="36030" y="34910"/>
                </a:lnTo>
                <a:lnTo>
                  <a:pt x="36040" y="34890"/>
                </a:lnTo>
                <a:lnTo>
                  <a:pt x="36050" y="34890"/>
                </a:lnTo>
                <a:lnTo>
                  <a:pt x="36040" y="34890"/>
                </a:lnTo>
                <a:lnTo>
                  <a:pt x="36060" y="34880"/>
                </a:lnTo>
                <a:lnTo>
                  <a:pt x="36060" y="34860"/>
                </a:lnTo>
                <a:lnTo>
                  <a:pt x="36070" y="34850"/>
                </a:lnTo>
                <a:lnTo>
                  <a:pt x="36070" y="34840"/>
                </a:lnTo>
                <a:lnTo>
                  <a:pt x="36080" y="34840"/>
                </a:lnTo>
                <a:lnTo>
                  <a:pt x="36080" y="34830"/>
                </a:lnTo>
                <a:lnTo>
                  <a:pt x="36080" y="34810"/>
                </a:lnTo>
                <a:lnTo>
                  <a:pt x="36080" y="34800"/>
                </a:lnTo>
                <a:lnTo>
                  <a:pt x="36080" y="34790"/>
                </a:lnTo>
                <a:lnTo>
                  <a:pt x="36080" y="34780"/>
                </a:lnTo>
                <a:lnTo>
                  <a:pt x="36080" y="34770"/>
                </a:lnTo>
                <a:lnTo>
                  <a:pt x="36090" y="34770"/>
                </a:lnTo>
                <a:lnTo>
                  <a:pt x="36100" y="34770"/>
                </a:lnTo>
                <a:lnTo>
                  <a:pt x="36110" y="34770"/>
                </a:lnTo>
                <a:lnTo>
                  <a:pt x="36120" y="34770"/>
                </a:lnTo>
                <a:lnTo>
                  <a:pt x="36140" y="34770"/>
                </a:lnTo>
                <a:lnTo>
                  <a:pt x="36150" y="34770"/>
                </a:lnTo>
                <a:lnTo>
                  <a:pt x="36170" y="34760"/>
                </a:lnTo>
                <a:lnTo>
                  <a:pt x="36180" y="34760"/>
                </a:lnTo>
                <a:lnTo>
                  <a:pt x="36190" y="34750"/>
                </a:lnTo>
                <a:lnTo>
                  <a:pt x="36200" y="34740"/>
                </a:lnTo>
                <a:lnTo>
                  <a:pt x="36210" y="34740"/>
                </a:lnTo>
                <a:lnTo>
                  <a:pt x="36220" y="34740"/>
                </a:lnTo>
                <a:lnTo>
                  <a:pt x="36230" y="34740"/>
                </a:lnTo>
                <a:lnTo>
                  <a:pt x="36240" y="34740"/>
                </a:lnTo>
                <a:lnTo>
                  <a:pt x="36260" y="34740"/>
                </a:lnTo>
                <a:lnTo>
                  <a:pt x="36270" y="34750"/>
                </a:lnTo>
                <a:lnTo>
                  <a:pt x="36280" y="34750"/>
                </a:lnTo>
                <a:lnTo>
                  <a:pt x="36300" y="34750"/>
                </a:lnTo>
                <a:lnTo>
                  <a:pt x="36310" y="34750"/>
                </a:lnTo>
                <a:lnTo>
                  <a:pt x="36320" y="34760"/>
                </a:lnTo>
                <a:lnTo>
                  <a:pt x="36330" y="34760"/>
                </a:lnTo>
                <a:lnTo>
                  <a:pt x="36340" y="34760"/>
                </a:lnTo>
                <a:lnTo>
                  <a:pt x="36350" y="34760"/>
                </a:lnTo>
                <a:lnTo>
                  <a:pt x="36370" y="34760"/>
                </a:lnTo>
                <a:lnTo>
                  <a:pt x="36380" y="34760"/>
                </a:lnTo>
                <a:lnTo>
                  <a:pt x="36390" y="34760"/>
                </a:lnTo>
                <a:lnTo>
                  <a:pt x="36410" y="34770"/>
                </a:lnTo>
                <a:lnTo>
                  <a:pt x="36420" y="34770"/>
                </a:lnTo>
                <a:lnTo>
                  <a:pt x="36430" y="34770"/>
                </a:lnTo>
                <a:lnTo>
                  <a:pt x="36440" y="34770"/>
                </a:lnTo>
                <a:lnTo>
                  <a:pt x="36440" y="34780"/>
                </a:lnTo>
                <a:lnTo>
                  <a:pt x="36450" y="34790"/>
                </a:lnTo>
                <a:lnTo>
                  <a:pt x="36460" y="34790"/>
                </a:lnTo>
                <a:lnTo>
                  <a:pt x="36470" y="34800"/>
                </a:lnTo>
                <a:lnTo>
                  <a:pt x="36480" y="34800"/>
                </a:lnTo>
                <a:lnTo>
                  <a:pt x="36490" y="34800"/>
                </a:lnTo>
                <a:lnTo>
                  <a:pt x="36500" y="34800"/>
                </a:lnTo>
                <a:lnTo>
                  <a:pt x="36510" y="34800"/>
                </a:lnTo>
                <a:lnTo>
                  <a:pt x="36510" y="34790"/>
                </a:lnTo>
                <a:lnTo>
                  <a:pt x="36520" y="34790"/>
                </a:lnTo>
                <a:lnTo>
                  <a:pt x="36530" y="34790"/>
                </a:lnTo>
                <a:lnTo>
                  <a:pt x="36530" y="34780"/>
                </a:lnTo>
                <a:lnTo>
                  <a:pt x="36550" y="34780"/>
                </a:lnTo>
                <a:lnTo>
                  <a:pt x="36560" y="34780"/>
                </a:lnTo>
                <a:lnTo>
                  <a:pt x="36580" y="34780"/>
                </a:lnTo>
                <a:lnTo>
                  <a:pt x="36590" y="34780"/>
                </a:lnTo>
                <a:lnTo>
                  <a:pt x="36600" y="34780"/>
                </a:lnTo>
                <a:lnTo>
                  <a:pt x="36610" y="34790"/>
                </a:lnTo>
                <a:lnTo>
                  <a:pt x="36630" y="34800"/>
                </a:lnTo>
                <a:lnTo>
                  <a:pt x="36630" y="34810"/>
                </a:lnTo>
                <a:lnTo>
                  <a:pt x="36640" y="34820"/>
                </a:lnTo>
                <a:lnTo>
                  <a:pt x="36650" y="34830"/>
                </a:lnTo>
                <a:lnTo>
                  <a:pt x="36660" y="34830"/>
                </a:lnTo>
                <a:lnTo>
                  <a:pt x="36680" y="34840"/>
                </a:lnTo>
                <a:lnTo>
                  <a:pt x="36700" y="34840"/>
                </a:lnTo>
                <a:lnTo>
                  <a:pt x="36710" y="34840"/>
                </a:lnTo>
                <a:lnTo>
                  <a:pt x="36730" y="34850"/>
                </a:lnTo>
                <a:lnTo>
                  <a:pt x="36740" y="34850"/>
                </a:lnTo>
                <a:lnTo>
                  <a:pt x="36760" y="34860"/>
                </a:lnTo>
                <a:lnTo>
                  <a:pt x="36770" y="34860"/>
                </a:lnTo>
                <a:lnTo>
                  <a:pt x="36780" y="34860"/>
                </a:lnTo>
                <a:lnTo>
                  <a:pt x="36800" y="34860"/>
                </a:lnTo>
                <a:lnTo>
                  <a:pt x="36810" y="34860"/>
                </a:lnTo>
                <a:lnTo>
                  <a:pt x="36820" y="34860"/>
                </a:lnTo>
                <a:lnTo>
                  <a:pt x="36830" y="34860"/>
                </a:lnTo>
                <a:lnTo>
                  <a:pt x="36840" y="34850"/>
                </a:lnTo>
                <a:lnTo>
                  <a:pt x="36850" y="34850"/>
                </a:lnTo>
                <a:lnTo>
                  <a:pt x="36870" y="34850"/>
                </a:lnTo>
                <a:lnTo>
                  <a:pt x="36880" y="34850"/>
                </a:lnTo>
                <a:lnTo>
                  <a:pt x="36900" y="34850"/>
                </a:lnTo>
                <a:lnTo>
                  <a:pt x="36910" y="34860"/>
                </a:lnTo>
                <a:lnTo>
                  <a:pt x="36920" y="34860"/>
                </a:lnTo>
                <a:lnTo>
                  <a:pt x="36930" y="34860"/>
                </a:lnTo>
                <a:lnTo>
                  <a:pt x="36940" y="34870"/>
                </a:lnTo>
                <a:lnTo>
                  <a:pt x="36950" y="34880"/>
                </a:lnTo>
                <a:lnTo>
                  <a:pt x="36950" y="34890"/>
                </a:lnTo>
                <a:lnTo>
                  <a:pt x="36950" y="34900"/>
                </a:lnTo>
                <a:lnTo>
                  <a:pt x="36950" y="34910"/>
                </a:lnTo>
                <a:lnTo>
                  <a:pt x="36950" y="34920"/>
                </a:lnTo>
                <a:lnTo>
                  <a:pt x="36950" y="34930"/>
                </a:lnTo>
                <a:lnTo>
                  <a:pt x="36950" y="34940"/>
                </a:lnTo>
                <a:lnTo>
                  <a:pt x="36950" y="34950"/>
                </a:lnTo>
                <a:lnTo>
                  <a:pt x="36970" y="34970"/>
                </a:lnTo>
                <a:lnTo>
                  <a:pt x="36980" y="34970"/>
                </a:lnTo>
                <a:lnTo>
                  <a:pt x="36990" y="34970"/>
                </a:lnTo>
                <a:lnTo>
                  <a:pt x="37000" y="34970"/>
                </a:lnTo>
                <a:lnTo>
                  <a:pt x="37010" y="34970"/>
                </a:lnTo>
                <a:lnTo>
                  <a:pt x="37020" y="34970"/>
                </a:lnTo>
                <a:lnTo>
                  <a:pt x="37030" y="34980"/>
                </a:lnTo>
                <a:lnTo>
                  <a:pt x="37040" y="34980"/>
                </a:lnTo>
                <a:lnTo>
                  <a:pt x="37050" y="34980"/>
                </a:lnTo>
                <a:lnTo>
                  <a:pt x="37080" y="34990"/>
                </a:lnTo>
                <a:lnTo>
                  <a:pt x="37090" y="34990"/>
                </a:lnTo>
                <a:lnTo>
                  <a:pt x="37110" y="34980"/>
                </a:lnTo>
                <a:lnTo>
                  <a:pt x="37120" y="34980"/>
                </a:lnTo>
                <a:lnTo>
                  <a:pt x="37130" y="34980"/>
                </a:lnTo>
                <a:lnTo>
                  <a:pt x="37140" y="34980"/>
                </a:lnTo>
                <a:lnTo>
                  <a:pt x="37160" y="34980"/>
                </a:lnTo>
                <a:lnTo>
                  <a:pt x="37170" y="34980"/>
                </a:lnTo>
                <a:lnTo>
                  <a:pt x="37190" y="34980"/>
                </a:lnTo>
                <a:lnTo>
                  <a:pt x="37200" y="34980"/>
                </a:lnTo>
                <a:lnTo>
                  <a:pt x="37210" y="34980"/>
                </a:lnTo>
                <a:lnTo>
                  <a:pt x="37220" y="34980"/>
                </a:lnTo>
                <a:lnTo>
                  <a:pt x="37230" y="34980"/>
                </a:lnTo>
                <a:lnTo>
                  <a:pt x="37240" y="34980"/>
                </a:lnTo>
                <a:lnTo>
                  <a:pt x="37240" y="34970"/>
                </a:lnTo>
                <a:lnTo>
                  <a:pt x="37260" y="34970"/>
                </a:lnTo>
                <a:lnTo>
                  <a:pt x="37270" y="34970"/>
                </a:lnTo>
                <a:lnTo>
                  <a:pt x="37270" y="34960"/>
                </a:lnTo>
                <a:lnTo>
                  <a:pt x="37280" y="34950"/>
                </a:lnTo>
                <a:lnTo>
                  <a:pt x="37290" y="34950"/>
                </a:lnTo>
                <a:lnTo>
                  <a:pt x="37300" y="34950"/>
                </a:lnTo>
                <a:lnTo>
                  <a:pt x="37310" y="34940"/>
                </a:lnTo>
                <a:lnTo>
                  <a:pt x="37320" y="34930"/>
                </a:lnTo>
                <a:lnTo>
                  <a:pt x="37330" y="34930"/>
                </a:lnTo>
                <a:lnTo>
                  <a:pt x="37340" y="34920"/>
                </a:lnTo>
                <a:lnTo>
                  <a:pt x="37350" y="34920"/>
                </a:lnTo>
                <a:lnTo>
                  <a:pt x="37360" y="34910"/>
                </a:lnTo>
                <a:lnTo>
                  <a:pt x="37370" y="34910"/>
                </a:lnTo>
                <a:lnTo>
                  <a:pt x="37390" y="34910"/>
                </a:lnTo>
                <a:lnTo>
                  <a:pt x="37400" y="34910"/>
                </a:lnTo>
                <a:lnTo>
                  <a:pt x="37410" y="34910"/>
                </a:lnTo>
                <a:lnTo>
                  <a:pt x="37430" y="34910"/>
                </a:lnTo>
                <a:lnTo>
                  <a:pt x="37450" y="34920"/>
                </a:lnTo>
                <a:lnTo>
                  <a:pt x="37460" y="34930"/>
                </a:lnTo>
                <a:lnTo>
                  <a:pt x="37470" y="34940"/>
                </a:lnTo>
                <a:lnTo>
                  <a:pt x="37480" y="34950"/>
                </a:lnTo>
                <a:lnTo>
                  <a:pt x="37490" y="34960"/>
                </a:lnTo>
                <a:lnTo>
                  <a:pt x="37490" y="34970"/>
                </a:lnTo>
                <a:lnTo>
                  <a:pt x="37500" y="34970"/>
                </a:lnTo>
                <a:lnTo>
                  <a:pt x="37500" y="34980"/>
                </a:lnTo>
                <a:lnTo>
                  <a:pt x="37510" y="34980"/>
                </a:lnTo>
                <a:lnTo>
                  <a:pt x="37520" y="34990"/>
                </a:lnTo>
                <a:lnTo>
                  <a:pt x="37540" y="34980"/>
                </a:lnTo>
                <a:lnTo>
                  <a:pt x="37550" y="34980"/>
                </a:lnTo>
                <a:lnTo>
                  <a:pt x="37560" y="34970"/>
                </a:lnTo>
                <a:lnTo>
                  <a:pt x="37580" y="34970"/>
                </a:lnTo>
                <a:lnTo>
                  <a:pt x="37590" y="34970"/>
                </a:lnTo>
                <a:lnTo>
                  <a:pt x="37600" y="34970"/>
                </a:lnTo>
                <a:lnTo>
                  <a:pt x="37610" y="34970"/>
                </a:lnTo>
                <a:lnTo>
                  <a:pt x="37620" y="34980"/>
                </a:lnTo>
                <a:lnTo>
                  <a:pt x="37630" y="34980"/>
                </a:lnTo>
                <a:lnTo>
                  <a:pt x="37650" y="34990"/>
                </a:lnTo>
                <a:lnTo>
                  <a:pt x="37660" y="35000"/>
                </a:lnTo>
                <a:lnTo>
                  <a:pt x="37670" y="35010"/>
                </a:lnTo>
                <a:lnTo>
                  <a:pt x="37680" y="35010"/>
                </a:lnTo>
                <a:lnTo>
                  <a:pt x="37690" y="35020"/>
                </a:lnTo>
                <a:lnTo>
                  <a:pt x="37710" y="35030"/>
                </a:lnTo>
                <a:lnTo>
                  <a:pt x="37730" y="35030"/>
                </a:lnTo>
                <a:lnTo>
                  <a:pt x="37740" y="35030"/>
                </a:lnTo>
                <a:lnTo>
                  <a:pt x="37750" y="35030"/>
                </a:lnTo>
                <a:lnTo>
                  <a:pt x="37760" y="35020"/>
                </a:lnTo>
                <a:lnTo>
                  <a:pt x="37770" y="35020"/>
                </a:lnTo>
                <a:lnTo>
                  <a:pt x="37780" y="35020"/>
                </a:lnTo>
                <a:lnTo>
                  <a:pt x="37790" y="35020"/>
                </a:lnTo>
                <a:lnTo>
                  <a:pt x="37800" y="35030"/>
                </a:lnTo>
                <a:lnTo>
                  <a:pt x="37800" y="35040"/>
                </a:lnTo>
                <a:lnTo>
                  <a:pt x="37790" y="35060"/>
                </a:lnTo>
                <a:lnTo>
                  <a:pt x="37790" y="35070"/>
                </a:lnTo>
                <a:lnTo>
                  <a:pt x="37790" y="35080"/>
                </a:lnTo>
                <a:lnTo>
                  <a:pt x="37780" y="35080"/>
                </a:lnTo>
                <a:lnTo>
                  <a:pt x="37790" y="35090"/>
                </a:lnTo>
                <a:lnTo>
                  <a:pt x="37790" y="35100"/>
                </a:lnTo>
                <a:lnTo>
                  <a:pt x="37790" y="35110"/>
                </a:lnTo>
                <a:lnTo>
                  <a:pt x="37790" y="35120"/>
                </a:lnTo>
                <a:lnTo>
                  <a:pt x="37800" y="35120"/>
                </a:lnTo>
                <a:lnTo>
                  <a:pt x="37840" y="35140"/>
                </a:lnTo>
                <a:lnTo>
                  <a:pt x="37850" y="35150"/>
                </a:lnTo>
                <a:lnTo>
                  <a:pt x="37880" y="35170"/>
                </a:lnTo>
                <a:lnTo>
                  <a:pt x="37890" y="35180"/>
                </a:lnTo>
                <a:lnTo>
                  <a:pt x="37900" y="35180"/>
                </a:lnTo>
                <a:lnTo>
                  <a:pt x="37920" y="35190"/>
                </a:lnTo>
                <a:lnTo>
                  <a:pt x="37940" y="35210"/>
                </a:lnTo>
                <a:lnTo>
                  <a:pt x="37960" y="35210"/>
                </a:lnTo>
                <a:lnTo>
                  <a:pt x="37960" y="35220"/>
                </a:lnTo>
                <a:lnTo>
                  <a:pt x="37980" y="35220"/>
                </a:lnTo>
                <a:lnTo>
                  <a:pt x="37980" y="35230"/>
                </a:lnTo>
                <a:lnTo>
                  <a:pt x="37990" y="35230"/>
                </a:lnTo>
                <a:lnTo>
                  <a:pt x="38000" y="35240"/>
                </a:lnTo>
                <a:lnTo>
                  <a:pt x="38010" y="35260"/>
                </a:lnTo>
                <a:lnTo>
                  <a:pt x="38030" y="35290"/>
                </a:lnTo>
                <a:lnTo>
                  <a:pt x="38040" y="35300"/>
                </a:lnTo>
                <a:lnTo>
                  <a:pt x="38050" y="35300"/>
                </a:lnTo>
                <a:lnTo>
                  <a:pt x="38060" y="35300"/>
                </a:lnTo>
                <a:lnTo>
                  <a:pt x="38070" y="35290"/>
                </a:lnTo>
                <a:lnTo>
                  <a:pt x="38080" y="35290"/>
                </a:lnTo>
                <a:lnTo>
                  <a:pt x="38090" y="35280"/>
                </a:lnTo>
                <a:lnTo>
                  <a:pt x="38110" y="35270"/>
                </a:lnTo>
                <a:lnTo>
                  <a:pt x="38120" y="35270"/>
                </a:lnTo>
                <a:lnTo>
                  <a:pt x="38140" y="35270"/>
                </a:lnTo>
                <a:lnTo>
                  <a:pt x="38150" y="35280"/>
                </a:lnTo>
                <a:lnTo>
                  <a:pt x="38160" y="35280"/>
                </a:lnTo>
                <a:lnTo>
                  <a:pt x="38180" y="35270"/>
                </a:lnTo>
                <a:lnTo>
                  <a:pt x="38180" y="35260"/>
                </a:lnTo>
                <a:lnTo>
                  <a:pt x="38190" y="35250"/>
                </a:lnTo>
                <a:lnTo>
                  <a:pt x="38190" y="35210"/>
                </a:lnTo>
                <a:lnTo>
                  <a:pt x="38190" y="35200"/>
                </a:lnTo>
                <a:lnTo>
                  <a:pt x="38200" y="35190"/>
                </a:lnTo>
                <a:lnTo>
                  <a:pt x="38220" y="35180"/>
                </a:lnTo>
                <a:lnTo>
                  <a:pt x="38240" y="35180"/>
                </a:lnTo>
                <a:lnTo>
                  <a:pt x="38260" y="35160"/>
                </a:lnTo>
                <a:lnTo>
                  <a:pt x="38270" y="35160"/>
                </a:lnTo>
                <a:lnTo>
                  <a:pt x="38280" y="35150"/>
                </a:lnTo>
                <a:lnTo>
                  <a:pt x="38290" y="35140"/>
                </a:lnTo>
                <a:lnTo>
                  <a:pt x="38300" y="35140"/>
                </a:lnTo>
                <a:lnTo>
                  <a:pt x="38310" y="35140"/>
                </a:lnTo>
                <a:lnTo>
                  <a:pt x="38320" y="35130"/>
                </a:lnTo>
                <a:lnTo>
                  <a:pt x="38330" y="35100"/>
                </a:lnTo>
                <a:lnTo>
                  <a:pt x="38340" y="35100"/>
                </a:lnTo>
                <a:lnTo>
                  <a:pt x="38350" y="35090"/>
                </a:lnTo>
                <a:lnTo>
                  <a:pt x="38360" y="35090"/>
                </a:lnTo>
                <a:lnTo>
                  <a:pt x="38370" y="35090"/>
                </a:lnTo>
                <a:lnTo>
                  <a:pt x="38380" y="35080"/>
                </a:lnTo>
                <a:lnTo>
                  <a:pt x="38380" y="35070"/>
                </a:lnTo>
                <a:lnTo>
                  <a:pt x="38390" y="35050"/>
                </a:lnTo>
                <a:lnTo>
                  <a:pt x="38400" y="35030"/>
                </a:lnTo>
                <a:lnTo>
                  <a:pt x="38410" y="35020"/>
                </a:lnTo>
                <a:lnTo>
                  <a:pt x="38420" y="35020"/>
                </a:lnTo>
                <a:lnTo>
                  <a:pt x="38430" y="35020"/>
                </a:lnTo>
                <a:lnTo>
                  <a:pt x="38440" y="35020"/>
                </a:lnTo>
                <a:lnTo>
                  <a:pt x="38450" y="35020"/>
                </a:lnTo>
                <a:lnTo>
                  <a:pt x="38460" y="35030"/>
                </a:lnTo>
                <a:lnTo>
                  <a:pt x="38460" y="35040"/>
                </a:lnTo>
                <a:lnTo>
                  <a:pt x="38470" y="35040"/>
                </a:lnTo>
                <a:lnTo>
                  <a:pt x="38480" y="35050"/>
                </a:lnTo>
                <a:lnTo>
                  <a:pt x="38480" y="35060"/>
                </a:lnTo>
                <a:lnTo>
                  <a:pt x="38480" y="35070"/>
                </a:lnTo>
                <a:lnTo>
                  <a:pt x="38480" y="35080"/>
                </a:lnTo>
                <a:lnTo>
                  <a:pt x="38480" y="35090"/>
                </a:lnTo>
                <a:lnTo>
                  <a:pt x="38490" y="35100"/>
                </a:lnTo>
                <a:lnTo>
                  <a:pt x="38500" y="35100"/>
                </a:lnTo>
                <a:lnTo>
                  <a:pt x="38510" y="35100"/>
                </a:lnTo>
                <a:lnTo>
                  <a:pt x="38520" y="35090"/>
                </a:lnTo>
                <a:lnTo>
                  <a:pt x="38530" y="35080"/>
                </a:lnTo>
                <a:lnTo>
                  <a:pt x="38540" y="35070"/>
                </a:lnTo>
                <a:lnTo>
                  <a:pt x="38550" y="35060"/>
                </a:lnTo>
                <a:lnTo>
                  <a:pt x="38550" y="35050"/>
                </a:lnTo>
                <a:lnTo>
                  <a:pt x="38550" y="35040"/>
                </a:lnTo>
                <a:lnTo>
                  <a:pt x="38540" y="35030"/>
                </a:lnTo>
                <a:lnTo>
                  <a:pt x="38540" y="35020"/>
                </a:lnTo>
                <a:lnTo>
                  <a:pt x="38550" y="35020"/>
                </a:lnTo>
                <a:lnTo>
                  <a:pt x="38560" y="35020"/>
                </a:lnTo>
                <a:lnTo>
                  <a:pt x="38560" y="35010"/>
                </a:lnTo>
                <a:lnTo>
                  <a:pt x="38570" y="35000"/>
                </a:lnTo>
                <a:lnTo>
                  <a:pt x="38580" y="35010"/>
                </a:lnTo>
                <a:lnTo>
                  <a:pt x="38590" y="35010"/>
                </a:lnTo>
                <a:lnTo>
                  <a:pt x="38600" y="35010"/>
                </a:lnTo>
                <a:lnTo>
                  <a:pt x="38600" y="35020"/>
                </a:lnTo>
                <a:lnTo>
                  <a:pt x="38600" y="35030"/>
                </a:lnTo>
                <a:lnTo>
                  <a:pt x="38600" y="35040"/>
                </a:lnTo>
                <a:lnTo>
                  <a:pt x="38590" y="35050"/>
                </a:lnTo>
                <a:lnTo>
                  <a:pt x="38600" y="35060"/>
                </a:lnTo>
                <a:lnTo>
                  <a:pt x="38600" y="35070"/>
                </a:lnTo>
                <a:lnTo>
                  <a:pt x="38610" y="35070"/>
                </a:lnTo>
                <a:lnTo>
                  <a:pt x="38630" y="35080"/>
                </a:lnTo>
                <a:lnTo>
                  <a:pt x="38640" y="35080"/>
                </a:lnTo>
                <a:lnTo>
                  <a:pt x="38650" y="35080"/>
                </a:lnTo>
                <a:lnTo>
                  <a:pt x="38660" y="35080"/>
                </a:lnTo>
                <a:lnTo>
                  <a:pt x="38660" y="35070"/>
                </a:lnTo>
                <a:lnTo>
                  <a:pt x="38670" y="35070"/>
                </a:lnTo>
                <a:lnTo>
                  <a:pt x="38680" y="35070"/>
                </a:lnTo>
                <a:lnTo>
                  <a:pt x="38690" y="35070"/>
                </a:lnTo>
                <a:lnTo>
                  <a:pt x="38690" y="35080"/>
                </a:lnTo>
                <a:lnTo>
                  <a:pt x="38700" y="35080"/>
                </a:lnTo>
                <a:lnTo>
                  <a:pt x="38710" y="35090"/>
                </a:lnTo>
                <a:lnTo>
                  <a:pt x="38720" y="35100"/>
                </a:lnTo>
                <a:lnTo>
                  <a:pt x="38720" y="35110"/>
                </a:lnTo>
                <a:lnTo>
                  <a:pt x="38720" y="35120"/>
                </a:lnTo>
                <a:lnTo>
                  <a:pt x="38740" y="35130"/>
                </a:lnTo>
                <a:lnTo>
                  <a:pt x="38750" y="35140"/>
                </a:lnTo>
                <a:lnTo>
                  <a:pt x="38760" y="35150"/>
                </a:lnTo>
                <a:lnTo>
                  <a:pt x="38770" y="35150"/>
                </a:lnTo>
                <a:lnTo>
                  <a:pt x="38770" y="35140"/>
                </a:lnTo>
                <a:lnTo>
                  <a:pt x="38780" y="35140"/>
                </a:lnTo>
                <a:lnTo>
                  <a:pt x="38780" y="35130"/>
                </a:lnTo>
                <a:lnTo>
                  <a:pt x="38790" y="35130"/>
                </a:lnTo>
                <a:lnTo>
                  <a:pt x="38800" y="35120"/>
                </a:lnTo>
                <a:lnTo>
                  <a:pt x="38810" y="35120"/>
                </a:lnTo>
                <a:lnTo>
                  <a:pt x="38820" y="35110"/>
                </a:lnTo>
                <a:lnTo>
                  <a:pt x="38820" y="35100"/>
                </a:lnTo>
                <a:lnTo>
                  <a:pt x="38830" y="35100"/>
                </a:lnTo>
                <a:lnTo>
                  <a:pt x="38830" y="35090"/>
                </a:lnTo>
                <a:lnTo>
                  <a:pt x="38840" y="35080"/>
                </a:lnTo>
                <a:lnTo>
                  <a:pt x="38840" y="35090"/>
                </a:lnTo>
                <a:lnTo>
                  <a:pt x="38850" y="35090"/>
                </a:lnTo>
                <a:lnTo>
                  <a:pt x="38850" y="35080"/>
                </a:lnTo>
                <a:lnTo>
                  <a:pt x="38860" y="35080"/>
                </a:lnTo>
                <a:lnTo>
                  <a:pt x="38870" y="35090"/>
                </a:lnTo>
                <a:lnTo>
                  <a:pt x="38880" y="35090"/>
                </a:lnTo>
                <a:lnTo>
                  <a:pt x="38890" y="35090"/>
                </a:lnTo>
                <a:lnTo>
                  <a:pt x="38890" y="35100"/>
                </a:lnTo>
                <a:lnTo>
                  <a:pt x="38890" y="35110"/>
                </a:lnTo>
                <a:lnTo>
                  <a:pt x="38900" y="35110"/>
                </a:lnTo>
                <a:lnTo>
                  <a:pt x="38900" y="35120"/>
                </a:lnTo>
                <a:lnTo>
                  <a:pt x="38900" y="35130"/>
                </a:lnTo>
                <a:lnTo>
                  <a:pt x="38890" y="35140"/>
                </a:lnTo>
                <a:lnTo>
                  <a:pt x="38890" y="35150"/>
                </a:lnTo>
                <a:lnTo>
                  <a:pt x="38880" y="35150"/>
                </a:lnTo>
                <a:lnTo>
                  <a:pt x="38880" y="35160"/>
                </a:lnTo>
                <a:lnTo>
                  <a:pt x="38880" y="35170"/>
                </a:lnTo>
                <a:lnTo>
                  <a:pt x="38900" y="35180"/>
                </a:lnTo>
                <a:lnTo>
                  <a:pt x="38910" y="35180"/>
                </a:lnTo>
                <a:lnTo>
                  <a:pt x="38910" y="35190"/>
                </a:lnTo>
                <a:lnTo>
                  <a:pt x="38920" y="35200"/>
                </a:lnTo>
                <a:lnTo>
                  <a:pt x="38930" y="35200"/>
                </a:lnTo>
                <a:lnTo>
                  <a:pt x="38940" y="35190"/>
                </a:lnTo>
                <a:lnTo>
                  <a:pt x="38940" y="35180"/>
                </a:lnTo>
                <a:lnTo>
                  <a:pt x="38950" y="35170"/>
                </a:lnTo>
                <a:lnTo>
                  <a:pt x="38960" y="35170"/>
                </a:lnTo>
                <a:lnTo>
                  <a:pt x="38970" y="35170"/>
                </a:lnTo>
                <a:lnTo>
                  <a:pt x="38980" y="35160"/>
                </a:lnTo>
                <a:lnTo>
                  <a:pt x="38990" y="35160"/>
                </a:lnTo>
                <a:lnTo>
                  <a:pt x="39000" y="35160"/>
                </a:lnTo>
                <a:lnTo>
                  <a:pt x="39000" y="35150"/>
                </a:lnTo>
                <a:lnTo>
                  <a:pt x="39010" y="35150"/>
                </a:lnTo>
                <a:lnTo>
                  <a:pt x="39020" y="35150"/>
                </a:lnTo>
                <a:lnTo>
                  <a:pt x="39030" y="35150"/>
                </a:lnTo>
                <a:lnTo>
                  <a:pt x="39040" y="35160"/>
                </a:lnTo>
                <a:lnTo>
                  <a:pt x="39050" y="35160"/>
                </a:lnTo>
                <a:lnTo>
                  <a:pt x="39060" y="35160"/>
                </a:lnTo>
                <a:lnTo>
                  <a:pt x="39070" y="35160"/>
                </a:lnTo>
                <a:lnTo>
                  <a:pt x="39080" y="35160"/>
                </a:lnTo>
                <a:lnTo>
                  <a:pt x="39080" y="35150"/>
                </a:lnTo>
                <a:lnTo>
                  <a:pt x="39090" y="35150"/>
                </a:lnTo>
                <a:lnTo>
                  <a:pt x="39090" y="35140"/>
                </a:lnTo>
                <a:lnTo>
                  <a:pt x="39100" y="35140"/>
                </a:lnTo>
                <a:lnTo>
                  <a:pt x="39100" y="35150"/>
                </a:lnTo>
                <a:lnTo>
                  <a:pt x="39110" y="35150"/>
                </a:lnTo>
                <a:lnTo>
                  <a:pt x="39120" y="35150"/>
                </a:lnTo>
                <a:lnTo>
                  <a:pt x="39120" y="35140"/>
                </a:lnTo>
                <a:lnTo>
                  <a:pt x="39130" y="35140"/>
                </a:lnTo>
                <a:lnTo>
                  <a:pt x="39140" y="35140"/>
                </a:lnTo>
                <a:lnTo>
                  <a:pt x="39150" y="35140"/>
                </a:lnTo>
                <a:lnTo>
                  <a:pt x="39150" y="35150"/>
                </a:lnTo>
                <a:lnTo>
                  <a:pt x="39160" y="35150"/>
                </a:lnTo>
                <a:lnTo>
                  <a:pt x="39170" y="35150"/>
                </a:lnTo>
                <a:lnTo>
                  <a:pt x="39170" y="35160"/>
                </a:lnTo>
                <a:lnTo>
                  <a:pt x="39180" y="35160"/>
                </a:lnTo>
                <a:lnTo>
                  <a:pt x="39190" y="35150"/>
                </a:lnTo>
                <a:lnTo>
                  <a:pt x="39200" y="35140"/>
                </a:lnTo>
                <a:lnTo>
                  <a:pt x="39210" y="35140"/>
                </a:lnTo>
                <a:lnTo>
                  <a:pt x="39220" y="35140"/>
                </a:lnTo>
                <a:lnTo>
                  <a:pt x="39230" y="35130"/>
                </a:lnTo>
                <a:lnTo>
                  <a:pt x="39240" y="35130"/>
                </a:lnTo>
                <a:lnTo>
                  <a:pt x="39250" y="35130"/>
                </a:lnTo>
                <a:lnTo>
                  <a:pt x="39260" y="35130"/>
                </a:lnTo>
                <a:lnTo>
                  <a:pt x="39270" y="35130"/>
                </a:lnTo>
                <a:lnTo>
                  <a:pt x="39280" y="35130"/>
                </a:lnTo>
                <a:lnTo>
                  <a:pt x="39290" y="35140"/>
                </a:lnTo>
                <a:lnTo>
                  <a:pt x="39300" y="35140"/>
                </a:lnTo>
                <a:lnTo>
                  <a:pt x="39310" y="35140"/>
                </a:lnTo>
                <a:lnTo>
                  <a:pt x="39320" y="35150"/>
                </a:lnTo>
                <a:lnTo>
                  <a:pt x="39320" y="35140"/>
                </a:lnTo>
                <a:lnTo>
                  <a:pt x="39330" y="35140"/>
                </a:lnTo>
                <a:lnTo>
                  <a:pt x="39330" y="35150"/>
                </a:lnTo>
                <a:lnTo>
                  <a:pt x="39340" y="35160"/>
                </a:lnTo>
                <a:lnTo>
                  <a:pt x="39350" y="35170"/>
                </a:lnTo>
                <a:lnTo>
                  <a:pt x="39360" y="35170"/>
                </a:lnTo>
                <a:lnTo>
                  <a:pt x="39370" y="35180"/>
                </a:lnTo>
                <a:lnTo>
                  <a:pt x="39380" y="35180"/>
                </a:lnTo>
                <a:lnTo>
                  <a:pt x="39400" y="35180"/>
                </a:lnTo>
                <a:lnTo>
                  <a:pt x="39410" y="35180"/>
                </a:lnTo>
                <a:lnTo>
                  <a:pt x="39420" y="35180"/>
                </a:lnTo>
                <a:lnTo>
                  <a:pt x="39430" y="35180"/>
                </a:lnTo>
                <a:lnTo>
                  <a:pt x="39430" y="35170"/>
                </a:lnTo>
                <a:lnTo>
                  <a:pt x="39440" y="35170"/>
                </a:lnTo>
                <a:lnTo>
                  <a:pt x="39450" y="35160"/>
                </a:lnTo>
                <a:lnTo>
                  <a:pt x="39460" y="35160"/>
                </a:lnTo>
                <a:lnTo>
                  <a:pt x="39470" y="35160"/>
                </a:lnTo>
                <a:lnTo>
                  <a:pt x="39480" y="35160"/>
                </a:lnTo>
                <a:lnTo>
                  <a:pt x="39490" y="35150"/>
                </a:lnTo>
                <a:lnTo>
                  <a:pt x="39500" y="35150"/>
                </a:lnTo>
                <a:lnTo>
                  <a:pt x="39510" y="35140"/>
                </a:lnTo>
                <a:lnTo>
                  <a:pt x="39520" y="35140"/>
                </a:lnTo>
                <a:lnTo>
                  <a:pt x="39530" y="35140"/>
                </a:lnTo>
                <a:lnTo>
                  <a:pt x="39540" y="35150"/>
                </a:lnTo>
                <a:lnTo>
                  <a:pt x="39550" y="35150"/>
                </a:lnTo>
                <a:lnTo>
                  <a:pt x="39560" y="35160"/>
                </a:lnTo>
                <a:lnTo>
                  <a:pt x="39580" y="35170"/>
                </a:lnTo>
                <a:lnTo>
                  <a:pt x="39580" y="35160"/>
                </a:lnTo>
                <a:lnTo>
                  <a:pt x="39580" y="35170"/>
                </a:lnTo>
                <a:lnTo>
                  <a:pt x="39590" y="35170"/>
                </a:lnTo>
                <a:lnTo>
                  <a:pt x="39600" y="35170"/>
                </a:lnTo>
                <a:lnTo>
                  <a:pt x="39610" y="35170"/>
                </a:lnTo>
                <a:lnTo>
                  <a:pt x="39610" y="35180"/>
                </a:lnTo>
                <a:lnTo>
                  <a:pt x="39620" y="35180"/>
                </a:lnTo>
                <a:lnTo>
                  <a:pt x="39630" y="35180"/>
                </a:lnTo>
                <a:lnTo>
                  <a:pt x="39630" y="35190"/>
                </a:lnTo>
                <a:lnTo>
                  <a:pt x="39640" y="35200"/>
                </a:lnTo>
                <a:lnTo>
                  <a:pt x="39650" y="35210"/>
                </a:lnTo>
                <a:lnTo>
                  <a:pt x="39650" y="35220"/>
                </a:lnTo>
                <a:lnTo>
                  <a:pt x="39660" y="35220"/>
                </a:lnTo>
                <a:lnTo>
                  <a:pt x="39660" y="35230"/>
                </a:lnTo>
                <a:lnTo>
                  <a:pt x="39670" y="35230"/>
                </a:lnTo>
                <a:lnTo>
                  <a:pt x="39670" y="35240"/>
                </a:lnTo>
                <a:lnTo>
                  <a:pt x="39680" y="35240"/>
                </a:lnTo>
                <a:lnTo>
                  <a:pt x="39690" y="35240"/>
                </a:lnTo>
                <a:lnTo>
                  <a:pt x="39690" y="35250"/>
                </a:lnTo>
                <a:lnTo>
                  <a:pt x="39690" y="35260"/>
                </a:lnTo>
                <a:lnTo>
                  <a:pt x="39700" y="35260"/>
                </a:lnTo>
                <a:lnTo>
                  <a:pt x="39700" y="35270"/>
                </a:lnTo>
                <a:lnTo>
                  <a:pt x="39710" y="35270"/>
                </a:lnTo>
                <a:lnTo>
                  <a:pt x="39720" y="35270"/>
                </a:lnTo>
                <a:lnTo>
                  <a:pt x="39720" y="35280"/>
                </a:lnTo>
                <a:lnTo>
                  <a:pt x="39730" y="35280"/>
                </a:lnTo>
                <a:lnTo>
                  <a:pt x="39740" y="35290"/>
                </a:lnTo>
                <a:lnTo>
                  <a:pt x="39750" y="35290"/>
                </a:lnTo>
                <a:lnTo>
                  <a:pt x="39760" y="35290"/>
                </a:lnTo>
                <a:lnTo>
                  <a:pt x="39770" y="35290"/>
                </a:lnTo>
                <a:lnTo>
                  <a:pt x="39780" y="35290"/>
                </a:lnTo>
                <a:lnTo>
                  <a:pt x="39790" y="35300"/>
                </a:lnTo>
                <a:lnTo>
                  <a:pt x="39800" y="35310"/>
                </a:lnTo>
                <a:lnTo>
                  <a:pt x="39810" y="35310"/>
                </a:lnTo>
                <a:lnTo>
                  <a:pt x="39820" y="35310"/>
                </a:lnTo>
                <a:lnTo>
                  <a:pt x="39830" y="35310"/>
                </a:lnTo>
                <a:lnTo>
                  <a:pt x="39830" y="35320"/>
                </a:lnTo>
                <a:lnTo>
                  <a:pt x="39840" y="35320"/>
                </a:lnTo>
                <a:lnTo>
                  <a:pt x="39840" y="35330"/>
                </a:lnTo>
                <a:lnTo>
                  <a:pt x="39840" y="35340"/>
                </a:lnTo>
                <a:lnTo>
                  <a:pt x="39850" y="35340"/>
                </a:lnTo>
                <a:lnTo>
                  <a:pt x="39860" y="35340"/>
                </a:lnTo>
                <a:lnTo>
                  <a:pt x="39870" y="35340"/>
                </a:lnTo>
                <a:lnTo>
                  <a:pt x="39880" y="35340"/>
                </a:lnTo>
                <a:lnTo>
                  <a:pt x="39890" y="35340"/>
                </a:lnTo>
                <a:lnTo>
                  <a:pt x="39890" y="35350"/>
                </a:lnTo>
                <a:lnTo>
                  <a:pt x="39900" y="35350"/>
                </a:lnTo>
                <a:lnTo>
                  <a:pt x="39910" y="35350"/>
                </a:lnTo>
                <a:lnTo>
                  <a:pt x="39910" y="35360"/>
                </a:lnTo>
                <a:lnTo>
                  <a:pt x="39920" y="35360"/>
                </a:lnTo>
                <a:lnTo>
                  <a:pt x="39920" y="35370"/>
                </a:lnTo>
                <a:lnTo>
                  <a:pt x="39920" y="35380"/>
                </a:lnTo>
                <a:lnTo>
                  <a:pt x="39940" y="35380"/>
                </a:lnTo>
                <a:lnTo>
                  <a:pt x="39950" y="35380"/>
                </a:lnTo>
                <a:lnTo>
                  <a:pt x="39960" y="35370"/>
                </a:lnTo>
                <a:lnTo>
                  <a:pt x="39970" y="35370"/>
                </a:lnTo>
                <a:lnTo>
                  <a:pt x="39980" y="35370"/>
                </a:lnTo>
                <a:lnTo>
                  <a:pt x="39990" y="35370"/>
                </a:lnTo>
                <a:lnTo>
                  <a:pt x="40000" y="35360"/>
                </a:lnTo>
                <a:lnTo>
                  <a:pt x="40000" y="35350"/>
                </a:lnTo>
                <a:lnTo>
                  <a:pt x="40010" y="35350"/>
                </a:lnTo>
                <a:lnTo>
                  <a:pt x="40010" y="35340"/>
                </a:lnTo>
                <a:lnTo>
                  <a:pt x="40020" y="35340"/>
                </a:lnTo>
                <a:lnTo>
                  <a:pt x="40030" y="35330"/>
                </a:lnTo>
                <a:lnTo>
                  <a:pt x="40040" y="35320"/>
                </a:lnTo>
                <a:lnTo>
                  <a:pt x="40050" y="35320"/>
                </a:lnTo>
                <a:lnTo>
                  <a:pt x="40050" y="35330"/>
                </a:lnTo>
                <a:lnTo>
                  <a:pt x="40060" y="35330"/>
                </a:lnTo>
                <a:lnTo>
                  <a:pt x="40060" y="35340"/>
                </a:lnTo>
                <a:lnTo>
                  <a:pt x="40070" y="35340"/>
                </a:lnTo>
                <a:lnTo>
                  <a:pt x="40100" y="35330"/>
                </a:lnTo>
                <a:lnTo>
                  <a:pt x="40100" y="35320"/>
                </a:lnTo>
                <a:lnTo>
                  <a:pt x="40100" y="35310"/>
                </a:lnTo>
                <a:lnTo>
                  <a:pt x="40100" y="35300"/>
                </a:lnTo>
                <a:lnTo>
                  <a:pt x="40110" y="35300"/>
                </a:lnTo>
                <a:lnTo>
                  <a:pt x="40120" y="35300"/>
                </a:lnTo>
                <a:lnTo>
                  <a:pt x="40130" y="35300"/>
                </a:lnTo>
                <a:lnTo>
                  <a:pt x="40140" y="35300"/>
                </a:lnTo>
                <a:lnTo>
                  <a:pt x="40150" y="35300"/>
                </a:lnTo>
                <a:lnTo>
                  <a:pt x="40150" y="35290"/>
                </a:lnTo>
                <a:lnTo>
                  <a:pt x="40160" y="35290"/>
                </a:lnTo>
                <a:lnTo>
                  <a:pt x="40170" y="35290"/>
                </a:lnTo>
                <a:lnTo>
                  <a:pt x="40180" y="35290"/>
                </a:lnTo>
                <a:lnTo>
                  <a:pt x="40190" y="35290"/>
                </a:lnTo>
                <a:lnTo>
                  <a:pt x="40200" y="35290"/>
                </a:lnTo>
                <a:lnTo>
                  <a:pt x="40210" y="35280"/>
                </a:lnTo>
                <a:lnTo>
                  <a:pt x="40210" y="35270"/>
                </a:lnTo>
                <a:lnTo>
                  <a:pt x="40210" y="35260"/>
                </a:lnTo>
                <a:lnTo>
                  <a:pt x="40220" y="35260"/>
                </a:lnTo>
                <a:lnTo>
                  <a:pt x="40220" y="35250"/>
                </a:lnTo>
                <a:lnTo>
                  <a:pt x="40230" y="35250"/>
                </a:lnTo>
                <a:lnTo>
                  <a:pt x="40230" y="35240"/>
                </a:lnTo>
                <a:lnTo>
                  <a:pt x="40240" y="35240"/>
                </a:lnTo>
                <a:lnTo>
                  <a:pt x="40250" y="35230"/>
                </a:lnTo>
                <a:lnTo>
                  <a:pt x="40260" y="35230"/>
                </a:lnTo>
                <a:lnTo>
                  <a:pt x="40270" y="35230"/>
                </a:lnTo>
                <a:lnTo>
                  <a:pt x="40280" y="35220"/>
                </a:lnTo>
                <a:lnTo>
                  <a:pt x="40290" y="35210"/>
                </a:lnTo>
                <a:lnTo>
                  <a:pt x="40290" y="35200"/>
                </a:lnTo>
                <a:lnTo>
                  <a:pt x="40300" y="35200"/>
                </a:lnTo>
                <a:lnTo>
                  <a:pt x="40310" y="35190"/>
                </a:lnTo>
                <a:lnTo>
                  <a:pt x="40320" y="35190"/>
                </a:lnTo>
                <a:lnTo>
                  <a:pt x="40330" y="35190"/>
                </a:lnTo>
                <a:lnTo>
                  <a:pt x="40340" y="35190"/>
                </a:lnTo>
                <a:lnTo>
                  <a:pt x="40350" y="35190"/>
                </a:lnTo>
                <a:lnTo>
                  <a:pt x="40360" y="35180"/>
                </a:lnTo>
                <a:lnTo>
                  <a:pt x="40390" y="35180"/>
                </a:lnTo>
                <a:lnTo>
                  <a:pt x="40390" y="35170"/>
                </a:lnTo>
                <a:lnTo>
                  <a:pt x="40400" y="35170"/>
                </a:lnTo>
                <a:lnTo>
                  <a:pt x="40410" y="35170"/>
                </a:lnTo>
                <a:lnTo>
                  <a:pt x="40420" y="35170"/>
                </a:lnTo>
                <a:lnTo>
                  <a:pt x="40430" y="35170"/>
                </a:lnTo>
                <a:lnTo>
                  <a:pt x="40440" y="35160"/>
                </a:lnTo>
                <a:lnTo>
                  <a:pt x="40450" y="35160"/>
                </a:lnTo>
                <a:lnTo>
                  <a:pt x="40460" y="35160"/>
                </a:lnTo>
                <a:lnTo>
                  <a:pt x="40460" y="35170"/>
                </a:lnTo>
                <a:lnTo>
                  <a:pt x="40470" y="35180"/>
                </a:lnTo>
                <a:lnTo>
                  <a:pt x="40480" y="35180"/>
                </a:lnTo>
                <a:lnTo>
                  <a:pt x="40490" y="35180"/>
                </a:lnTo>
                <a:lnTo>
                  <a:pt x="40490" y="35190"/>
                </a:lnTo>
                <a:lnTo>
                  <a:pt x="40500" y="35190"/>
                </a:lnTo>
                <a:lnTo>
                  <a:pt x="40510" y="35200"/>
                </a:lnTo>
                <a:lnTo>
                  <a:pt x="40520" y="35200"/>
                </a:lnTo>
                <a:lnTo>
                  <a:pt x="40530" y="35200"/>
                </a:lnTo>
                <a:lnTo>
                  <a:pt x="40540" y="35210"/>
                </a:lnTo>
                <a:lnTo>
                  <a:pt x="40550" y="35210"/>
                </a:lnTo>
                <a:lnTo>
                  <a:pt x="40560" y="35210"/>
                </a:lnTo>
                <a:lnTo>
                  <a:pt x="40570" y="35200"/>
                </a:lnTo>
                <a:lnTo>
                  <a:pt x="40570" y="35190"/>
                </a:lnTo>
                <a:lnTo>
                  <a:pt x="40570" y="35180"/>
                </a:lnTo>
                <a:lnTo>
                  <a:pt x="40580" y="35180"/>
                </a:lnTo>
                <a:lnTo>
                  <a:pt x="40580" y="35170"/>
                </a:lnTo>
                <a:lnTo>
                  <a:pt x="40590" y="35170"/>
                </a:lnTo>
                <a:lnTo>
                  <a:pt x="40600" y="35160"/>
                </a:lnTo>
                <a:lnTo>
                  <a:pt x="40620" y="35160"/>
                </a:lnTo>
                <a:lnTo>
                  <a:pt x="40630" y="35150"/>
                </a:lnTo>
                <a:lnTo>
                  <a:pt x="40640" y="35140"/>
                </a:lnTo>
                <a:lnTo>
                  <a:pt x="40650" y="35140"/>
                </a:lnTo>
                <a:lnTo>
                  <a:pt x="40660" y="35130"/>
                </a:lnTo>
                <a:lnTo>
                  <a:pt x="40660" y="35120"/>
                </a:lnTo>
                <a:lnTo>
                  <a:pt x="40670" y="35120"/>
                </a:lnTo>
                <a:lnTo>
                  <a:pt x="40680" y="35110"/>
                </a:lnTo>
                <a:lnTo>
                  <a:pt x="40690" y="35110"/>
                </a:lnTo>
                <a:lnTo>
                  <a:pt x="40700" y="35110"/>
                </a:lnTo>
                <a:lnTo>
                  <a:pt x="40710" y="35100"/>
                </a:lnTo>
                <a:lnTo>
                  <a:pt x="40720" y="35100"/>
                </a:lnTo>
                <a:lnTo>
                  <a:pt x="40730" y="35100"/>
                </a:lnTo>
                <a:lnTo>
                  <a:pt x="40740" y="35100"/>
                </a:lnTo>
                <a:lnTo>
                  <a:pt x="40750" y="35100"/>
                </a:lnTo>
                <a:lnTo>
                  <a:pt x="40760" y="35110"/>
                </a:lnTo>
                <a:lnTo>
                  <a:pt x="40770" y="35120"/>
                </a:lnTo>
                <a:lnTo>
                  <a:pt x="40780" y="35120"/>
                </a:lnTo>
                <a:lnTo>
                  <a:pt x="40790" y="35120"/>
                </a:lnTo>
                <a:lnTo>
                  <a:pt x="40780" y="35130"/>
                </a:lnTo>
                <a:lnTo>
                  <a:pt x="40780" y="35140"/>
                </a:lnTo>
                <a:lnTo>
                  <a:pt x="40790" y="35140"/>
                </a:lnTo>
                <a:lnTo>
                  <a:pt x="40800" y="35140"/>
                </a:lnTo>
                <a:lnTo>
                  <a:pt x="40810" y="35140"/>
                </a:lnTo>
                <a:lnTo>
                  <a:pt x="40820" y="35140"/>
                </a:lnTo>
                <a:lnTo>
                  <a:pt x="40830" y="35140"/>
                </a:lnTo>
                <a:lnTo>
                  <a:pt x="40840" y="35140"/>
                </a:lnTo>
                <a:lnTo>
                  <a:pt x="40850" y="35140"/>
                </a:lnTo>
                <a:lnTo>
                  <a:pt x="40870" y="35130"/>
                </a:lnTo>
                <a:lnTo>
                  <a:pt x="40880" y="35130"/>
                </a:lnTo>
                <a:lnTo>
                  <a:pt x="40890" y="35130"/>
                </a:lnTo>
                <a:lnTo>
                  <a:pt x="40900" y="35130"/>
                </a:lnTo>
                <a:lnTo>
                  <a:pt x="40920" y="35120"/>
                </a:lnTo>
                <a:lnTo>
                  <a:pt x="40930" y="35120"/>
                </a:lnTo>
                <a:lnTo>
                  <a:pt x="40940" y="35120"/>
                </a:lnTo>
                <a:lnTo>
                  <a:pt x="40940" y="35130"/>
                </a:lnTo>
                <a:lnTo>
                  <a:pt x="40940" y="35140"/>
                </a:lnTo>
                <a:lnTo>
                  <a:pt x="40940" y="35150"/>
                </a:lnTo>
                <a:lnTo>
                  <a:pt x="40940" y="35160"/>
                </a:lnTo>
                <a:lnTo>
                  <a:pt x="40960" y="35170"/>
                </a:lnTo>
                <a:lnTo>
                  <a:pt x="40970" y="35170"/>
                </a:lnTo>
                <a:lnTo>
                  <a:pt x="40990" y="35160"/>
                </a:lnTo>
                <a:lnTo>
                  <a:pt x="41030" y="35150"/>
                </a:lnTo>
                <a:lnTo>
                  <a:pt x="41040" y="35150"/>
                </a:lnTo>
                <a:lnTo>
                  <a:pt x="41050" y="35160"/>
                </a:lnTo>
                <a:lnTo>
                  <a:pt x="41060" y="35170"/>
                </a:lnTo>
                <a:lnTo>
                  <a:pt x="41070" y="35160"/>
                </a:lnTo>
                <a:lnTo>
                  <a:pt x="41080" y="35160"/>
                </a:lnTo>
                <a:lnTo>
                  <a:pt x="41090" y="35150"/>
                </a:lnTo>
                <a:lnTo>
                  <a:pt x="41100" y="35150"/>
                </a:lnTo>
                <a:lnTo>
                  <a:pt x="41110" y="35150"/>
                </a:lnTo>
                <a:lnTo>
                  <a:pt x="41120" y="35150"/>
                </a:lnTo>
                <a:lnTo>
                  <a:pt x="41120" y="35140"/>
                </a:lnTo>
                <a:lnTo>
                  <a:pt x="41130" y="35150"/>
                </a:lnTo>
                <a:lnTo>
                  <a:pt x="41140" y="35160"/>
                </a:lnTo>
                <a:lnTo>
                  <a:pt x="41160" y="35170"/>
                </a:lnTo>
                <a:lnTo>
                  <a:pt x="41170" y="35170"/>
                </a:lnTo>
                <a:lnTo>
                  <a:pt x="41170" y="35160"/>
                </a:lnTo>
                <a:lnTo>
                  <a:pt x="41170" y="35170"/>
                </a:lnTo>
                <a:lnTo>
                  <a:pt x="41180" y="35190"/>
                </a:lnTo>
                <a:lnTo>
                  <a:pt x="41180" y="35200"/>
                </a:lnTo>
                <a:lnTo>
                  <a:pt x="41180" y="35210"/>
                </a:lnTo>
                <a:lnTo>
                  <a:pt x="41190" y="35210"/>
                </a:lnTo>
                <a:lnTo>
                  <a:pt x="41200" y="35210"/>
                </a:lnTo>
                <a:lnTo>
                  <a:pt x="41210" y="35220"/>
                </a:lnTo>
                <a:lnTo>
                  <a:pt x="41220" y="35220"/>
                </a:lnTo>
                <a:lnTo>
                  <a:pt x="41240" y="35220"/>
                </a:lnTo>
                <a:lnTo>
                  <a:pt x="41250" y="35210"/>
                </a:lnTo>
                <a:lnTo>
                  <a:pt x="41250" y="35200"/>
                </a:lnTo>
                <a:lnTo>
                  <a:pt x="41240" y="35200"/>
                </a:lnTo>
                <a:lnTo>
                  <a:pt x="41240" y="35190"/>
                </a:lnTo>
                <a:lnTo>
                  <a:pt x="41250" y="35190"/>
                </a:lnTo>
                <a:lnTo>
                  <a:pt x="41260" y="35190"/>
                </a:lnTo>
                <a:lnTo>
                  <a:pt x="41270" y="35190"/>
                </a:lnTo>
                <a:lnTo>
                  <a:pt x="41270" y="35180"/>
                </a:lnTo>
                <a:lnTo>
                  <a:pt x="41290" y="35170"/>
                </a:lnTo>
                <a:lnTo>
                  <a:pt x="41300" y="35160"/>
                </a:lnTo>
                <a:lnTo>
                  <a:pt x="41290" y="35150"/>
                </a:lnTo>
                <a:lnTo>
                  <a:pt x="41290" y="35140"/>
                </a:lnTo>
                <a:lnTo>
                  <a:pt x="41290" y="35130"/>
                </a:lnTo>
                <a:lnTo>
                  <a:pt x="41290" y="35120"/>
                </a:lnTo>
                <a:lnTo>
                  <a:pt x="41300" y="35120"/>
                </a:lnTo>
                <a:lnTo>
                  <a:pt x="41310" y="35110"/>
                </a:lnTo>
                <a:lnTo>
                  <a:pt x="41320" y="35100"/>
                </a:lnTo>
                <a:lnTo>
                  <a:pt x="41320" y="35090"/>
                </a:lnTo>
                <a:lnTo>
                  <a:pt x="41330" y="35080"/>
                </a:lnTo>
                <a:lnTo>
                  <a:pt x="41340" y="35080"/>
                </a:lnTo>
                <a:lnTo>
                  <a:pt x="41360" y="35080"/>
                </a:lnTo>
                <a:lnTo>
                  <a:pt x="41370" y="35090"/>
                </a:lnTo>
                <a:lnTo>
                  <a:pt x="41370" y="35080"/>
                </a:lnTo>
                <a:lnTo>
                  <a:pt x="41380" y="35080"/>
                </a:lnTo>
                <a:lnTo>
                  <a:pt x="41390" y="35080"/>
                </a:lnTo>
                <a:lnTo>
                  <a:pt x="41400" y="35080"/>
                </a:lnTo>
                <a:lnTo>
                  <a:pt x="41410" y="35060"/>
                </a:lnTo>
                <a:lnTo>
                  <a:pt x="41430" y="35040"/>
                </a:lnTo>
                <a:lnTo>
                  <a:pt x="41440" y="35030"/>
                </a:lnTo>
                <a:lnTo>
                  <a:pt x="41470" y="35030"/>
                </a:lnTo>
                <a:lnTo>
                  <a:pt x="41480" y="35030"/>
                </a:lnTo>
                <a:lnTo>
                  <a:pt x="41500" y="35020"/>
                </a:lnTo>
                <a:lnTo>
                  <a:pt x="41500" y="35010"/>
                </a:lnTo>
                <a:lnTo>
                  <a:pt x="41520" y="35010"/>
                </a:lnTo>
                <a:lnTo>
                  <a:pt x="41530" y="35010"/>
                </a:lnTo>
                <a:lnTo>
                  <a:pt x="41560" y="35010"/>
                </a:lnTo>
                <a:lnTo>
                  <a:pt x="41550" y="35010"/>
                </a:lnTo>
                <a:lnTo>
                  <a:pt x="41560" y="35020"/>
                </a:lnTo>
                <a:lnTo>
                  <a:pt x="41570" y="35020"/>
                </a:lnTo>
                <a:lnTo>
                  <a:pt x="41580" y="35030"/>
                </a:lnTo>
                <a:lnTo>
                  <a:pt x="41590" y="35040"/>
                </a:lnTo>
                <a:lnTo>
                  <a:pt x="41610" y="35050"/>
                </a:lnTo>
                <a:lnTo>
                  <a:pt x="41610" y="35060"/>
                </a:lnTo>
                <a:lnTo>
                  <a:pt x="41620" y="35060"/>
                </a:lnTo>
                <a:lnTo>
                  <a:pt x="41620" y="35050"/>
                </a:lnTo>
                <a:lnTo>
                  <a:pt x="41630" y="35040"/>
                </a:lnTo>
                <a:lnTo>
                  <a:pt x="41640" y="35050"/>
                </a:lnTo>
                <a:lnTo>
                  <a:pt x="41650" y="35050"/>
                </a:lnTo>
                <a:lnTo>
                  <a:pt x="41650" y="35060"/>
                </a:lnTo>
                <a:lnTo>
                  <a:pt x="41650" y="35070"/>
                </a:lnTo>
                <a:lnTo>
                  <a:pt x="41660" y="35080"/>
                </a:lnTo>
                <a:lnTo>
                  <a:pt x="41670" y="35080"/>
                </a:lnTo>
                <a:lnTo>
                  <a:pt x="41680" y="35080"/>
                </a:lnTo>
                <a:lnTo>
                  <a:pt x="41680" y="35070"/>
                </a:lnTo>
                <a:lnTo>
                  <a:pt x="41680" y="35050"/>
                </a:lnTo>
                <a:lnTo>
                  <a:pt x="41680" y="35040"/>
                </a:lnTo>
                <a:lnTo>
                  <a:pt x="41690" y="35040"/>
                </a:lnTo>
                <a:lnTo>
                  <a:pt x="41690" y="35030"/>
                </a:lnTo>
                <a:lnTo>
                  <a:pt x="41700" y="35030"/>
                </a:lnTo>
                <a:lnTo>
                  <a:pt x="41700" y="35020"/>
                </a:lnTo>
                <a:lnTo>
                  <a:pt x="41710" y="35020"/>
                </a:lnTo>
                <a:lnTo>
                  <a:pt x="41710" y="35010"/>
                </a:lnTo>
                <a:lnTo>
                  <a:pt x="41720" y="35010"/>
                </a:lnTo>
                <a:lnTo>
                  <a:pt x="41740" y="35010"/>
                </a:lnTo>
                <a:lnTo>
                  <a:pt x="41740" y="35020"/>
                </a:lnTo>
                <a:lnTo>
                  <a:pt x="41740" y="35030"/>
                </a:lnTo>
                <a:lnTo>
                  <a:pt x="41750" y="35040"/>
                </a:lnTo>
                <a:lnTo>
                  <a:pt x="41760" y="35040"/>
                </a:lnTo>
                <a:lnTo>
                  <a:pt x="41770" y="35040"/>
                </a:lnTo>
                <a:lnTo>
                  <a:pt x="41780" y="35040"/>
                </a:lnTo>
                <a:lnTo>
                  <a:pt x="41790" y="35040"/>
                </a:lnTo>
                <a:lnTo>
                  <a:pt x="41800" y="35050"/>
                </a:lnTo>
                <a:lnTo>
                  <a:pt x="41800" y="35060"/>
                </a:lnTo>
                <a:lnTo>
                  <a:pt x="41810" y="35060"/>
                </a:lnTo>
                <a:lnTo>
                  <a:pt x="41810" y="35070"/>
                </a:lnTo>
                <a:lnTo>
                  <a:pt x="41830" y="35070"/>
                </a:lnTo>
                <a:lnTo>
                  <a:pt x="41830" y="35080"/>
                </a:lnTo>
                <a:lnTo>
                  <a:pt x="41830" y="35090"/>
                </a:lnTo>
                <a:lnTo>
                  <a:pt x="41830" y="35110"/>
                </a:lnTo>
                <a:lnTo>
                  <a:pt x="41840" y="35110"/>
                </a:lnTo>
                <a:lnTo>
                  <a:pt x="41860" y="35100"/>
                </a:lnTo>
                <a:lnTo>
                  <a:pt x="41870" y="35100"/>
                </a:lnTo>
                <a:lnTo>
                  <a:pt x="41880" y="35100"/>
                </a:lnTo>
                <a:lnTo>
                  <a:pt x="41900" y="35090"/>
                </a:lnTo>
                <a:lnTo>
                  <a:pt x="41910" y="35100"/>
                </a:lnTo>
                <a:lnTo>
                  <a:pt x="41920" y="35110"/>
                </a:lnTo>
                <a:lnTo>
                  <a:pt x="41920" y="35120"/>
                </a:lnTo>
                <a:lnTo>
                  <a:pt x="41930" y="35120"/>
                </a:lnTo>
                <a:lnTo>
                  <a:pt x="41940" y="35120"/>
                </a:lnTo>
                <a:lnTo>
                  <a:pt x="41950" y="35130"/>
                </a:lnTo>
                <a:lnTo>
                  <a:pt x="41960" y="35130"/>
                </a:lnTo>
                <a:lnTo>
                  <a:pt x="41970" y="35120"/>
                </a:lnTo>
                <a:lnTo>
                  <a:pt x="41970" y="35110"/>
                </a:lnTo>
                <a:lnTo>
                  <a:pt x="41980" y="35100"/>
                </a:lnTo>
                <a:lnTo>
                  <a:pt x="41990" y="35100"/>
                </a:lnTo>
                <a:lnTo>
                  <a:pt x="41990" y="35090"/>
                </a:lnTo>
                <a:lnTo>
                  <a:pt x="42000" y="35090"/>
                </a:lnTo>
                <a:lnTo>
                  <a:pt x="42020" y="35100"/>
                </a:lnTo>
                <a:lnTo>
                  <a:pt x="42030" y="35090"/>
                </a:lnTo>
                <a:lnTo>
                  <a:pt x="42030" y="35080"/>
                </a:lnTo>
                <a:lnTo>
                  <a:pt x="42060" y="35090"/>
                </a:lnTo>
                <a:lnTo>
                  <a:pt x="42070" y="35080"/>
                </a:lnTo>
                <a:lnTo>
                  <a:pt x="42080" y="35070"/>
                </a:lnTo>
                <a:lnTo>
                  <a:pt x="42090" y="35070"/>
                </a:lnTo>
                <a:lnTo>
                  <a:pt x="42110" y="35060"/>
                </a:lnTo>
                <a:lnTo>
                  <a:pt x="42120" y="35050"/>
                </a:lnTo>
                <a:lnTo>
                  <a:pt x="42130" y="35050"/>
                </a:lnTo>
                <a:lnTo>
                  <a:pt x="42140" y="35040"/>
                </a:lnTo>
                <a:lnTo>
                  <a:pt x="42160" y="35050"/>
                </a:lnTo>
                <a:lnTo>
                  <a:pt x="42170" y="35050"/>
                </a:lnTo>
                <a:lnTo>
                  <a:pt x="42180" y="35060"/>
                </a:lnTo>
                <a:lnTo>
                  <a:pt x="42190" y="35080"/>
                </a:lnTo>
                <a:lnTo>
                  <a:pt x="42210" y="35090"/>
                </a:lnTo>
                <a:lnTo>
                  <a:pt x="42210" y="35100"/>
                </a:lnTo>
                <a:lnTo>
                  <a:pt x="42230" y="35100"/>
                </a:lnTo>
                <a:lnTo>
                  <a:pt x="42230" y="35090"/>
                </a:lnTo>
                <a:lnTo>
                  <a:pt x="42240" y="35090"/>
                </a:lnTo>
                <a:lnTo>
                  <a:pt x="42240" y="35100"/>
                </a:lnTo>
                <a:lnTo>
                  <a:pt x="42250" y="35100"/>
                </a:lnTo>
                <a:lnTo>
                  <a:pt x="42260" y="35090"/>
                </a:lnTo>
                <a:lnTo>
                  <a:pt x="42270" y="35090"/>
                </a:lnTo>
                <a:lnTo>
                  <a:pt x="42280" y="35090"/>
                </a:lnTo>
                <a:lnTo>
                  <a:pt x="42300" y="35080"/>
                </a:lnTo>
                <a:lnTo>
                  <a:pt x="42310" y="35070"/>
                </a:lnTo>
                <a:lnTo>
                  <a:pt x="42320" y="35060"/>
                </a:lnTo>
                <a:lnTo>
                  <a:pt x="42330" y="35060"/>
                </a:lnTo>
                <a:lnTo>
                  <a:pt x="42330" y="35050"/>
                </a:lnTo>
                <a:lnTo>
                  <a:pt x="42340" y="35050"/>
                </a:lnTo>
                <a:lnTo>
                  <a:pt x="42350" y="35050"/>
                </a:lnTo>
                <a:lnTo>
                  <a:pt x="42370" y="35060"/>
                </a:lnTo>
                <a:lnTo>
                  <a:pt x="42380" y="35060"/>
                </a:lnTo>
                <a:lnTo>
                  <a:pt x="42390" y="35060"/>
                </a:lnTo>
                <a:lnTo>
                  <a:pt x="42400" y="35050"/>
                </a:lnTo>
                <a:lnTo>
                  <a:pt x="42400" y="35040"/>
                </a:lnTo>
                <a:lnTo>
                  <a:pt x="42400" y="35030"/>
                </a:lnTo>
                <a:lnTo>
                  <a:pt x="42410" y="35020"/>
                </a:lnTo>
                <a:lnTo>
                  <a:pt x="42420" y="35020"/>
                </a:lnTo>
                <a:lnTo>
                  <a:pt x="42430" y="35020"/>
                </a:lnTo>
                <a:lnTo>
                  <a:pt x="42440" y="35000"/>
                </a:lnTo>
                <a:lnTo>
                  <a:pt x="42460" y="34980"/>
                </a:lnTo>
                <a:lnTo>
                  <a:pt x="42460" y="34970"/>
                </a:lnTo>
                <a:lnTo>
                  <a:pt x="42470" y="34950"/>
                </a:lnTo>
                <a:lnTo>
                  <a:pt x="42470" y="34940"/>
                </a:lnTo>
                <a:lnTo>
                  <a:pt x="42470" y="34920"/>
                </a:lnTo>
                <a:lnTo>
                  <a:pt x="42460" y="34910"/>
                </a:lnTo>
                <a:lnTo>
                  <a:pt x="42460" y="34900"/>
                </a:lnTo>
                <a:lnTo>
                  <a:pt x="42450" y="34890"/>
                </a:lnTo>
                <a:lnTo>
                  <a:pt x="42460" y="34880"/>
                </a:lnTo>
                <a:lnTo>
                  <a:pt x="42470" y="34880"/>
                </a:lnTo>
                <a:lnTo>
                  <a:pt x="42490" y="34870"/>
                </a:lnTo>
                <a:lnTo>
                  <a:pt x="42510" y="34870"/>
                </a:lnTo>
                <a:lnTo>
                  <a:pt x="42540" y="34860"/>
                </a:lnTo>
                <a:lnTo>
                  <a:pt x="42560" y="34860"/>
                </a:lnTo>
                <a:lnTo>
                  <a:pt x="42570" y="34870"/>
                </a:lnTo>
                <a:lnTo>
                  <a:pt x="42590" y="34870"/>
                </a:lnTo>
                <a:lnTo>
                  <a:pt x="42600" y="34870"/>
                </a:lnTo>
                <a:lnTo>
                  <a:pt x="42610" y="34870"/>
                </a:lnTo>
                <a:lnTo>
                  <a:pt x="42620" y="34880"/>
                </a:lnTo>
                <a:lnTo>
                  <a:pt x="42620" y="34890"/>
                </a:lnTo>
                <a:lnTo>
                  <a:pt x="42620" y="34900"/>
                </a:lnTo>
                <a:lnTo>
                  <a:pt x="42610" y="34910"/>
                </a:lnTo>
                <a:lnTo>
                  <a:pt x="42610" y="34920"/>
                </a:lnTo>
                <a:lnTo>
                  <a:pt x="42600" y="34930"/>
                </a:lnTo>
                <a:lnTo>
                  <a:pt x="42600" y="34940"/>
                </a:lnTo>
                <a:lnTo>
                  <a:pt x="42590" y="34950"/>
                </a:lnTo>
                <a:lnTo>
                  <a:pt x="42590" y="34960"/>
                </a:lnTo>
                <a:lnTo>
                  <a:pt x="42600" y="34960"/>
                </a:lnTo>
                <a:lnTo>
                  <a:pt x="42610" y="34960"/>
                </a:lnTo>
                <a:lnTo>
                  <a:pt x="42620" y="34960"/>
                </a:lnTo>
                <a:lnTo>
                  <a:pt x="42630" y="34960"/>
                </a:lnTo>
                <a:lnTo>
                  <a:pt x="42640" y="34950"/>
                </a:lnTo>
                <a:lnTo>
                  <a:pt x="42640" y="34940"/>
                </a:lnTo>
                <a:lnTo>
                  <a:pt x="42660" y="34940"/>
                </a:lnTo>
                <a:lnTo>
                  <a:pt x="42670" y="34930"/>
                </a:lnTo>
                <a:lnTo>
                  <a:pt x="42680" y="34940"/>
                </a:lnTo>
                <a:lnTo>
                  <a:pt x="42690" y="34930"/>
                </a:lnTo>
                <a:lnTo>
                  <a:pt x="42700" y="34930"/>
                </a:lnTo>
                <a:lnTo>
                  <a:pt x="42710" y="34930"/>
                </a:lnTo>
                <a:lnTo>
                  <a:pt x="42730" y="34930"/>
                </a:lnTo>
                <a:lnTo>
                  <a:pt x="42740" y="34930"/>
                </a:lnTo>
                <a:lnTo>
                  <a:pt x="42750" y="34920"/>
                </a:lnTo>
                <a:lnTo>
                  <a:pt x="42750" y="34910"/>
                </a:lnTo>
                <a:lnTo>
                  <a:pt x="42750" y="34900"/>
                </a:lnTo>
                <a:lnTo>
                  <a:pt x="42750" y="34890"/>
                </a:lnTo>
                <a:lnTo>
                  <a:pt x="42740" y="34880"/>
                </a:lnTo>
                <a:lnTo>
                  <a:pt x="42730" y="34870"/>
                </a:lnTo>
                <a:lnTo>
                  <a:pt x="42720" y="34860"/>
                </a:lnTo>
                <a:lnTo>
                  <a:pt x="42710" y="34860"/>
                </a:lnTo>
                <a:lnTo>
                  <a:pt x="42720" y="34850"/>
                </a:lnTo>
                <a:lnTo>
                  <a:pt x="42720" y="34840"/>
                </a:lnTo>
                <a:lnTo>
                  <a:pt x="42720" y="34830"/>
                </a:lnTo>
                <a:lnTo>
                  <a:pt x="42730" y="34830"/>
                </a:lnTo>
                <a:lnTo>
                  <a:pt x="42730" y="34820"/>
                </a:lnTo>
                <a:lnTo>
                  <a:pt x="42720" y="34820"/>
                </a:lnTo>
                <a:lnTo>
                  <a:pt x="42710" y="34810"/>
                </a:lnTo>
                <a:lnTo>
                  <a:pt x="42700" y="34810"/>
                </a:lnTo>
                <a:lnTo>
                  <a:pt x="42690" y="34800"/>
                </a:lnTo>
                <a:lnTo>
                  <a:pt x="42680" y="34790"/>
                </a:lnTo>
                <a:lnTo>
                  <a:pt x="42680" y="34780"/>
                </a:lnTo>
                <a:lnTo>
                  <a:pt x="42680" y="34770"/>
                </a:lnTo>
                <a:lnTo>
                  <a:pt x="42690" y="34770"/>
                </a:lnTo>
                <a:lnTo>
                  <a:pt x="42690" y="34760"/>
                </a:lnTo>
                <a:lnTo>
                  <a:pt x="42700" y="34760"/>
                </a:lnTo>
                <a:lnTo>
                  <a:pt x="42700" y="34770"/>
                </a:lnTo>
                <a:lnTo>
                  <a:pt x="42710" y="34760"/>
                </a:lnTo>
                <a:lnTo>
                  <a:pt x="42720" y="34750"/>
                </a:lnTo>
                <a:lnTo>
                  <a:pt x="42730" y="34750"/>
                </a:lnTo>
                <a:lnTo>
                  <a:pt x="42740" y="34740"/>
                </a:lnTo>
                <a:lnTo>
                  <a:pt x="42740" y="34730"/>
                </a:lnTo>
                <a:lnTo>
                  <a:pt x="42750" y="34730"/>
                </a:lnTo>
                <a:lnTo>
                  <a:pt x="42770" y="34730"/>
                </a:lnTo>
                <a:lnTo>
                  <a:pt x="42780" y="34730"/>
                </a:lnTo>
                <a:lnTo>
                  <a:pt x="42790" y="34720"/>
                </a:lnTo>
                <a:lnTo>
                  <a:pt x="42800" y="34720"/>
                </a:lnTo>
                <a:lnTo>
                  <a:pt x="42810" y="34720"/>
                </a:lnTo>
                <a:lnTo>
                  <a:pt x="42840" y="34710"/>
                </a:lnTo>
                <a:lnTo>
                  <a:pt x="42850" y="34710"/>
                </a:lnTo>
                <a:lnTo>
                  <a:pt x="42870" y="34700"/>
                </a:lnTo>
                <a:lnTo>
                  <a:pt x="42890" y="34690"/>
                </a:lnTo>
                <a:lnTo>
                  <a:pt x="42900" y="34680"/>
                </a:lnTo>
                <a:lnTo>
                  <a:pt x="42920" y="34660"/>
                </a:lnTo>
                <a:lnTo>
                  <a:pt x="42930" y="34650"/>
                </a:lnTo>
                <a:lnTo>
                  <a:pt x="42950" y="34640"/>
                </a:lnTo>
                <a:lnTo>
                  <a:pt x="42960" y="34630"/>
                </a:lnTo>
                <a:lnTo>
                  <a:pt x="42970" y="34620"/>
                </a:lnTo>
                <a:lnTo>
                  <a:pt x="42980" y="34620"/>
                </a:lnTo>
                <a:lnTo>
                  <a:pt x="42980" y="34610"/>
                </a:lnTo>
                <a:lnTo>
                  <a:pt x="43000" y="34600"/>
                </a:lnTo>
                <a:lnTo>
                  <a:pt x="43010" y="34600"/>
                </a:lnTo>
                <a:lnTo>
                  <a:pt x="43010" y="34590"/>
                </a:lnTo>
                <a:lnTo>
                  <a:pt x="43030" y="34590"/>
                </a:lnTo>
                <a:lnTo>
                  <a:pt x="43040" y="34590"/>
                </a:lnTo>
                <a:lnTo>
                  <a:pt x="43050" y="34590"/>
                </a:lnTo>
                <a:lnTo>
                  <a:pt x="43060" y="34590"/>
                </a:lnTo>
                <a:lnTo>
                  <a:pt x="43070" y="34610"/>
                </a:lnTo>
                <a:lnTo>
                  <a:pt x="43070" y="34620"/>
                </a:lnTo>
                <a:lnTo>
                  <a:pt x="43080" y="34630"/>
                </a:lnTo>
                <a:lnTo>
                  <a:pt x="43090" y="34640"/>
                </a:lnTo>
                <a:lnTo>
                  <a:pt x="43090" y="34650"/>
                </a:lnTo>
                <a:lnTo>
                  <a:pt x="43100" y="34660"/>
                </a:lnTo>
                <a:lnTo>
                  <a:pt x="43120" y="34660"/>
                </a:lnTo>
                <a:lnTo>
                  <a:pt x="43130" y="34670"/>
                </a:lnTo>
                <a:lnTo>
                  <a:pt x="43140" y="34680"/>
                </a:lnTo>
                <a:lnTo>
                  <a:pt x="43160" y="34690"/>
                </a:lnTo>
                <a:lnTo>
                  <a:pt x="43160" y="34710"/>
                </a:lnTo>
                <a:lnTo>
                  <a:pt x="43170" y="34720"/>
                </a:lnTo>
                <a:lnTo>
                  <a:pt x="43180" y="34720"/>
                </a:lnTo>
                <a:lnTo>
                  <a:pt x="43190" y="34740"/>
                </a:lnTo>
                <a:lnTo>
                  <a:pt x="43190" y="34750"/>
                </a:lnTo>
                <a:lnTo>
                  <a:pt x="43210" y="34760"/>
                </a:lnTo>
                <a:lnTo>
                  <a:pt x="43220" y="34760"/>
                </a:lnTo>
                <a:lnTo>
                  <a:pt x="43240" y="34760"/>
                </a:lnTo>
                <a:lnTo>
                  <a:pt x="43250" y="34780"/>
                </a:lnTo>
                <a:lnTo>
                  <a:pt x="43250" y="34790"/>
                </a:lnTo>
                <a:lnTo>
                  <a:pt x="43260" y="34800"/>
                </a:lnTo>
                <a:lnTo>
                  <a:pt x="43260" y="34810"/>
                </a:lnTo>
                <a:lnTo>
                  <a:pt x="43270" y="34820"/>
                </a:lnTo>
                <a:lnTo>
                  <a:pt x="43280" y="34830"/>
                </a:lnTo>
                <a:lnTo>
                  <a:pt x="43290" y="34840"/>
                </a:lnTo>
                <a:lnTo>
                  <a:pt x="43320" y="34860"/>
                </a:lnTo>
                <a:lnTo>
                  <a:pt x="43330" y="34860"/>
                </a:lnTo>
                <a:lnTo>
                  <a:pt x="43360" y="34870"/>
                </a:lnTo>
                <a:lnTo>
                  <a:pt x="43380" y="34880"/>
                </a:lnTo>
                <a:lnTo>
                  <a:pt x="43390" y="34880"/>
                </a:lnTo>
                <a:lnTo>
                  <a:pt x="43420" y="34880"/>
                </a:lnTo>
                <a:lnTo>
                  <a:pt x="43440" y="34870"/>
                </a:lnTo>
                <a:lnTo>
                  <a:pt x="43460" y="34870"/>
                </a:lnTo>
                <a:lnTo>
                  <a:pt x="43470" y="34880"/>
                </a:lnTo>
                <a:lnTo>
                  <a:pt x="43480" y="34880"/>
                </a:lnTo>
                <a:lnTo>
                  <a:pt x="43480" y="34890"/>
                </a:lnTo>
                <a:lnTo>
                  <a:pt x="43500" y="34890"/>
                </a:lnTo>
                <a:lnTo>
                  <a:pt x="43500" y="34900"/>
                </a:lnTo>
                <a:lnTo>
                  <a:pt x="43500" y="34910"/>
                </a:lnTo>
                <a:lnTo>
                  <a:pt x="43510" y="34910"/>
                </a:lnTo>
                <a:lnTo>
                  <a:pt x="43510" y="34920"/>
                </a:lnTo>
                <a:lnTo>
                  <a:pt x="43520" y="34920"/>
                </a:lnTo>
                <a:lnTo>
                  <a:pt x="43530" y="34930"/>
                </a:lnTo>
                <a:lnTo>
                  <a:pt x="43530" y="34940"/>
                </a:lnTo>
                <a:lnTo>
                  <a:pt x="43540" y="34940"/>
                </a:lnTo>
                <a:lnTo>
                  <a:pt x="43540" y="34960"/>
                </a:lnTo>
                <a:lnTo>
                  <a:pt x="43550" y="34970"/>
                </a:lnTo>
                <a:lnTo>
                  <a:pt x="43550" y="34980"/>
                </a:lnTo>
                <a:lnTo>
                  <a:pt x="43550" y="34990"/>
                </a:lnTo>
                <a:lnTo>
                  <a:pt x="43550" y="35000"/>
                </a:lnTo>
                <a:lnTo>
                  <a:pt x="43550" y="35010"/>
                </a:lnTo>
                <a:lnTo>
                  <a:pt x="43560" y="35010"/>
                </a:lnTo>
                <a:lnTo>
                  <a:pt x="43560" y="35020"/>
                </a:lnTo>
                <a:lnTo>
                  <a:pt x="43560" y="35030"/>
                </a:lnTo>
                <a:lnTo>
                  <a:pt x="43560" y="35050"/>
                </a:lnTo>
                <a:lnTo>
                  <a:pt x="43560" y="35060"/>
                </a:lnTo>
                <a:lnTo>
                  <a:pt x="43570" y="35060"/>
                </a:lnTo>
                <a:lnTo>
                  <a:pt x="43580" y="35070"/>
                </a:lnTo>
                <a:lnTo>
                  <a:pt x="43590" y="35080"/>
                </a:lnTo>
                <a:lnTo>
                  <a:pt x="43600" y="35080"/>
                </a:lnTo>
                <a:lnTo>
                  <a:pt x="43610" y="35080"/>
                </a:lnTo>
                <a:lnTo>
                  <a:pt x="43610" y="35070"/>
                </a:lnTo>
                <a:lnTo>
                  <a:pt x="43600" y="35070"/>
                </a:lnTo>
                <a:lnTo>
                  <a:pt x="43600" y="35060"/>
                </a:lnTo>
                <a:lnTo>
                  <a:pt x="43590" y="35060"/>
                </a:lnTo>
                <a:lnTo>
                  <a:pt x="43600" y="35050"/>
                </a:lnTo>
                <a:lnTo>
                  <a:pt x="43620" y="35040"/>
                </a:lnTo>
                <a:lnTo>
                  <a:pt x="43620" y="35030"/>
                </a:lnTo>
                <a:lnTo>
                  <a:pt x="43610" y="35030"/>
                </a:lnTo>
                <a:lnTo>
                  <a:pt x="43590" y="35040"/>
                </a:lnTo>
                <a:lnTo>
                  <a:pt x="43590" y="35030"/>
                </a:lnTo>
                <a:lnTo>
                  <a:pt x="43600" y="35030"/>
                </a:lnTo>
                <a:lnTo>
                  <a:pt x="43600" y="35020"/>
                </a:lnTo>
                <a:lnTo>
                  <a:pt x="43610" y="35020"/>
                </a:lnTo>
                <a:lnTo>
                  <a:pt x="43630" y="35010"/>
                </a:lnTo>
                <a:lnTo>
                  <a:pt x="43640" y="35010"/>
                </a:lnTo>
                <a:lnTo>
                  <a:pt x="43650" y="35010"/>
                </a:lnTo>
                <a:lnTo>
                  <a:pt x="43650" y="35000"/>
                </a:lnTo>
                <a:lnTo>
                  <a:pt x="43660" y="35000"/>
                </a:lnTo>
                <a:lnTo>
                  <a:pt x="43660" y="35010"/>
                </a:lnTo>
                <a:lnTo>
                  <a:pt x="43660" y="35020"/>
                </a:lnTo>
                <a:lnTo>
                  <a:pt x="43670" y="35020"/>
                </a:lnTo>
                <a:lnTo>
                  <a:pt x="43670" y="35030"/>
                </a:lnTo>
                <a:lnTo>
                  <a:pt x="43670" y="35040"/>
                </a:lnTo>
                <a:lnTo>
                  <a:pt x="43670" y="35050"/>
                </a:lnTo>
                <a:lnTo>
                  <a:pt x="43670" y="35060"/>
                </a:lnTo>
                <a:lnTo>
                  <a:pt x="43680" y="35060"/>
                </a:lnTo>
                <a:lnTo>
                  <a:pt x="43680" y="35070"/>
                </a:lnTo>
                <a:lnTo>
                  <a:pt x="43690" y="35080"/>
                </a:lnTo>
                <a:lnTo>
                  <a:pt x="43690" y="35090"/>
                </a:lnTo>
                <a:lnTo>
                  <a:pt x="43690" y="35100"/>
                </a:lnTo>
                <a:lnTo>
                  <a:pt x="43690" y="35110"/>
                </a:lnTo>
                <a:lnTo>
                  <a:pt x="43690" y="35120"/>
                </a:lnTo>
                <a:lnTo>
                  <a:pt x="43690" y="35130"/>
                </a:lnTo>
                <a:lnTo>
                  <a:pt x="43700" y="35140"/>
                </a:lnTo>
                <a:lnTo>
                  <a:pt x="43710" y="35150"/>
                </a:lnTo>
                <a:lnTo>
                  <a:pt x="43720" y="35150"/>
                </a:lnTo>
                <a:lnTo>
                  <a:pt x="43730" y="35150"/>
                </a:lnTo>
                <a:lnTo>
                  <a:pt x="43740" y="35150"/>
                </a:lnTo>
                <a:lnTo>
                  <a:pt x="43750" y="35160"/>
                </a:lnTo>
                <a:lnTo>
                  <a:pt x="43760" y="35160"/>
                </a:lnTo>
                <a:lnTo>
                  <a:pt x="43770" y="35160"/>
                </a:lnTo>
                <a:lnTo>
                  <a:pt x="43780" y="35160"/>
                </a:lnTo>
                <a:lnTo>
                  <a:pt x="43780" y="35150"/>
                </a:lnTo>
                <a:lnTo>
                  <a:pt x="43770" y="35150"/>
                </a:lnTo>
                <a:lnTo>
                  <a:pt x="43780" y="35150"/>
                </a:lnTo>
                <a:lnTo>
                  <a:pt x="43790" y="35140"/>
                </a:lnTo>
                <a:lnTo>
                  <a:pt x="43800" y="35140"/>
                </a:lnTo>
                <a:lnTo>
                  <a:pt x="43810" y="35140"/>
                </a:lnTo>
                <a:lnTo>
                  <a:pt x="43820" y="35140"/>
                </a:lnTo>
                <a:lnTo>
                  <a:pt x="43820" y="35150"/>
                </a:lnTo>
                <a:lnTo>
                  <a:pt x="43830" y="35150"/>
                </a:lnTo>
                <a:lnTo>
                  <a:pt x="43830" y="35160"/>
                </a:lnTo>
                <a:lnTo>
                  <a:pt x="43840" y="35150"/>
                </a:lnTo>
                <a:lnTo>
                  <a:pt x="43850" y="35150"/>
                </a:lnTo>
                <a:lnTo>
                  <a:pt x="43860" y="35150"/>
                </a:lnTo>
                <a:lnTo>
                  <a:pt x="43870" y="35150"/>
                </a:lnTo>
                <a:lnTo>
                  <a:pt x="43880" y="35150"/>
                </a:lnTo>
                <a:lnTo>
                  <a:pt x="43890" y="35150"/>
                </a:lnTo>
                <a:lnTo>
                  <a:pt x="43900" y="35150"/>
                </a:lnTo>
                <a:lnTo>
                  <a:pt x="43910" y="35150"/>
                </a:lnTo>
                <a:lnTo>
                  <a:pt x="43920" y="35150"/>
                </a:lnTo>
                <a:lnTo>
                  <a:pt x="43930" y="35160"/>
                </a:lnTo>
                <a:lnTo>
                  <a:pt x="43940" y="35160"/>
                </a:lnTo>
                <a:lnTo>
                  <a:pt x="43950" y="35160"/>
                </a:lnTo>
                <a:lnTo>
                  <a:pt x="43960" y="35170"/>
                </a:lnTo>
                <a:lnTo>
                  <a:pt x="43970" y="35180"/>
                </a:lnTo>
                <a:lnTo>
                  <a:pt x="43980" y="35180"/>
                </a:lnTo>
                <a:lnTo>
                  <a:pt x="43990" y="35190"/>
                </a:lnTo>
                <a:lnTo>
                  <a:pt x="44010" y="35190"/>
                </a:lnTo>
                <a:lnTo>
                  <a:pt x="44010" y="35200"/>
                </a:lnTo>
                <a:lnTo>
                  <a:pt x="44020" y="35200"/>
                </a:lnTo>
                <a:lnTo>
                  <a:pt x="44030" y="35200"/>
                </a:lnTo>
                <a:lnTo>
                  <a:pt x="44040" y="35210"/>
                </a:lnTo>
                <a:lnTo>
                  <a:pt x="44050" y="35220"/>
                </a:lnTo>
                <a:lnTo>
                  <a:pt x="44060" y="35220"/>
                </a:lnTo>
                <a:lnTo>
                  <a:pt x="44060" y="35230"/>
                </a:lnTo>
                <a:lnTo>
                  <a:pt x="44070" y="35230"/>
                </a:lnTo>
                <a:lnTo>
                  <a:pt x="44080" y="35230"/>
                </a:lnTo>
                <a:lnTo>
                  <a:pt x="44090" y="35230"/>
                </a:lnTo>
                <a:lnTo>
                  <a:pt x="44090" y="35240"/>
                </a:lnTo>
                <a:lnTo>
                  <a:pt x="44100" y="35250"/>
                </a:lnTo>
                <a:lnTo>
                  <a:pt x="44110" y="35250"/>
                </a:lnTo>
                <a:lnTo>
                  <a:pt x="44110" y="35260"/>
                </a:lnTo>
                <a:lnTo>
                  <a:pt x="44120" y="35260"/>
                </a:lnTo>
                <a:lnTo>
                  <a:pt x="44130" y="35260"/>
                </a:lnTo>
                <a:lnTo>
                  <a:pt x="44140" y="35260"/>
                </a:lnTo>
                <a:lnTo>
                  <a:pt x="44150" y="35250"/>
                </a:lnTo>
                <a:lnTo>
                  <a:pt x="44150" y="35240"/>
                </a:lnTo>
                <a:lnTo>
                  <a:pt x="44160" y="35230"/>
                </a:lnTo>
                <a:lnTo>
                  <a:pt x="44170" y="35220"/>
                </a:lnTo>
                <a:lnTo>
                  <a:pt x="44190" y="35220"/>
                </a:lnTo>
                <a:lnTo>
                  <a:pt x="44200" y="35220"/>
                </a:lnTo>
                <a:lnTo>
                  <a:pt x="44210" y="35210"/>
                </a:lnTo>
                <a:lnTo>
                  <a:pt x="44220" y="35200"/>
                </a:lnTo>
                <a:lnTo>
                  <a:pt x="44230" y="35190"/>
                </a:lnTo>
                <a:lnTo>
                  <a:pt x="44230" y="35160"/>
                </a:lnTo>
                <a:lnTo>
                  <a:pt x="44240" y="35150"/>
                </a:lnTo>
                <a:lnTo>
                  <a:pt x="44240" y="35140"/>
                </a:lnTo>
                <a:lnTo>
                  <a:pt x="44240" y="35130"/>
                </a:lnTo>
                <a:lnTo>
                  <a:pt x="44250" y="35120"/>
                </a:lnTo>
                <a:lnTo>
                  <a:pt x="44260" y="35100"/>
                </a:lnTo>
                <a:lnTo>
                  <a:pt x="44280" y="35100"/>
                </a:lnTo>
                <a:lnTo>
                  <a:pt x="44300" y="35090"/>
                </a:lnTo>
                <a:lnTo>
                  <a:pt x="44310" y="35090"/>
                </a:lnTo>
                <a:lnTo>
                  <a:pt x="44330" y="35080"/>
                </a:lnTo>
                <a:lnTo>
                  <a:pt x="44350" y="35080"/>
                </a:lnTo>
                <a:lnTo>
                  <a:pt x="44360" y="35080"/>
                </a:lnTo>
                <a:lnTo>
                  <a:pt x="44370" y="35090"/>
                </a:lnTo>
                <a:lnTo>
                  <a:pt x="44380" y="35100"/>
                </a:lnTo>
                <a:lnTo>
                  <a:pt x="44380" y="35110"/>
                </a:lnTo>
                <a:lnTo>
                  <a:pt x="44390" y="35100"/>
                </a:lnTo>
                <a:lnTo>
                  <a:pt x="44390" y="35090"/>
                </a:lnTo>
                <a:lnTo>
                  <a:pt x="44380" y="35080"/>
                </a:lnTo>
                <a:lnTo>
                  <a:pt x="44380" y="35070"/>
                </a:lnTo>
                <a:lnTo>
                  <a:pt x="44390" y="35070"/>
                </a:lnTo>
                <a:lnTo>
                  <a:pt x="44400" y="35080"/>
                </a:lnTo>
                <a:lnTo>
                  <a:pt x="44410" y="35080"/>
                </a:lnTo>
                <a:lnTo>
                  <a:pt x="44420" y="35090"/>
                </a:lnTo>
                <a:lnTo>
                  <a:pt x="44420" y="35100"/>
                </a:lnTo>
                <a:lnTo>
                  <a:pt x="44430" y="35110"/>
                </a:lnTo>
                <a:lnTo>
                  <a:pt x="44440" y="35110"/>
                </a:lnTo>
                <a:lnTo>
                  <a:pt x="44450" y="35120"/>
                </a:lnTo>
                <a:lnTo>
                  <a:pt x="44460" y="35120"/>
                </a:lnTo>
                <a:lnTo>
                  <a:pt x="44470" y="35130"/>
                </a:lnTo>
                <a:lnTo>
                  <a:pt x="44480" y="35150"/>
                </a:lnTo>
                <a:lnTo>
                  <a:pt x="44490" y="35160"/>
                </a:lnTo>
                <a:lnTo>
                  <a:pt x="44500" y="35160"/>
                </a:lnTo>
                <a:lnTo>
                  <a:pt x="44510" y="35160"/>
                </a:lnTo>
                <a:lnTo>
                  <a:pt x="44520" y="35160"/>
                </a:lnTo>
                <a:lnTo>
                  <a:pt x="44540" y="35160"/>
                </a:lnTo>
                <a:lnTo>
                  <a:pt x="44550" y="35160"/>
                </a:lnTo>
                <a:lnTo>
                  <a:pt x="44560" y="35170"/>
                </a:lnTo>
                <a:lnTo>
                  <a:pt x="44570" y="35180"/>
                </a:lnTo>
                <a:lnTo>
                  <a:pt x="44580" y="35190"/>
                </a:lnTo>
                <a:lnTo>
                  <a:pt x="44590" y="35200"/>
                </a:lnTo>
                <a:lnTo>
                  <a:pt x="44600" y="35200"/>
                </a:lnTo>
                <a:lnTo>
                  <a:pt x="44600" y="35210"/>
                </a:lnTo>
                <a:lnTo>
                  <a:pt x="44600" y="35220"/>
                </a:lnTo>
                <a:lnTo>
                  <a:pt x="44590" y="35220"/>
                </a:lnTo>
                <a:lnTo>
                  <a:pt x="44590" y="35230"/>
                </a:lnTo>
                <a:lnTo>
                  <a:pt x="44590" y="35250"/>
                </a:lnTo>
                <a:lnTo>
                  <a:pt x="44590" y="35260"/>
                </a:lnTo>
                <a:lnTo>
                  <a:pt x="44610" y="35280"/>
                </a:lnTo>
                <a:lnTo>
                  <a:pt x="44620" y="35290"/>
                </a:lnTo>
                <a:lnTo>
                  <a:pt x="44630" y="35290"/>
                </a:lnTo>
                <a:lnTo>
                  <a:pt x="44650" y="35290"/>
                </a:lnTo>
                <a:lnTo>
                  <a:pt x="44660" y="35280"/>
                </a:lnTo>
                <a:lnTo>
                  <a:pt x="44660" y="35260"/>
                </a:lnTo>
                <a:lnTo>
                  <a:pt x="44660" y="35250"/>
                </a:lnTo>
                <a:lnTo>
                  <a:pt x="44660" y="35240"/>
                </a:lnTo>
                <a:lnTo>
                  <a:pt x="44660" y="35220"/>
                </a:lnTo>
                <a:lnTo>
                  <a:pt x="44670" y="35210"/>
                </a:lnTo>
                <a:lnTo>
                  <a:pt x="44680" y="35200"/>
                </a:lnTo>
                <a:lnTo>
                  <a:pt x="44680" y="35210"/>
                </a:lnTo>
                <a:lnTo>
                  <a:pt x="44690" y="35210"/>
                </a:lnTo>
                <a:lnTo>
                  <a:pt x="44700" y="35210"/>
                </a:lnTo>
                <a:lnTo>
                  <a:pt x="44710" y="35220"/>
                </a:lnTo>
                <a:lnTo>
                  <a:pt x="44720" y="35230"/>
                </a:lnTo>
                <a:lnTo>
                  <a:pt x="44720" y="35240"/>
                </a:lnTo>
                <a:lnTo>
                  <a:pt x="44710" y="35260"/>
                </a:lnTo>
                <a:lnTo>
                  <a:pt x="44700" y="35270"/>
                </a:lnTo>
                <a:lnTo>
                  <a:pt x="44680" y="35270"/>
                </a:lnTo>
                <a:lnTo>
                  <a:pt x="44680" y="35280"/>
                </a:lnTo>
                <a:lnTo>
                  <a:pt x="44690" y="35290"/>
                </a:lnTo>
                <a:lnTo>
                  <a:pt x="44700" y="35300"/>
                </a:lnTo>
                <a:lnTo>
                  <a:pt x="44710" y="35300"/>
                </a:lnTo>
                <a:lnTo>
                  <a:pt x="44720" y="35290"/>
                </a:lnTo>
                <a:lnTo>
                  <a:pt x="44720" y="35280"/>
                </a:lnTo>
                <a:lnTo>
                  <a:pt x="44730" y="35270"/>
                </a:lnTo>
                <a:lnTo>
                  <a:pt x="44740" y="35250"/>
                </a:lnTo>
                <a:lnTo>
                  <a:pt x="44750" y="35240"/>
                </a:lnTo>
                <a:lnTo>
                  <a:pt x="44760" y="35230"/>
                </a:lnTo>
                <a:lnTo>
                  <a:pt x="44770" y="35220"/>
                </a:lnTo>
                <a:lnTo>
                  <a:pt x="44780" y="35210"/>
                </a:lnTo>
                <a:lnTo>
                  <a:pt x="44790" y="35210"/>
                </a:lnTo>
                <a:lnTo>
                  <a:pt x="44780" y="35230"/>
                </a:lnTo>
                <a:lnTo>
                  <a:pt x="44780" y="35240"/>
                </a:lnTo>
                <a:lnTo>
                  <a:pt x="44780" y="35250"/>
                </a:lnTo>
                <a:lnTo>
                  <a:pt x="44790" y="35250"/>
                </a:lnTo>
                <a:lnTo>
                  <a:pt x="44810" y="35240"/>
                </a:lnTo>
                <a:lnTo>
                  <a:pt x="44820" y="35250"/>
                </a:lnTo>
                <a:lnTo>
                  <a:pt x="44830" y="35260"/>
                </a:lnTo>
                <a:lnTo>
                  <a:pt x="44840" y="35270"/>
                </a:lnTo>
                <a:lnTo>
                  <a:pt x="44850" y="35290"/>
                </a:lnTo>
                <a:lnTo>
                  <a:pt x="44880" y="35290"/>
                </a:lnTo>
                <a:lnTo>
                  <a:pt x="44890" y="35290"/>
                </a:lnTo>
                <a:lnTo>
                  <a:pt x="44900" y="35290"/>
                </a:lnTo>
                <a:lnTo>
                  <a:pt x="44890" y="35300"/>
                </a:lnTo>
                <a:lnTo>
                  <a:pt x="44890" y="35310"/>
                </a:lnTo>
                <a:lnTo>
                  <a:pt x="44880" y="35320"/>
                </a:lnTo>
                <a:lnTo>
                  <a:pt x="44870" y="35340"/>
                </a:lnTo>
                <a:lnTo>
                  <a:pt x="44860" y="35350"/>
                </a:lnTo>
                <a:lnTo>
                  <a:pt x="44850" y="35360"/>
                </a:lnTo>
                <a:lnTo>
                  <a:pt x="44840" y="35370"/>
                </a:lnTo>
                <a:lnTo>
                  <a:pt x="44830" y="35380"/>
                </a:lnTo>
                <a:lnTo>
                  <a:pt x="44840" y="35390"/>
                </a:lnTo>
                <a:lnTo>
                  <a:pt x="44850" y="35400"/>
                </a:lnTo>
                <a:lnTo>
                  <a:pt x="44860" y="35420"/>
                </a:lnTo>
                <a:lnTo>
                  <a:pt x="44850" y="35440"/>
                </a:lnTo>
                <a:lnTo>
                  <a:pt x="44840" y="35460"/>
                </a:lnTo>
                <a:lnTo>
                  <a:pt x="44860" y="35460"/>
                </a:lnTo>
                <a:lnTo>
                  <a:pt x="44860" y="35470"/>
                </a:lnTo>
                <a:lnTo>
                  <a:pt x="44860" y="35480"/>
                </a:lnTo>
                <a:lnTo>
                  <a:pt x="44860" y="35490"/>
                </a:lnTo>
                <a:lnTo>
                  <a:pt x="44860" y="35510"/>
                </a:lnTo>
                <a:lnTo>
                  <a:pt x="44860" y="35520"/>
                </a:lnTo>
                <a:lnTo>
                  <a:pt x="44870" y="35530"/>
                </a:lnTo>
                <a:lnTo>
                  <a:pt x="44890" y="35530"/>
                </a:lnTo>
                <a:lnTo>
                  <a:pt x="44910" y="35540"/>
                </a:lnTo>
                <a:lnTo>
                  <a:pt x="44920" y="35550"/>
                </a:lnTo>
                <a:lnTo>
                  <a:pt x="44940" y="35560"/>
                </a:lnTo>
                <a:lnTo>
                  <a:pt x="44950" y="35570"/>
                </a:lnTo>
                <a:lnTo>
                  <a:pt x="44960" y="35580"/>
                </a:lnTo>
                <a:lnTo>
                  <a:pt x="44970" y="35580"/>
                </a:lnTo>
                <a:lnTo>
                  <a:pt x="45000" y="35610"/>
                </a:lnTo>
                <a:lnTo>
                  <a:pt x="45000" y="35620"/>
                </a:lnTo>
                <a:lnTo>
                  <a:pt x="45000" y="35630"/>
                </a:lnTo>
                <a:lnTo>
                  <a:pt x="45010" y="35650"/>
                </a:lnTo>
                <a:lnTo>
                  <a:pt x="45020" y="35660"/>
                </a:lnTo>
                <a:lnTo>
                  <a:pt x="45020" y="35650"/>
                </a:lnTo>
                <a:lnTo>
                  <a:pt x="45030" y="35630"/>
                </a:lnTo>
                <a:lnTo>
                  <a:pt x="45040" y="35620"/>
                </a:lnTo>
                <a:lnTo>
                  <a:pt x="45040" y="35630"/>
                </a:lnTo>
                <a:lnTo>
                  <a:pt x="45050" y="35640"/>
                </a:lnTo>
                <a:lnTo>
                  <a:pt x="45060" y="35650"/>
                </a:lnTo>
                <a:lnTo>
                  <a:pt x="45080" y="35660"/>
                </a:lnTo>
                <a:lnTo>
                  <a:pt x="45090" y="35660"/>
                </a:lnTo>
                <a:lnTo>
                  <a:pt x="45110" y="35670"/>
                </a:lnTo>
                <a:lnTo>
                  <a:pt x="45130" y="35670"/>
                </a:lnTo>
                <a:lnTo>
                  <a:pt x="45140" y="35660"/>
                </a:lnTo>
                <a:lnTo>
                  <a:pt x="45150" y="35650"/>
                </a:lnTo>
                <a:lnTo>
                  <a:pt x="45160" y="35640"/>
                </a:lnTo>
                <a:lnTo>
                  <a:pt x="45170" y="35630"/>
                </a:lnTo>
                <a:lnTo>
                  <a:pt x="45190" y="35630"/>
                </a:lnTo>
                <a:lnTo>
                  <a:pt x="45200" y="35630"/>
                </a:lnTo>
                <a:lnTo>
                  <a:pt x="45210" y="35630"/>
                </a:lnTo>
                <a:lnTo>
                  <a:pt x="45220" y="35630"/>
                </a:lnTo>
                <a:lnTo>
                  <a:pt x="45240" y="35640"/>
                </a:lnTo>
                <a:lnTo>
                  <a:pt x="45260" y="35650"/>
                </a:lnTo>
                <a:lnTo>
                  <a:pt x="45270" y="35640"/>
                </a:lnTo>
                <a:lnTo>
                  <a:pt x="45300" y="35630"/>
                </a:lnTo>
                <a:lnTo>
                  <a:pt x="45310" y="35630"/>
                </a:lnTo>
                <a:lnTo>
                  <a:pt x="45310" y="35640"/>
                </a:lnTo>
                <a:lnTo>
                  <a:pt x="45320" y="35660"/>
                </a:lnTo>
                <a:lnTo>
                  <a:pt x="45320" y="35670"/>
                </a:lnTo>
                <a:lnTo>
                  <a:pt x="45320" y="35690"/>
                </a:lnTo>
                <a:lnTo>
                  <a:pt x="45320" y="35710"/>
                </a:lnTo>
                <a:lnTo>
                  <a:pt x="45340" y="35730"/>
                </a:lnTo>
                <a:lnTo>
                  <a:pt x="45350" y="35740"/>
                </a:lnTo>
                <a:lnTo>
                  <a:pt x="45370" y="35750"/>
                </a:lnTo>
                <a:lnTo>
                  <a:pt x="45390" y="35770"/>
                </a:lnTo>
                <a:lnTo>
                  <a:pt x="45410" y="35770"/>
                </a:lnTo>
                <a:lnTo>
                  <a:pt x="45410" y="35780"/>
                </a:lnTo>
                <a:lnTo>
                  <a:pt x="45410" y="35790"/>
                </a:lnTo>
                <a:lnTo>
                  <a:pt x="45400" y="35800"/>
                </a:lnTo>
                <a:lnTo>
                  <a:pt x="45390" y="35810"/>
                </a:lnTo>
                <a:lnTo>
                  <a:pt x="45390" y="35820"/>
                </a:lnTo>
                <a:lnTo>
                  <a:pt x="45390" y="35840"/>
                </a:lnTo>
                <a:lnTo>
                  <a:pt x="45400" y="35840"/>
                </a:lnTo>
                <a:lnTo>
                  <a:pt x="45410" y="35830"/>
                </a:lnTo>
                <a:lnTo>
                  <a:pt x="45420" y="35820"/>
                </a:lnTo>
                <a:lnTo>
                  <a:pt x="45430" y="35800"/>
                </a:lnTo>
                <a:lnTo>
                  <a:pt x="45440" y="35810"/>
                </a:lnTo>
                <a:lnTo>
                  <a:pt x="45440" y="35820"/>
                </a:lnTo>
                <a:lnTo>
                  <a:pt x="45450" y="35830"/>
                </a:lnTo>
                <a:lnTo>
                  <a:pt x="45450" y="35840"/>
                </a:lnTo>
                <a:lnTo>
                  <a:pt x="45450" y="35850"/>
                </a:lnTo>
                <a:lnTo>
                  <a:pt x="45470" y="35850"/>
                </a:lnTo>
                <a:lnTo>
                  <a:pt x="45480" y="35860"/>
                </a:lnTo>
                <a:lnTo>
                  <a:pt x="45500" y="35870"/>
                </a:lnTo>
                <a:lnTo>
                  <a:pt x="45520" y="35880"/>
                </a:lnTo>
                <a:lnTo>
                  <a:pt x="45520" y="35900"/>
                </a:lnTo>
                <a:lnTo>
                  <a:pt x="45520" y="35910"/>
                </a:lnTo>
                <a:lnTo>
                  <a:pt x="45520" y="35920"/>
                </a:lnTo>
                <a:lnTo>
                  <a:pt x="45530" y="35940"/>
                </a:lnTo>
                <a:lnTo>
                  <a:pt x="45540" y="35950"/>
                </a:lnTo>
                <a:lnTo>
                  <a:pt x="45550" y="35960"/>
                </a:lnTo>
                <a:lnTo>
                  <a:pt x="45560" y="35980"/>
                </a:lnTo>
                <a:lnTo>
                  <a:pt x="45570" y="35990"/>
                </a:lnTo>
                <a:lnTo>
                  <a:pt x="45590" y="35990"/>
                </a:lnTo>
                <a:lnTo>
                  <a:pt x="45600" y="35990"/>
                </a:lnTo>
                <a:lnTo>
                  <a:pt x="45620" y="35990"/>
                </a:lnTo>
                <a:lnTo>
                  <a:pt x="45630" y="36010"/>
                </a:lnTo>
                <a:lnTo>
                  <a:pt x="45640" y="36020"/>
                </a:lnTo>
                <a:lnTo>
                  <a:pt x="45640" y="36010"/>
                </a:lnTo>
                <a:lnTo>
                  <a:pt x="45650" y="36000"/>
                </a:lnTo>
                <a:lnTo>
                  <a:pt x="45660" y="36000"/>
                </a:lnTo>
                <a:lnTo>
                  <a:pt x="45670" y="36000"/>
                </a:lnTo>
                <a:lnTo>
                  <a:pt x="45690" y="36000"/>
                </a:lnTo>
                <a:lnTo>
                  <a:pt x="45700" y="36000"/>
                </a:lnTo>
                <a:lnTo>
                  <a:pt x="45720" y="36010"/>
                </a:lnTo>
                <a:lnTo>
                  <a:pt x="45750" y="36010"/>
                </a:lnTo>
                <a:lnTo>
                  <a:pt x="45760" y="36010"/>
                </a:lnTo>
                <a:lnTo>
                  <a:pt x="45780" y="35990"/>
                </a:lnTo>
                <a:lnTo>
                  <a:pt x="45790" y="35970"/>
                </a:lnTo>
                <a:lnTo>
                  <a:pt x="45820" y="35970"/>
                </a:lnTo>
                <a:lnTo>
                  <a:pt x="45840" y="35970"/>
                </a:lnTo>
                <a:lnTo>
                  <a:pt x="45870" y="35970"/>
                </a:lnTo>
                <a:lnTo>
                  <a:pt x="45880" y="35970"/>
                </a:lnTo>
                <a:lnTo>
                  <a:pt x="45900" y="35970"/>
                </a:lnTo>
                <a:lnTo>
                  <a:pt x="45910" y="35980"/>
                </a:lnTo>
                <a:lnTo>
                  <a:pt x="45920" y="36000"/>
                </a:lnTo>
                <a:lnTo>
                  <a:pt x="45930" y="36000"/>
                </a:lnTo>
                <a:lnTo>
                  <a:pt x="45950" y="35990"/>
                </a:lnTo>
                <a:lnTo>
                  <a:pt x="45970" y="35970"/>
                </a:lnTo>
                <a:lnTo>
                  <a:pt x="45990" y="35970"/>
                </a:lnTo>
                <a:lnTo>
                  <a:pt x="46000" y="35980"/>
                </a:lnTo>
                <a:lnTo>
                  <a:pt x="46000" y="36000"/>
                </a:lnTo>
                <a:lnTo>
                  <a:pt x="45990" y="36010"/>
                </a:lnTo>
                <a:lnTo>
                  <a:pt x="45980" y="36020"/>
                </a:lnTo>
                <a:lnTo>
                  <a:pt x="45970" y="36040"/>
                </a:lnTo>
                <a:lnTo>
                  <a:pt x="45960" y="36050"/>
                </a:lnTo>
                <a:lnTo>
                  <a:pt x="45960" y="36080"/>
                </a:lnTo>
                <a:lnTo>
                  <a:pt x="45960" y="36100"/>
                </a:lnTo>
                <a:lnTo>
                  <a:pt x="45970" y="36110"/>
                </a:lnTo>
                <a:lnTo>
                  <a:pt x="46040" y="36120"/>
                </a:lnTo>
                <a:lnTo>
                  <a:pt x="46050" y="36110"/>
                </a:lnTo>
                <a:lnTo>
                  <a:pt x="46070" y="36100"/>
                </a:lnTo>
                <a:lnTo>
                  <a:pt x="46090" y="36090"/>
                </a:lnTo>
                <a:lnTo>
                  <a:pt x="46100" y="36080"/>
                </a:lnTo>
                <a:lnTo>
                  <a:pt x="46110" y="36080"/>
                </a:lnTo>
                <a:lnTo>
                  <a:pt x="46120" y="36090"/>
                </a:lnTo>
                <a:lnTo>
                  <a:pt x="46150" y="36100"/>
                </a:lnTo>
                <a:lnTo>
                  <a:pt x="46160" y="36090"/>
                </a:lnTo>
                <a:lnTo>
                  <a:pt x="46180" y="36080"/>
                </a:lnTo>
                <a:lnTo>
                  <a:pt x="46200" y="36080"/>
                </a:lnTo>
                <a:lnTo>
                  <a:pt x="46230" y="36080"/>
                </a:lnTo>
                <a:lnTo>
                  <a:pt x="46260" y="36090"/>
                </a:lnTo>
                <a:lnTo>
                  <a:pt x="46280" y="36080"/>
                </a:lnTo>
                <a:lnTo>
                  <a:pt x="46300" y="36070"/>
                </a:lnTo>
                <a:lnTo>
                  <a:pt x="46330" y="36070"/>
                </a:lnTo>
                <a:lnTo>
                  <a:pt x="46370" y="36080"/>
                </a:lnTo>
                <a:lnTo>
                  <a:pt x="46390" y="36070"/>
                </a:lnTo>
                <a:lnTo>
                  <a:pt x="46400" y="36060"/>
                </a:lnTo>
                <a:lnTo>
                  <a:pt x="46400" y="36050"/>
                </a:lnTo>
                <a:lnTo>
                  <a:pt x="46390" y="36030"/>
                </a:lnTo>
                <a:lnTo>
                  <a:pt x="46400" y="36010"/>
                </a:lnTo>
                <a:lnTo>
                  <a:pt x="46410" y="36000"/>
                </a:lnTo>
                <a:lnTo>
                  <a:pt x="46430" y="36000"/>
                </a:lnTo>
                <a:lnTo>
                  <a:pt x="46460" y="35990"/>
                </a:lnTo>
                <a:lnTo>
                  <a:pt x="46480" y="35980"/>
                </a:lnTo>
                <a:lnTo>
                  <a:pt x="46510" y="35980"/>
                </a:lnTo>
                <a:lnTo>
                  <a:pt x="46540" y="35970"/>
                </a:lnTo>
                <a:lnTo>
                  <a:pt x="46570" y="35970"/>
                </a:lnTo>
                <a:lnTo>
                  <a:pt x="46580" y="35970"/>
                </a:lnTo>
                <a:lnTo>
                  <a:pt x="46600" y="35950"/>
                </a:lnTo>
                <a:lnTo>
                  <a:pt x="46610" y="35950"/>
                </a:lnTo>
                <a:lnTo>
                  <a:pt x="46630" y="35960"/>
                </a:lnTo>
                <a:lnTo>
                  <a:pt x="46650" y="35950"/>
                </a:lnTo>
                <a:lnTo>
                  <a:pt x="46660" y="35940"/>
                </a:lnTo>
                <a:lnTo>
                  <a:pt x="46670" y="35920"/>
                </a:lnTo>
                <a:lnTo>
                  <a:pt x="46680" y="35910"/>
                </a:lnTo>
                <a:lnTo>
                  <a:pt x="46700" y="35910"/>
                </a:lnTo>
                <a:lnTo>
                  <a:pt x="46710" y="35920"/>
                </a:lnTo>
                <a:lnTo>
                  <a:pt x="46730" y="35940"/>
                </a:lnTo>
                <a:lnTo>
                  <a:pt x="46750" y="35950"/>
                </a:lnTo>
                <a:lnTo>
                  <a:pt x="46760" y="35960"/>
                </a:lnTo>
                <a:lnTo>
                  <a:pt x="46770" y="35980"/>
                </a:lnTo>
                <a:lnTo>
                  <a:pt x="46800" y="35980"/>
                </a:lnTo>
                <a:lnTo>
                  <a:pt x="46820" y="35990"/>
                </a:lnTo>
                <a:lnTo>
                  <a:pt x="46830" y="36000"/>
                </a:lnTo>
                <a:lnTo>
                  <a:pt x="46850" y="36030"/>
                </a:lnTo>
                <a:lnTo>
                  <a:pt x="46850" y="36040"/>
                </a:lnTo>
                <a:lnTo>
                  <a:pt x="46880" y="36060"/>
                </a:lnTo>
                <a:lnTo>
                  <a:pt x="46890" y="36080"/>
                </a:lnTo>
                <a:lnTo>
                  <a:pt x="46920" y="36080"/>
                </a:lnTo>
                <a:lnTo>
                  <a:pt x="46940" y="36100"/>
                </a:lnTo>
                <a:lnTo>
                  <a:pt x="46960" y="36110"/>
                </a:lnTo>
                <a:lnTo>
                  <a:pt x="46980" y="36120"/>
                </a:lnTo>
                <a:lnTo>
                  <a:pt x="46980" y="36100"/>
                </a:lnTo>
                <a:lnTo>
                  <a:pt x="46980" y="36080"/>
                </a:lnTo>
                <a:lnTo>
                  <a:pt x="46980" y="36070"/>
                </a:lnTo>
                <a:lnTo>
                  <a:pt x="46980" y="36060"/>
                </a:lnTo>
                <a:lnTo>
                  <a:pt x="47000" y="36050"/>
                </a:lnTo>
                <a:lnTo>
                  <a:pt x="47020" y="36050"/>
                </a:lnTo>
                <a:lnTo>
                  <a:pt x="47040" y="36060"/>
                </a:lnTo>
                <a:lnTo>
                  <a:pt x="47050" y="36060"/>
                </a:lnTo>
                <a:lnTo>
                  <a:pt x="47070" y="36050"/>
                </a:lnTo>
                <a:lnTo>
                  <a:pt x="47090" y="36060"/>
                </a:lnTo>
                <a:lnTo>
                  <a:pt x="47110" y="36060"/>
                </a:lnTo>
                <a:lnTo>
                  <a:pt x="47130" y="36070"/>
                </a:lnTo>
                <a:lnTo>
                  <a:pt x="47150" y="36080"/>
                </a:lnTo>
                <a:lnTo>
                  <a:pt x="47170" y="36080"/>
                </a:lnTo>
                <a:lnTo>
                  <a:pt x="47200" y="36080"/>
                </a:lnTo>
                <a:lnTo>
                  <a:pt x="47220" y="36090"/>
                </a:lnTo>
                <a:lnTo>
                  <a:pt x="47230" y="36100"/>
                </a:lnTo>
                <a:lnTo>
                  <a:pt x="47250" y="36110"/>
                </a:lnTo>
                <a:lnTo>
                  <a:pt x="47240" y="36130"/>
                </a:lnTo>
                <a:lnTo>
                  <a:pt x="47240" y="36150"/>
                </a:lnTo>
                <a:lnTo>
                  <a:pt x="47240" y="36170"/>
                </a:lnTo>
                <a:lnTo>
                  <a:pt x="47230" y="36180"/>
                </a:lnTo>
                <a:lnTo>
                  <a:pt x="47260" y="36190"/>
                </a:lnTo>
                <a:lnTo>
                  <a:pt x="47260" y="36180"/>
                </a:lnTo>
                <a:lnTo>
                  <a:pt x="47260" y="36170"/>
                </a:lnTo>
                <a:lnTo>
                  <a:pt x="47260" y="36160"/>
                </a:lnTo>
                <a:lnTo>
                  <a:pt x="47290" y="36180"/>
                </a:lnTo>
                <a:lnTo>
                  <a:pt x="47300" y="36200"/>
                </a:lnTo>
                <a:lnTo>
                  <a:pt x="47310" y="36200"/>
                </a:lnTo>
                <a:lnTo>
                  <a:pt x="47320" y="36190"/>
                </a:lnTo>
                <a:lnTo>
                  <a:pt x="47330" y="36190"/>
                </a:lnTo>
                <a:lnTo>
                  <a:pt x="47340" y="36190"/>
                </a:lnTo>
                <a:lnTo>
                  <a:pt x="47360" y="36200"/>
                </a:lnTo>
                <a:lnTo>
                  <a:pt x="47400" y="36210"/>
                </a:lnTo>
                <a:lnTo>
                  <a:pt x="47420" y="36220"/>
                </a:lnTo>
                <a:lnTo>
                  <a:pt x="47440" y="36230"/>
                </a:lnTo>
                <a:lnTo>
                  <a:pt x="47450" y="36230"/>
                </a:lnTo>
                <a:lnTo>
                  <a:pt x="47460" y="36220"/>
                </a:lnTo>
                <a:lnTo>
                  <a:pt x="47480" y="36200"/>
                </a:lnTo>
                <a:lnTo>
                  <a:pt x="47490" y="36190"/>
                </a:lnTo>
                <a:lnTo>
                  <a:pt x="47510" y="36180"/>
                </a:lnTo>
                <a:lnTo>
                  <a:pt x="47530" y="36170"/>
                </a:lnTo>
                <a:lnTo>
                  <a:pt x="47550" y="36180"/>
                </a:lnTo>
                <a:lnTo>
                  <a:pt x="47610" y="36150"/>
                </a:lnTo>
                <a:lnTo>
                  <a:pt x="47620" y="36140"/>
                </a:lnTo>
                <a:lnTo>
                  <a:pt x="47630" y="36140"/>
                </a:lnTo>
                <a:lnTo>
                  <a:pt x="47650" y="36150"/>
                </a:lnTo>
                <a:lnTo>
                  <a:pt x="47670" y="36160"/>
                </a:lnTo>
                <a:lnTo>
                  <a:pt x="47690" y="36160"/>
                </a:lnTo>
                <a:lnTo>
                  <a:pt x="47700" y="36160"/>
                </a:lnTo>
                <a:lnTo>
                  <a:pt x="47720" y="36170"/>
                </a:lnTo>
                <a:lnTo>
                  <a:pt x="47730" y="36180"/>
                </a:lnTo>
                <a:lnTo>
                  <a:pt x="47740" y="36190"/>
                </a:lnTo>
                <a:lnTo>
                  <a:pt x="47750" y="36190"/>
                </a:lnTo>
                <a:lnTo>
                  <a:pt x="47770" y="36200"/>
                </a:lnTo>
                <a:lnTo>
                  <a:pt x="47770" y="36210"/>
                </a:lnTo>
                <a:lnTo>
                  <a:pt x="47770" y="36230"/>
                </a:lnTo>
                <a:lnTo>
                  <a:pt x="47760" y="36240"/>
                </a:lnTo>
                <a:lnTo>
                  <a:pt x="47770" y="36250"/>
                </a:lnTo>
                <a:lnTo>
                  <a:pt x="47770" y="36260"/>
                </a:lnTo>
                <a:lnTo>
                  <a:pt x="47790" y="36280"/>
                </a:lnTo>
                <a:lnTo>
                  <a:pt x="47800" y="36290"/>
                </a:lnTo>
                <a:lnTo>
                  <a:pt x="47810" y="36300"/>
                </a:lnTo>
                <a:lnTo>
                  <a:pt x="47810" y="36310"/>
                </a:lnTo>
                <a:lnTo>
                  <a:pt x="47810" y="36330"/>
                </a:lnTo>
                <a:lnTo>
                  <a:pt x="47830" y="36330"/>
                </a:lnTo>
                <a:lnTo>
                  <a:pt x="47840" y="36320"/>
                </a:lnTo>
                <a:lnTo>
                  <a:pt x="47870" y="36340"/>
                </a:lnTo>
                <a:lnTo>
                  <a:pt x="47880" y="36340"/>
                </a:lnTo>
                <a:lnTo>
                  <a:pt x="47900" y="36350"/>
                </a:lnTo>
                <a:lnTo>
                  <a:pt x="47920" y="36350"/>
                </a:lnTo>
                <a:lnTo>
                  <a:pt x="47940" y="36350"/>
                </a:lnTo>
                <a:lnTo>
                  <a:pt x="47960" y="36350"/>
                </a:lnTo>
                <a:lnTo>
                  <a:pt x="47980" y="36360"/>
                </a:lnTo>
                <a:lnTo>
                  <a:pt x="48000" y="36360"/>
                </a:lnTo>
                <a:lnTo>
                  <a:pt x="48020" y="36370"/>
                </a:lnTo>
                <a:lnTo>
                  <a:pt x="48030" y="36360"/>
                </a:lnTo>
                <a:lnTo>
                  <a:pt x="48040" y="36350"/>
                </a:lnTo>
                <a:lnTo>
                  <a:pt x="48050" y="36350"/>
                </a:lnTo>
                <a:lnTo>
                  <a:pt x="48050" y="36330"/>
                </a:lnTo>
                <a:lnTo>
                  <a:pt x="48040" y="36310"/>
                </a:lnTo>
                <a:lnTo>
                  <a:pt x="48050" y="36300"/>
                </a:lnTo>
                <a:lnTo>
                  <a:pt x="48050" y="36280"/>
                </a:lnTo>
                <a:lnTo>
                  <a:pt x="48050" y="36270"/>
                </a:lnTo>
                <a:lnTo>
                  <a:pt x="48070" y="36270"/>
                </a:lnTo>
                <a:lnTo>
                  <a:pt x="48090" y="36280"/>
                </a:lnTo>
                <a:lnTo>
                  <a:pt x="48100" y="36280"/>
                </a:lnTo>
                <a:lnTo>
                  <a:pt x="48120" y="36280"/>
                </a:lnTo>
                <a:lnTo>
                  <a:pt x="48130" y="36290"/>
                </a:lnTo>
                <a:lnTo>
                  <a:pt x="48150" y="36310"/>
                </a:lnTo>
                <a:lnTo>
                  <a:pt x="48160" y="36300"/>
                </a:lnTo>
                <a:lnTo>
                  <a:pt x="48190" y="36310"/>
                </a:lnTo>
                <a:lnTo>
                  <a:pt x="48210" y="36300"/>
                </a:lnTo>
                <a:lnTo>
                  <a:pt x="48240" y="36300"/>
                </a:lnTo>
                <a:lnTo>
                  <a:pt x="48260" y="36300"/>
                </a:lnTo>
                <a:lnTo>
                  <a:pt x="48280" y="36320"/>
                </a:lnTo>
                <a:lnTo>
                  <a:pt x="48290" y="36330"/>
                </a:lnTo>
                <a:lnTo>
                  <a:pt x="48300" y="36350"/>
                </a:lnTo>
                <a:lnTo>
                  <a:pt x="48330" y="36380"/>
                </a:lnTo>
                <a:lnTo>
                  <a:pt x="48350" y="36390"/>
                </a:lnTo>
                <a:lnTo>
                  <a:pt x="48360" y="36400"/>
                </a:lnTo>
                <a:lnTo>
                  <a:pt x="48370" y="36420"/>
                </a:lnTo>
                <a:lnTo>
                  <a:pt x="48390" y="36420"/>
                </a:lnTo>
                <a:lnTo>
                  <a:pt x="48390" y="36440"/>
                </a:lnTo>
                <a:lnTo>
                  <a:pt x="48400" y="36450"/>
                </a:lnTo>
                <a:lnTo>
                  <a:pt x="48400" y="36470"/>
                </a:lnTo>
                <a:lnTo>
                  <a:pt x="48420" y="36490"/>
                </a:lnTo>
                <a:lnTo>
                  <a:pt x="48430" y="36490"/>
                </a:lnTo>
                <a:lnTo>
                  <a:pt x="48440" y="36480"/>
                </a:lnTo>
                <a:lnTo>
                  <a:pt x="48430" y="36460"/>
                </a:lnTo>
                <a:lnTo>
                  <a:pt x="48430" y="36440"/>
                </a:lnTo>
                <a:lnTo>
                  <a:pt x="48440" y="36430"/>
                </a:lnTo>
                <a:lnTo>
                  <a:pt x="48450" y="36440"/>
                </a:lnTo>
                <a:lnTo>
                  <a:pt x="48460" y="36450"/>
                </a:lnTo>
                <a:lnTo>
                  <a:pt x="48480" y="36460"/>
                </a:lnTo>
                <a:lnTo>
                  <a:pt x="48480" y="36450"/>
                </a:lnTo>
                <a:lnTo>
                  <a:pt x="48480" y="36440"/>
                </a:lnTo>
                <a:lnTo>
                  <a:pt x="48490" y="36440"/>
                </a:lnTo>
                <a:lnTo>
                  <a:pt x="48510" y="36440"/>
                </a:lnTo>
                <a:lnTo>
                  <a:pt x="48520" y="36440"/>
                </a:lnTo>
                <a:lnTo>
                  <a:pt x="48530" y="36450"/>
                </a:lnTo>
                <a:lnTo>
                  <a:pt x="48520" y="36470"/>
                </a:lnTo>
                <a:lnTo>
                  <a:pt x="48520" y="36480"/>
                </a:lnTo>
                <a:lnTo>
                  <a:pt x="48520" y="36490"/>
                </a:lnTo>
                <a:lnTo>
                  <a:pt x="48530" y="36500"/>
                </a:lnTo>
                <a:lnTo>
                  <a:pt x="48550" y="36500"/>
                </a:lnTo>
                <a:lnTo>
                  <a:pt x="48570" y="36500"/>
                </a:lnTo>
                <a:lnTo>
                  <a:pt x="48590" y="36500"/>
                </a:lnTo>
                <a:lnTo>
                  <a:pt x="48600" y="36500"/>
                </a:lnTo>
                <a:lnTo>
                  <a:pt x="48610" y="36500"/>
                </a:lnTo>
                <a:lnTo>
                  <a:pt x="48620" y="36510"/>
                </a:lnTo>
                <a:lnTo>
                  <a:pt x="48620" y="36520"/>
                </a:lnTo>
                <a:lnTo>
                  <a:pt x="48630" y="36530"/>
                </a:lnTo>
                <a:lnTo>
                  <a:pt x="48640" y="36540"/>
                </a:lnTo>
                <a:lnTo>
                  <a:pt x="48650" y="36540"/>
                </a:lnTo>
                <a:lnTo>
                  <a:pt x="48670" y="36540"/>
                </a:lnTo>
                <a:lnTo>
                  <a:pt x="48680" y="36530"/>
                </a:lnTo>
                <a:lnTo>
                  <a:pt x="48690" y="36530"/>
                </a:lnTo>
                <a:lnTo>
                  <a:pt x="48700" y="36530"/>
                </a:lnTo>
                <a:lnTo>
                  <a:pt x="48710" y="36540"/>
                </a:lnTo>
                <a:lnTo>
                  <a:pt x="48720" y="36530"/>
                </a:lnTo>
                <a:lnTo>
                  <a:pt x="48730" y="36530"/>
                </a:lnTo>
                <a:lnTo>
                  <a:pt x="48740" y="36520"/>
                </a:lnTo>
                <a:lnTo>
                  <a:pt x="48760" y="36540"/>
                </a:lnTo>
                <a:lnTo>
                  <a:pt x="48770" y="36540"/>
                </a:lnTo>
                <a:lnTo>
                  <a:pt x="48790" y="36540"/>
                </a:lnTo>
                <a:lnTo>
                  <a:pt x="48800" y="36550"/>
                </a:lnTo>
                <a:lnTo>
                  <a:pt x="48810" y="36560"/>
                </a:lnTo>
                <a:lnTo>
                  <a:pt x="48820" y="36570"/>
                </a:lnTo>
                <a:lnTo>
                  <a:pt x="48830" y="36580"/>
                </a:lnTo>
                <a:lnTo>
                  <a:pt x="48830" y="36590"/>
                </a:lnTo>
                <a:lnTo>
                  <a:pt x="48850" y="36600"/>
                </a:lnTo>
                <a:lnTo>
                  <a:pt x="48860" y="36600"/>
                </a:lnTo>
                <a:lnTo>
                  <a:pt x="48870" y="36600"/>
                </a:lnTo>
                <a:lnTo>
                  <a:pt x="48870" y="36590"/>
                </a:lnTo>
                <a:lnTo>
                  <a:pt x="48870" y="36570"/>
                </a:lnTo>
                <a:lnTo>
                  <a:pt x="48860" y="36570"/>
                </a:lnTo>
                <a:lnTo>
                  <a:pt x="48840" y="36570"/>
                </a:lnTo>
                <a:lnTo>
                  <a:pt x="48850" y="36550"/>
                </a:lnTo>
                <a:lnTo>
                  <a:pt x="48880" y="36550"/>
                </a:lnTo>
                <a:lnTo>
                  <a:pt x="48890" y="36540"/>
                </a:lnTo>
                <a:lnTo>
                  <a:pt x="48900" y="36540"/>
                </a:lnTo>
                <a:lnTo>
                  <a:pt x="48920" y="36550"/>
                </a:lnTo>
                <a:lnTo>
                  <a:pt x="48920" y="36570"/>
                </a:lnTo>
                <a:lnTo>
                  <a:pt x="48930" y="36580"/>
                </a:lnTo>
                <a:lnTo>
                  <a:pt x="48940" y="36570"/>
                </a:lnTo>
                <a:lnTo>
                  <a:pt x="48980" y="36560"/>
                </a:lnTo>
                <a:lnTo>
                  <a:pt x="48990" y="36540"/>
                </a:lnTo>
                <a:lnTo>
                  <a:pt x="49000" y="36530"/>
                </a:lnTo>
                <a:lnTo>
                  <a:pt x="49010" y="36520"/>
                </a:lnTo>
                <a:lnTo>
                  <a:pt x="49030" y="36520"/>
                </a:lnTo>
                <a:lnTo>
                  <a:pt x="49040" y="36510"/>
                </a:lnTo>
                <a:lnTo>
                  <a:pt x="49060" y="36500"/>
                </a:lnTo>
                <a:lnTo>
                  <a:pt x="49080" y="36500"/>
                </a:lnTo>
                <a:lnTo>
                  <a:pt x="49100" y="36490"/>
                </a:lnTo>
                <a:lnTo>
                  <a:pt x="49110" y="36480"/>
                </a:lnTo>
                <a:lnTo>
                  <a:pt x="49110" y="36460"/>
                </a:lnTo>
                <a:lnTo>
                  <a:pt x="49110" y="36440"/>
                </a:lnTo>
                <a:lnTo>
                  <a:pt x="49110" y="36420"/>
                </a:lnTo>
                <a:lnTo>
                  <a:pt x="49110" y="36410"/>
                </a:lnTo>
                <a:lnTo>
                  <a:pt x="49110" y="36400"/>
                </a:lnTo>
                <a:lnTo>
                  <a:pt x="49120" y="36390"/>
                </a:lnTo>
                <a:lnTo>
                  <a:pt x="49120" y="36370"/>
                </a:lnTo>
                <a:lnTo>
                  <a:pt x="49140" y="36370"/>
                </a:lnTo>
                <a:lnTo>
                  <a:pt x="49150" y="36370"/>
                </a:lnTo>
                <a:lnTo>
                  <a:pt x="49160" y="36380"/>
                </a:lnTo>
                <a:lnTo>
                  <a:pt x="49170" y="36390"/>
                </a:lnTo>
                <a:lnTo>
                  <a:pt x="49170" y="36420"/>
                </a:lnTo>
                <a:lnTo>
                  <a:pt x="49170" y="36430"/>
                </a:lnTo>
                <a:lnTo>
                  <a:pt x="49170" y="36450"/>
                </a:lnTo>
                <a:lnTo>
                  <a:pt x="49170" y="36460"/>
                </a:lnTo>
                <a:lnTo>
                  <a:pt x="49170" y="36480"/>
                </a:lnTo>
                <a:lnTo>
                  <a:pt x="49170" y="36490"/>
                </a:lnTo>
                <a:lnTo>
                  <a:pt x="49170" y="36500"/>
                </a:lnTo>
                <a:lnTo>
                  <a:pt x="49160" y="36510"/>
                </a:lnTo>
                <a:lnTo>
                  <a:pt x="49140" y="36510"/>
                </a:lnTo>
                <a:lnTo>
                  <a:pt x="49130" y="36510"/>
                </a:lnTo>
                <a:lnTo>
                  <a:pt x="49140" y="36530"/>
                </a:lnTo>
                <a:lnTo>
                  <a:pt x="49150" y="36530"/>
                </a:lnTo>
                <a:lnTo>
                  <a:pt x="49160" y="36520"/>
                </a:lnTo>
                <a:lnTo>
                  <a:pt x="49170" y="36510"/>
                </a:lnTo>
                <a:lnTo>
                  <a:pt x="49190" y="36500"/>
                </a:lnTo>
                <a:lnTo>
                  <a:pt x="49200" y="36490"/>
                </a:lnTo>
                <a:lnTo>
                  <a:pt x="49210" y="36480"/>
                </a:lnTo>
                <a:lnTo>
                  <a:pt x="49230" y="36480"/>
                </a:lnTo>
                <a:lnTo>
                  <a:pt x="49240" y="36480"/>
                </a:lnTo>
                <a:lnTo>
                  <a:pt x="49260" y="36490"/>
                </a:lnTo>
                <a:lnTo>
                  <a:pt x="49270" y="36500"/>
                </a:lnTo>
                <a:lnTo>
                  <a:pt x="49270" y="36510"/>
                </a:lnTo>
                <a:lnTo>
                  <a:pt x="49270" y="36520"/>
                </a:lnTo>
                <a:lnTo>
                  <a:pt x="49260" y="36540"/>
                </a:lnTo>
                <a:lnTo>
                  <a:pt x="49260" y="36550"/>
                </a:lnTo>
                <a:lnTo>
                  <a:pt x="49270" y="36550"/>
                </a:lnTo>
                <a:lnTo>
                  <a:pt x="49290" y="36540"/>
                </a:lnTo>
                <a:lnTo>
                  <a:pt x="49300" y="36530"/>
                </a:lnTo>
                <a:lnTo>
                  <a:pt x="49310" y="36530"/>
                </a:lnTo>
                <a:lnTo>
                  <a:pt x="49330" y="36520"/>
                </a:lnTo>
                <a:lnTo>
                  <a:pt x="49340" y="36530"/>
                </a:lnTo>
                <a:lnTo>
                  <a:pt x="49360" y="36520"/>
                </a:lnTo>
                <a:lnTo>
                  <a:pt x="49380" y="36500"/>
                </a:lnTo>
                <a:lnTo>
                  <a:pt x="49380" y="36480"/>
                </a:lnTo>
                <a:lnTo>
                  <a:pt x="49390" y="36460"/>
                </a:lnTo>
                <a:lnTo>
                  <a:pt x="49390" y="36450"/>
                </a:lnTo>
                <a:lnTo>
                  <a:pt x="49410" y="36430"/>
                </a:lnTo>
                <a:lnTo>
                  <a:pt x="49420" y="36420"/>
                </a:lnTo>
                <a:lnTo>
                  <a:pt x="49430" y="36390"/>
                </a:lnTo>
                <a:lnTo>
                  <a:pt x="49430" y="36370"/>
                </a:lnTo>
                <a:lnTo>
                  <a:pt x="49440" y="36350"/>
                </a:lnTo>
                <a:lnTo>
                  <a:pt x="49440" y="36330"/>
                </a:lnTo>
                <a:lnTo>
                  <a:pt x="49450" y="36320"/>
                </a:lnTo>
                <a:lnTo>
                  <a:pt x="49460" y="36310"/>
                </a:lnTo>
                <a:lnTo>
                  <a:pt x="49450" y="36300"/>
                </a:lnTo>
                <a:lnTo>
                  <a:pt x="49430" y="36310"/>
                </a:lnTo>
                <a:lnTo>
                  <a:pt x="49410" y="36330"/>
                </a:lnTo>
                <a:lnTo>
                  <a:pt x="49390" y="36330"/>
                </a:lnTo>
                <a:lnTo>
                  <a:pt x="49380" y="36320"/>
                </a:lnTo>
                <a:lnTo>
                  <a:pt x="49370" y="36300"/>
                </a:lnTo>
                <a:lnTo>
                  <a:pt x="49370" y="36290"/>
                </a:lnTo>
                <a:lnTo>
                  <a:pt x="49370" y="36270"/>
                </a:lnTo>
                <a:lnTo>
                  <a:pt x="49360" y="36260"/>
                </a:lnTo>
                <a:lnTo>
                  <a:pt x="49350" y="36250"/>
                </a:lnTo>
                <a:lnTo>
                  <a:pt x="49340" y="36250"/>
                </a:lnTo>
                <a:lnTo>
                  <a:pt x="49330" y="36240"/>
                </a:lnTo>
                <a:lnTo>
                  <a:pt x="49340" y="36230"/>
                </a:lnTo>
                <a:lnTo>
                  <a:pt x="49360" y="36230"/>
                </a:lnTo>
                <a:lnTo>
                  <a:pt x="49370" y="36210"/>
                </a:lnTo>
                <a:lnTo>
                  <a:pt x="49370" y="36190"/>
                </a:lnTo>
                <a:lnTo>
                  <a:pt x="49360" y="36180"/>
                </a:lnTo>
                <a:lnTo>
                  <a:pt x="49350" y="36170"/>
                </a:lnTo>
                <a:lnTo>
                  <a:pt x="49340" y="36160"/>
                </a:lnTo>
                <a:lnTo>
                  <a:pt x="49330" y="36170"/>
                </a:lnTo>
                <a:lnTo>
                  <a:pt x="49320" y="36180"/>
                </a:lnTo>
                <a:lnTo>
                  <a:pt x="49310" y="36200"/>
                </a:lnTo>
                <a:lnTo>
                  <a:pt x="49300" y="36210"/>
                </a:lnTo>
                <a:lnTo>
                  <a:pt x="49290" y="36210"/>
                </a:lnTo>
                <a:lnTo>
                  <a:pt x="49280" y="36190"/>
                </a:lnTo>
                <a:lnTo>
                  <a:pt x="49280" y="36180"/>
                </a:lnTo>
                <a:lnTo>
                  <a:pt x="49270" y="36170"/>
                </a:lnTo>
                <a:lnTo>
                  <a:pt x="49270" y="36160"/>
                </a:lnTo>
                <a:lnTo>
                  <a:pt x="49270" y="36150"/>
                </a:lnTo>
                <a:lnTo>
                  <a:pt x="49270" y="36130"/>
                </a:lnTo>
                <a:lnTo>
                  <a:pt x="49300" y="36120"/>
                </a:lnTo>
                <a:lnTo>
                  <a:pt x="49310" y="36120"/>
                </a:lnTo>
                <a:lnTo>
                  <a:pt x="49330" y="36080"/>
                </a:lnTo>
                <a:lnTo>
                  <a:pt x="49330" y="36060"/>
                </a:lnTo>
                <a:lnTo>
                  <a:pt x="49340" y="36050"/>
                </a:lnTo>
                <a:lnTo>
                  <a:pt x="49350" y="36050"/>
                </a:lnTo>
                <a:lnTo>
                  <a:pt x="49360" y="36050"/>
                </a:lnTo>
                <a:lnTo>
                  <a:pt x="49400" y="36070"/>
                </a:lnTo>
                <a:lnTo>
                  <a:pt x="49410" y="36080"/>
                </a:lnTo>
                <a:lnTo>
                  <a:pt x="49430" y="36100"/>
                </a:lnTo>
                <a:lnTo>
                  <a:pt x="49440" y="36100"/>
                </a:lnTo>
                <a:lnTo>
                  <a:pt x="49460" y="36080"/>
                </a:lnTo>
                <a:lnTo>
                  <a:pt x="49460" y="36070"/>
                </a:lnTo>
                <a:lnTo>
                  <a:pt x="49460" y="36060"/>
                </a:lnTo>
                <a:lnTo>
                  <a:pt x="49470" y="36050"/>
                </a:lnTo>
                <a:lnTo>
                  <a:pt x="49480" y="36030"/>
                </a:lnTo>
                <a:lnTo>
                  <a:pt x="49490" y="36020"/>
                </a:lnTo>
                <a:lnTo>
                  <a:pt x="49510" y="36010"/>
                </a:lnTo>
                <a:lnTo>
                  <a:pt x="49520" y="36020"/>
                </a:lnTo>
                <a:lnTo>
                  <a:pt x="49540" y="36030"/>
                </a:lnTo>
                <a:lnTo>
                  <a:pt x="49550" y="36050"/>
                </a:lnTo>
                <a:lnTo>
                  <a:pt x="49560" y="36060"/>
                </a:lnTo>
                <a:lnTo>
                  <a:pt x="49580" y="36080"/>
                </a:lnTo>
                <a:lnTo>
                  <a:pt x="49590" y="36080"/>
                </a:lnTo>
                <a:lnTo>
                  <a:pt x="49600" y="36080"/>
                </a:lnTo>
                <a:lnTo>
                  <a:pt x="49610" y="36070"/>
                </a:lnTo>
                <a:lnTo>
                  <a:pt x="49630" y="36070"/>
                </a:lnTo>
                <a:lnTo>
                  <a:pt x="49630" y="36060"/>
                </a:lnTo>
                <a:lnTo>
                  <a:pt x="49640" y="36080"/>
                </a:lnTo>
                <a:lnTo>
                  <a:pt x="49650" y="36080"/>
                </a:lnTo>
                <a:lnTo>
                  <a:pt x="49650" y="36090"/>
                </a:lnTo>
                <a:lnTo>
                  <a:pt x="49670" y="36080"/>
                </a:lnTo>
                <a:lnTo>
                  <a:pt x="49690" y="36070"/>
                </a:lnTo>
                <a:lnTo>
                  <a:pt x="49710" y="36060"/>
                </a:lnTo>
                <a:lnTo>
                  <a:pt x="49720" y="36060"/>
                </a:lnTo>
                <a:lnTo>
                  <a:pt x="49730" y="36050"/>
                </a:lnTo>
                <a:lnTo>
                  <a:pt x="49740" y="36040"/>
                </a:lnTo>
                <a:lnTo>
                  <a:pt x="49750" y="36020"/>
                </a:lnTo>
                <a:lnTo>
                  <a:pt x="49750" y="36010"/>
                </a:lnTo>
                <a:lnTo>
                  <a:pt x="49760" y="36000"/>
                </a:lnTo>
                <a:lnTo>
                  <a:pt x="49770" y="36000"/>
                </a:lnTo>
                <a:lnTo>
                  <a:pt x="49780" y="36000"/>
                </a:lnTo>
                <a:lnTo>
                  <a:pt x="49790" y="36010"/>
                </a:lnTo>
                <a:lnTo>
                  <a:pt x="49800" y="36010"/>
                </a:lnTo>
                <a:lnTo>
                  <a:pt x="49800" y="35990"/>
                </a:lnTo>
                <a:lnTo>
                  <a:pt x="49800" y="35980"/>
                </a:lnTo>
                <a:lnTo>
                  <a:pt x="49820" y="35970"/>
                </a:lnTo>
                <a:lnTo>
                  <a:pt x="49840" y="35970"/>
                </a:lnTo>
                <a:lnTo>
                  <a:pt x="49850" y="35980"/>
                </a:lnTo>
                <a:lnTo>
                  <a:pt x="49870" y="35980"/>
                </a:lnTo>
                <a:lnTo>
                  <a:pt x="49890" y="35990"/>
                </a:lnTo>
                <a:lnTo>
                  <a:pt x="49910" y="35990"/>
                </a:lnTo>
                <a:lnTo>
                  <a:pt x="49920" y="35990"/>
                </a:lnTo>
                <a:lnTo>
                  <a:pt x="49930" y="35990"/>
                </a:lnTo>
                <a:lnTo>
                  <a:pt x="49950" y="35980"/>
                </a:lnTo>
                <a:lnTo>
                  <a:pt x="49960" y="35970"/>
                </a:lnTo>
                <a:lnTo>
                  <a:pt x="49970" y="35970"/>
                </a:lnTo>
                <a:lnTo>
                  <a:pt x="49980" y="35960"/>
                </a:lnTo>
                <a:lnTo>
                  <a:pt x="49990" y="35950"/>
                </a:lnTo>
                <a:lnTo>
                  <a:pt x="50000" y="35950"/>
                </a:lnTo>
                <a:lnTo>
                  <a:pt x="50020" y="35950"/>
                </a:lnTo>
                <a:lnTo>
                  <a:pt x="50030" y="35950"/>
                </a:lnTo>
                <a:lnTo>
                  <a:pt x="50030" y="35970"/>
                </a:lnTo>
                <a:lnTo>
                  <a:pt x="50010" y="35980"/>
                </a:lnTo>
                <a:lnTo>
                  <a:pt x="50000" y="35990"/>
                </a:lnTo>
                <a:lnTo>
                  <a:pt x="50000" y="36010"/>
                </a:lnTo>
                <a:lnTo>
                  <a:pt x="50010" y="36010"/>
                </a:lnTo>
                <a:lnTo>
                  <a:pt x="50030" y="36000"/>
                </a:lnTo>
                <a:lnTo>
                  <a:pt x="50050" y="35990"/>
                </a:lnTo>
                <a:lnTo>
                  <a:pt x="50060" y="35970"/>
                </a:lnTo>
                <a:lnTo>
                  <a:pt x="50070" y="35950"/>
                </a:lnTo>
                <a:lnTo>
                  <a:pt x="50070" y="35930"/>
                </a:lnTo>
                <a:lnTo>
                  <a:pt x="50070" y="35910"/>
                </a:lnTo>
                <a:lnTo>
                  <a:pt x="50060" y="35890"/>
                </a:lnTo>
                <a:lnTo>
                  <a:pt x="50040" y="35870"/>
                </a:lnTo>
                <a:lnTo>
                  <a:pt x="50030" y="35840"/>
                </a:lnTo>
                <a:lnTo>
                  <a:pt x="50020" y="35820"/>
                </a:lnTo>
                <a:lnTo>
                  <a:pt x="50040" y="35810"/>
                </a:lnTo>
                <a:lnTo>
                  <a:pt x="50060" y="35810"/>
                </a:lnTo>
                <a:lnTo>
                  <a:pt x="50090" y="35790"/>
                </a:lnTo>
                <a:lnTo>
                  <a:pt x="50110" y="35780"/>
                </a:lnTo>
                <a:lnTo>
                  <a:pt x="50120" y="35760"/>
                </a:lnTo>
                <a:lnTo>
                  <a:pt x="50140" y="35750"/>
                </a:lnTo>
                <a:lnTo>
                  <a:pt x="50160" y="35750"/>
                </a:lnTo>
                <a:lnTo>
                  <a:pt x="50170" y="35750"/>
                </a:lnTo>
                <a:lnTo>
                  <a:pt x="50190" y="35770"/>
                </a:lnTo>
                <a:lnTo>
                  <a:pt x="50200" y="35790"/>
                </a:lnTo>
                <a:lnTo>
                  <a:pt x="50200" y="35810"/>
                </a:lnTo>
                <a:lnTo>
                  <a:pt x="50210" y="35830"/>
                </a:lnTo>
                <a:lnTo>
                  <a:pt x="50210" y="35850"/>
                </a:lnTo>
                <a:lnTo>
                  <a:pt x="50210" y="35870"/>
                </a:lnTo>
                <a:lnTo>
                  <a:pt x="50220" y="35880"/>
                </a:lnTo>
                <a:lnTo>
                  <a:pt x="50230" y="35890"/>
                </a:lnTo>
                <a:lnTo>
                  <a:pt x="50250" y="35880"/>
                </a:lnTo>
                <a:lnTo>
                  <a:pt x="50270" y="35890"/>
                </a:lnTo>
                <a:lnTo>
                  <a:pt x="50270" y="35910"/>
                </a:lnTo>
                <a:lnTo>
                  <a:pt x="50270" y="35920"/>
                </a:lnTo>
                <a:lnTo>
                  <a:pt x="50270" y="35930"/>
                </a:lnTo>
                <a:lnTo>
                  <a:pt x="50270" y="35950"/>
                </a:lnTo>
                <a:lnTo>
                  <a:pt x="50270" y="35970"/>
                </a:lnTo>
                <a:lnTo>
                  <a:pt x="50290" y="35980"/>
                </a:lnTo>
                <a:lnTo>
                  <a:pt x="50310" y="35990"/>
                </a:lnTo>
                <a:lnTo>
                  <a:pt x="50330" y="36000"/>
                </a:lnTo>
                <a:lnTo>
                  <a:pt x="50340" y="36000"/>
                </a:lnTo>
                <a:lnTo>
                  <a:pt x="50350" y="36010"/>
                </a:lnTo>
                <a:lnTo>
                  <a:pt x="50360" y="36010"/>
                </a:lnTo>
                <a:lnTo>
                  <a:pt x="50370" y="36010"/>
                </a:lnTo>
                <a:lnTo>
                  <a:pt x="50380" y="36020"/>
                </a:lnTo>
                <a:lnTo>
                  <a:pt x="50400" y="36030"/>
                </a:lnTo>
                <a:lnTo>
                  <a:pt x="50410" y="36040"/>
                </a:lnTo>
                <a:lnTo>
                  <a:pt x="50430" y="36050"/>
                </a:lnTo>
                <a:lnTo>
                  <a:pt x="50450" y="36060"/>
                </a:lnTo>
                <a:lnTo>
                  <a:pt x="50480" y="36070"/>
                </a:lnTo>
                <a:lnTo>
                  <a:pt x="50500" y="36080"/>
                </a:lnTo>
                <a:lnTo>
                  <a:pt x="50510" y="36090"/>
                </a:lnTo>
                <a:lnTo>
                  <a:pt x="50520" y="36110"/>
                </a:lnTo>
                <a:lnTo>
                  <a:pt x="50530" y="36130"/>
                </a:lnTo>
                <a:lnTo>
                  <a:pt x="50530" y="36150"/>
                </a:lnTo>
                <a:lnTo>
                  <a:pt x="50530" y="36170"/>
                </a:lnTo>
                <a:lnTo>
                  <a:pt x="50520" y="36190"/>
                </a:lnTo>
                <a:lnTo>
                  <a:pt x="50510" y="36200"/>
                </a:lnTo>
                <a:lnTo>
                  <a:pt x="50500" y="36220"/>
                </a:lnTo>
                <a:lnTo>
                  <a:pt x="50470" y="36240"/>
                </a:lnTo>
                <a:lnTo>
                  <a:pt x="50460" y="36260"/>
                </a:lnTo>
                <a:lnTo>
                  <a:pt x="50460" y="36270"/>
                </a:lnTo>
                <a:lnTo>
                  <a:pt x="50460" y="36280"/>
                </a:lnTo>
                <a:lnTo>
                  <a:pt x="50460" y="36290"/>
                </a:lnTo>
                <a:lnTo>
                  <a:pt x="50480" y="36300"/>
                </a:lnTo>
                <a:lnTo>
                  <a:pt x="50500" y="36300"/>
                </a:lnTo>
                <a:lnTo>
                  <a:pt x="50520" y="36300"/>
                </a:lnTo>
                <a:lnTo>
                  <a:pt x="50550" y="36300"/>
                </a:lnTo>
                <a:lnTo>
                  <a:pt x="50570" y="36310"/>
                </a:lnTo>
                <a:lnTo>
                  <a:pt x="50590" y="36320"/>
                </a:lnTo>
                <a:lnTo>
                  <a:pt x="50610" y="36330"/>
                </a:lnTo>
                <a:lnTo>
                  <a:pt x="50630" y="36340"/>
                </a:lnTo>
                <a:lnTo>
                  <a:pt x="50660" y="36350"/>
                </a:lnTo>
                <a:lnTo>
                  <a:pt x="50670" y="36350"/>
                </a:lnTo>
                <a:lnTo>
                  <a:pt x="50690" y="36360"/>
                </a:lnTo>
                <a:lnTo>
                  <a:pt x="50710" y="36370"/>
                </a:lnTo>
                <a:lnTo>
                  <a:pt x="50730" y="36390"/>
                </a:lnTo>
                <a:lnTo>
                  <a:pt x="50770" y="36400"/>
                </a:lnTo>
                <a:lnTo>
                  <a:pt x="50790" y="36400"/>
                </a:lnTo>
                <a:lnTo>
                  <a:pt x="50820" y="36400"/>
                </a:lnTo>
                <a:lnTo>
                  <a:pt x="50830" y="36400"/>
                </a:lnTo>
                <a:lnTo>
                  <a:pt x="50860" y="36400"/>
                </a:lnTo>
                <a:lnTo>
                  <a:pt x="50880" y="36400"/>
                </a:lnTo>
                <a:lnTo>
                  <a:pt x="50900" y="36400"/>
                </a:lnTo>
                <a:lnTo>
                  <a:pt x="50930" y="36420"/>
                </a:lnTo>
                <a:lnTo>
                  <a:pt x="50950" y="36430"/>
                </a:lnTo>
                <a:lnTo>
                  <a:pt x="50970" y="36430"/>
                </a:lnTo>
                <a:lnTo>
                  <a:pt x="51000" y="36440"/>
                </a:lnTo>
                <a:lnTo>
                  <a:pt x="51020" y="36440"/>
                </a:lnTo>
                <a:lnTo>
                  <a:pt x="51030" y="36440"/>
                </a:lnTo>
                <a:lnTo>
                  <a:pt x="51050" y="36440"/>
                </a:lnTo>
                <a:lnTo>
                  <a:pt x="51070" y="36430"/>
                </a:lnTo>
                <a:lnTo>
                  <a:pt x="51080" y="36420"/>
                </a:lnTo>
                <a:lnTo>
                  <a:pt x="51100" y="36420"/>
                </a:lnTo>
                <a:lnTo>
                  <a:pt x="51120" y="36410"/>
                </a:lnTo>
                <a:lnTo>
                  <a:pt x="51130" y="36400"/>
                </a:lnTo>
                <a:lnTo>
                  <a:pt x="51150" y="36390"/>
                </a:lnTo>
                <a:lnTo>
                  <a:pt x="51170" y="36390"/>
                </a:lnTo>
                <a:lnTo>
                  <a:pt x="51190" y="36390"/>
                </a:lnTo>
                <a:lnTo>
                  <a:pt x="51210" y="36380"/>
                </a:lnTo>
                <a:lnTo>
                  <a:pt x="51220" y="36380"/>
                </a:lnTo>
                <a:lnTo>
                  <a:pt x="51230" y="36370"/>
                </a:lnTo>
                <a:lnTo>
                  <a:pt x="51250" y="36350"/>
                </a:lnTo>
                <a:lnTo>
                  <a:pt x="51260" y="36340"/>
                </a:lnTo>
                <a:lnTo>
                  <a:pt x="51290" y="36330"/>
                </a:lnTo>
                <a:lnTo>
                  <a:pt x="51300" y="36340"/>
                </a:lnTo>
                <a:lnTo>
                  <a:pt x="51320" y="36350"/>
                </a:lnTo>
                <a:lnTo>
                  <a:pt x="51330" y="36350"/>
                </a:lnTo>
                <a:lnTo>
                  <a:pt x="51340" y="36370"/>
                </a:lnTo>
                <a:lnTo>
                  <a:pt x="51340" y="36380"/>
                </a:lnTo>
                <a:lnTo>
                  <a:pt x="51350" y="36390"/>
                </a:lnTo>
                <a:lnTo>
                  <a:pt x="51360" y="36410"/>
                </a:lnTo>
                <a:lnTo>
                  <a:pt x="51370" y="36420"/>
                </a:lnTo>
                <a:lnTo>
                  <a:pt x="51370" y="36450"/>
                </a:lnTo>
                <a:lnTo>
                  <a:pt x="51380" y="36460"/>
                </a:lnTo>
                <a:lnTo>
                  <a:pt x="51400" y="36490"/>
                </a:lnTo>
                <a:lnTo>
                  <a:pt x="51410" y="36510"/>
                </a:lnTo>
                <a:lnTo>
                  <a:pt x="51420" y="36530"/>
                </a:lnTo>
                <a:lnTo>
                  <a:pt x="51430" y="36550"/>
                </a:lnTo>
                <a:lnTo>
                  <a:pt x="51440" y="36580"/>
                </a:lnTo>
                <a:lnTo>
                  <a:pt x="51460" y="36590"/>
                </a:lnTo>
                <a:lnTo>
                  <a:pt x="51490" y="36590"/>
                </a:lnTo>
                <a:lnTo>
                  <a:pt x="51510" y="36600"/>
                </a:lnTo>
                <a:lnTo>
                  <a:pt x="51520" y="36610"/>
                </a:lnTo>
                <a:lnTo>
                  <a:pt x="51510" y="36630"/>
                </a:lnTo>
                <a:lnTo>
                  <a:pt x="51500" y="36640"/>
                </a:lnTo>
                <a:lnTo>
                  <a:pt x="51490" y="36650"/>
                </a:lnTo>
                <a:lnTo>
                  <a:pt x="51480" y="36660"/>
                </a:lnTo>
                <a:lnTo>
                  <a:pt x="51480" y="36680"/>
                </a:lnTo>
                <a:lnTo>
                  <a:pt x="51470" y="36690"/>
                </a:lnTo>
                <a:lnTo>
                  <a:pt x="51460" y="36710"/>
                </a:lnTo>
                <a:lnTo>
                  <a:pt x="51460" y="36720"/>
                </a:lnTo>
                <a:lnTo>
                  <a:pt x="51460" y="36740"/>
                </a:lnTo>
                <a:lnTo>
                  <a:pt x="51470" y="36750"/>
                </a:lnTo>
                <a:lnTo>
                  <a:pt x="51470" y="36740"/>
                </a:lnTo>
                <a:lnTo>
                  <a:pt x="51490" y="36810"/>
                </a:lnTo>
                <a:lnTo>
                  <a:pt x="51490" y="36830"/>
                </a:lnTo>
                <a:lnTo>
                  <a:pt x="51500" y="36870"/>
                </a:lnTo>
                <a:lnTo>
                  <a:pt x="51470" y="36900"/>
                </a:lnTo>
                <a:lnTo>
                  <a:pt x="51450" y="36910"/>
                </a:lnTo>
                <a:lnTo>
                  <a:pt x="51440" y="36920"/>
                </a:lnTo>
                <a:lnTo>
                  <a:pt x="51390" y="36970"/>
                </a:lnTo>
                <a:lnTo>
                  <a:pt x="51280" y="37040"/>
                </a:lnTo>
                <a:lnTo>
                  <a:pt x="51230" y="37080"/>
                </a:lnTo>
                <a:lnTo>
                  <a:pt x="51210" y="37080"/>
                </a:lnTo>
                <a:lnTo>
                  <a:pt x="50980" y="37160"/>
                </a:lnTo>
                <a:lnTo>
                  <a:pt x="50820" y="37310"/>
                </a:lnTo>
                <a:lnTo>
                  <a:pt x="50660" y="37400"/>
                </a:lnTo>
                <a:lnTo>
                  <a:pt x="50640" y="37440"/>
                </a:lnTo>
                <a:lnTo>
                  <a:pt x="50600" y="37540"/>
                </a:lnTo>
                <a:lnTo>
                  <a:pt x="50580" y="37590"/>
                </a:lnTo>
                <a:lnTo>
                  <a:pt x="50560" y="37710"/>
                </a:lnTo>
                <a:lnTo>
                  <a:pt x="50480" y="37850"/>
                </a:lnTo>
                <a:lnTo>
                  <a:pt x="50380" y="37970"/>
                </a:lnTo>
                <a:lnTo>
                  <a:pt x="50310" y="38040"/>
                </a:lnTo>
                <a:lnTo>
                  <a:pt x="50340" y="38090"/>
                </a:lnTo>
                <a:lnTo>
                  <a:pt x="50330" y="38160"/>
                </a:lnTo>
                <a:lnTo>
                  <a:pt x="50330" y="38200"/>
                </a:lnTo>
                <a:lnTo>
                  <a:pt x="50330" y="38250"/>
                </a:lnTo>
                <a:lnTo>
                  <a:pt x="50340" y="38280"/>
                </a:lnTo>
                <a:lnTo>
                  <a:pt x="50230" y="38370"/>
                </a:lnTo>
                <a:lnTo>
                  <a:pt x="50140" y="38480"/>
                </a:lnTo>
                <a:lnTo>
                  <a:pt x="50030" y="38620"/>
                </a:lnTo>
                <a:lnTo>
                  <a:pt x="50050" y="38690"/>
                </a:lnTo>
                <a:lnTo>
                  <a:pt x="49980" y="38850"/>
                </a:lnTo>
                <a:lnTo>
                  <a:pt x="49910" y="38960"/>
                </a:lnTo>
                <a:lnTo>
                  <a:pt x="49780" y="39050"/>
                </a:lnTo>
                <a:lnTo>
                  <a:pt x="49700" y="39090"/>
                </a:lnTo>
                <a:lnTo>
                  <a:pt x="49640" y="39120"/>
                </a:lnTo>
                <a:lnTo>
                  <a:pt x="49550" y="39160"/>
                </a:lnTo>
                <a:lnTo>
                  <a:pt x="49310" y="39170"/>
                </a:lnTo>
                <a:lnTo>
                  <a:pt x="49000" y="39280"/>
                </a:lnTo>
                <a:lnTo>
                  <a:pt x="48600" y="39390"/>
                </a:lnTo>
                <a:lnTo>
                  <a:pt x="48360" y="39420"/>
                </a:lnTo>
                <a:lnTo>
                  <a:pt x="48230" y="39520"/>
                </a:lnTo>
                <a:lnTo>
                  <a:pt x="48140" y="39670"/>
                </a:lnTo>
                <a:lnTo>
                  <a:pt x="48000" y="39860"/>
                </a:lnTo>
                <a:lnTo>
                  <a:pt x="47770" y="40070"/>
                </a:lnTo>
                <a:lnTo>
                  <a:pt x="47610" y="40050"/>
                </a:lnTo>
                <a:lnTo>
                  <a:pt x="47440" y="39950"/>
                </a:lnTo>
                <a:lnTo>
                  <a:pt x="47220" y="39950"/>
                </a:lnTo>
                <a:lnTo>
                  <a:pt x="47080" y="40000"/>
                </a:lnTo>
                <a:lnTo>
                  <a:pt x="47080" y="40010"/>
                </a:lnTo>
                <a:lnTo>
                  <a:pt x="47020" y="40050"/>
                </a:lnTo>
                <a:lnTo>
                  <a:pt x="47010" y="40060"/>
                </a:lnTo>
                <a:lnTo>
                  <a:pt x="46990" y="40070"/>
                </a:lnTo>
                <a:lnTo>
                  <a:pt x="46980" y="40090"/>
                </a:lnTo>
                <a:lnTo>
                  <a:pt x="46970" y="40110"/>
                </a:lnTo>
                <a:lnTo>
                  <a:pt x="46960" y="40120"/>
                </a:lnTo>
                <a:lnTo>
                  <a:pt x="46940" y="40150"/>
                </a:lnTo>
                <a:lnTo>
                  <a:pt x="46910" y="40200"/>
                </a:lnTo>
                <a:lnTo>
                  <a:pt x="46880" y="40230"/>
                </a:lnTo>
                <a:lnTo>
                  <a:pt x="46850" y="40270"/>
                </a:lnTo>
                <a:lnTo>
                  <a:pt x="46730" y="40400"/>
                </a:lnTo>
                <a:lnTo>
                  <a:pt x="46720" y="40410"/>
                </a:lnTo>
                <a:lnTo>
                  <a:pt x="46670" y="40470"/>
                </a:lnTo>
                <a:lnTo>
                  <a:pt x="46660" y="40530"/>
                </a:lnTo>
                <a:lnTo>
                  <a:pt x="46620" y="40570"/>
                </a:lnTo>
                <a:lnTo>
                  <a:pt x="46600" y="40580"/>
                </a:lnTo>
                <a:lnTo>
                  <a:pt x="46560" y="40640"/>
                </a:lnTo>
                <a:lnTo>
                  <a:pt x="46560" y="40660"/>
                </a:lnTo>
                <a:lnTo>
                  <a:pt x="46560" y="40700"/>
                </a:lnTo>
                <a:lnTo>
                  <a:pt x="46560" y="40740"/>
                </a:lnTo>
                <a:lnTo>
                  <a:pt x="46560" y="40790"/>
                </a:lnTo>
                <a:lnTo>
                  <a:pt x="46560" y="40870"/>
                </a:lnTo>
                <a:lnTo>
                  <a:pt x="46540" y="40930"/>
                </a:lnTo>
                <a:lnTo>
                  <a:pt x="46540" y="41000"/>
                </a:lnTo>
                <a:lnTo>
                  <a:pt x="46540" y="41040"/>
                </a:lnTo>
                <a:lnTo>
                  <a:pt x="46560" y="41080"/>
                </a:lnTo>
                <a:lnTo>
                  <a:pt x="46590" y="41240"/>
                </a:lnTo>
                <a:lnTo>
                  <a:pt x="46630" y="41300"/>
                </a:lnTo>
                <a:lnTo>
                  <a:pt x="46660" y="41360"/>
                </a:lnTo>
                <a:lnTo>
                  <a:pt x="46720" y="41450"/>
                </a:lnTo>
                <a:lnTo>
                  <a:pt x="46750" y="41480"/>
                </a:lnTo>
                <a:lnTo>
                  <a:pt x="46770" y="41520"/>
                </a:lnTo>
                <a:lnTo>
                  <a:pt x="46780" y="41540"/>
                </a:lnTo>
                <a:lnTo>
                  <a:pt x="46810" y="41600"/>
                </a:lnTo>
                <a:lnTo>
                  <a:pt x="46840" y="41660"/>
                </a:lnTo>
                <a:lnTo>
                  <a:pt x="46870" y="41730"/>
                </a:lnTo>
                <a:lnTo>
                  <a:pt x="46890" y="41780"/>
                </a:lnTo>
                <a:lnTo>
                  <a:pt x="46920" y="41830"/>
                </a:lnTo>
                <a:lnTo>
                  <a:pt x="46920" y="41870"/>
                </a:lnTo>
                <a:lnTo>
                  <a:pt x="46930" y="41890"/>
                </a:lnTo>
                <a:lnTo>
                  <a:pt x="46930" y="41950"/>
                </a:lnTo>
                <a:lnTo>
                  <a:pt x="46920" y="42000"/>
                </a:lnTo>
                <a:lnTo>
                  <a:pt x="46900" y="42070"/>
                </a:lnTo>
                <a:lnTo>
                  <a:pt x="46880" y="42130"/>
                </a:lnTo>
                <a:lnTo>
                  <a:pt x="46860" y="42220"/>
                </a:lnTo>
                <a:lnTo>
                  <a:pt x="46830" y="42300"/>
                </a:lnTo>
                <a:lnTo>
                  <a:pt x="46810" y="42350"/>
                </a:lnTo>
                <a:lnTo>
                  <a:pt x="46800" y="42420"/>
                </a:lnTo>
                <a:lnTo>
                  <a:pt x="46810" y="42520"/>
                </a:lnTo>
                <a:lnTo>
                  <a:pt x="46810" y="42590"/>
                </a:lnTo>
                <a:lnTo>
                  <a:pt x="46810" y="42610"/>
                </a:lnTo>
                <a:lnTo>
                  <a:pt x="46800" y="42670"/>
                </a:lnTo>
                <a:lnTo>
                  <a:pt x="46810" y="42790"/>
                </a:lnTo>
                <a:lnTo>
                  <a:pt x="46760" y="42840"/>
                </a:lnTo>
                <a:lnTo>
                  <a:pt x="46720" y="42920"/>
                </a:lnTo>
                <a:lnTo>
                  <a:pt x="46670" y="42950"/>
                </a:lnTo>
                <a:lnTo>
                  <a:pt x="46630" y="42970"/>
                </a:lnTo>
                <a:lnTo>
                  <a:pt x="46570" y="43000"/>
                </a:lnTo>
                <a:lnTo>
                  <a:pt x="46520" y="43020"/>
                </a:lnTo>
                <a:lnTo>
                  <a:pt x="46470" y="43090"/>
                </a:lnTo>
                <a:lnTo>
                  <a:pt x="46400" y="43180"/>
                </a:lnTo>
                <a:lnTo>
                  <a:pt x="46390" y="43190"/>
                </a:lnTo>
                <a:lnTo>
                  <a:pt x="46390" y="43250"/>
                </a:lnTo>
                <a:lnTo>
                  <a:pt x="46390" y="43360"/>
                </a:lnTo>
                <a:lnTo>
                  <a:pt x="46380" y="43420"/>
                </a:lnTo>
                <a:lnTo>
                  <a:pt x="46340" y="43510"/>
                </a:lnTo>
                <a:lnTo>
                  <a:pt x="46310" y="43590"/>
                </a:lnTo>
                <a:lnTo>
                  <a:pt x="46250" y="43670"/>
                </a:lnTo>
                <a:lnTo>
                  <a:pt x="46250" y="43760"/>
                </a:lnTo>
                <a:lnTo>
                  <a:pt x="46250" y="43840"/>
                </a:lnTo>
                <a:lnTo>
                  <a:pt x="46230" y="43930"/>
                </a:lnTo>
                <a:lnTo>
                  <a:pt x="46210" y="43990"/>
                </a:lnTo>
                <a:lnTo>
                  <a:pt x="46180" y="44080"/>
                </a:lnTo>
                <a:lnTo>
                  <a:pt x="46150" y="44140"/>
                </a:lnTo>
                <a:lnTo>
                  <a:pt x="46140" y="44200"/>
                </a:lnTo>
                <a:lnTo>
                  <a:pt x="46130" y="44220"/>
                </a:lnTo>
                <a:lnTo>
                  <a:pt x="46130" y="44250"/>
                </a:lnTo>
                <a:lnTo>
                  <a:pt x="46120" y="44350"/>
                </a:lnTo>
                <a:lnTo>
                  <a:pt x="46100" y="44460"/>
                </a:lnTo>
                <a:lnTo>
                  <a:pt x="46060" y="44580"/>
                </a:lnTo>
                <a:lnTo>
                  <a:pt x="46030" y="44700"/>
                </a:lnTo>
                <a:lnTo>
                  <a:pt x="46000" y="44800"/>
                </a:lnTo>
                <a:lnTo>
                  <a:pt x="45970" y="44860"/>
                </a:lnTo>
                <a:lnTo>
                  <a:pt x="45930" y="44920"/>
                </a:lnTo>
                <a:lnTo>
                  <a:pt x="45880" y="44980"/>
                </a:lnTo>
                <a:lnTo>
                  <a:pt x="45830" y="45020"/>
                </a:lnTo>
                <a:lnTo>
                  <a:pt x="45760" y="45070"/>
                </a:lnTo>
                <a:lnTo>
                  <a:pt x="45690" y="45110"/>
                </a:lnTo>
                <a:lnTo>
                  <a:pt x="45640" y="45140"/>
                </a:lnTo>
                <a:lnTo>
                  <a:pt x="45620" y="45160"/>
                </a:lnTo>
                <a:lnTo>
                  <a:pt x="45570" y="45230"/>
                </a:lnTo>
                <a:lnTo>
                  <a:pt x="45490" y="45310"/>
                </a:lnTo>
                <a:lnTo>
                  <a:pt x="45440" y="45360"/>
                </a:lnTo>
                <a:lnTo>
                  <a:pt x="45380" y="45430"/>
                </a:lnTo>
                <a:lnTo>
                  <a:pt x="45310" y="45500"/>
                </a:lnTo>
                <a:lnTo>
                  <a:pt x="45250" y="45530"/>
                </a:lnTo>
                <a:lnTo>
                  <a:pt x="45200" y="45560"/>
                </a:lnTo>
                <a:lnTo>
                  <a:pt x="45170" y="45590"/>
                </a:lnTo>
                <a:lnTo>
                  <a:pt x="45150" y="45610"/>
                </a:lnTo>
                <a:lnTo>
                  <a:pt x="45140" y="45650"/>
                </a:lnTo>
                <a:lnTo>
                  <a:pt x="45130" y="45670"/>
                </a:lnTo>
                <a:lnTo>
                  <a:pt x="45110" y="45700"/>
                </a:lnTo>
                <a:lnTo>
                  <a:pt x="45100" y="45720"/>
                </a:lnTo>
                <a:lnTo>
                  <a:pt x="45090" y="45730"/>
                </a:lnTo>
                <a:lnTo>
                  <a:pt x="45070" y="45760"/>
                </a:lnTo>
                <a:lnTo>
                  <a:pt x="45040" y="45780"/>
                </a:lnTo>
                <a:lnTo>
                  <a:pt x="45020" y="45810"/>
                </a:lnTo>
                <a:lnTo>
                  <a:pt x="44990" y="45860"/>
                </a:lnTo>
                <a:lnTo>
                  <a:pt x="44960" y="45920"/>
                </a:lnTo>
                <a:lnTo>
                  <a:pt x="44940" y="45970"/>
                </a:lnTo>
                <a:lnTo>
                  <a:pt x="44910" y="46010"/>
                </a:lnTo>
                <a:lnTo>
                  <a:pt x="44890" y="46050"/>
                </a:lnTo>
                <a:lnTo>
                  <a:pt x="44870" y="46070"/>
                </a:lnTo>
                <a:lnTo>
                  <a:pt x="44840" y="46090"/>
                </a:lnTo>
                <a:lnTo>
                  <a:pt x="44730" y="46130"/>
                </a:lnTo>
                <a:lnTo>
                  <a:pt x="44660" y="46150"/>
                </a:lnTo>
                <a:lnTo>
                  <a:pt x="44590" y="46170"/>
                </a:lnTo>
                <a:lnTo>
                  <a:pt x="44550" y="46180"/>
                </a:lnTo>
                <a:lnTo>
                  <a:pt x="44490" y="46210"/>
                </a:lnTo>
                <a:lnTo>
                  <a:pt x="44420" y="46220"/>
                </a:lnTo>
                <a:lnTo>
                  <a:pt x="44370" y="46230"/>
                </a:lnTo>
                <a:lnTo>
                  <a:pt x="44320" y="46260"/>
                </a:lnTo>
                <a:lnTo>
                  <a:pt x="44270" y="46290"/>
                </a:lnTo>
                <a:lnTo>
                  <a:pt x="44240" y="46320"/>
                </a:lnTo>
                <a:lnTo>
                  <a:pt x="44210" y="46370"/>
                </a:lnTo>
                <a:lnTo>
                  <a:pt x="44200" y="46410"/>
                </a:lnTo>
                <a:lnTo>
                  <a:pt x="44190" y="46450"/>
                </a:lnTo>
                <a:lnTo>
                  <a:pt x="44180" y="46450"/>
                </a:lnTo>
                <a:lnTo>
                  <a:pt x="44180" y="46460"/>
                </a:lnTo>
                <a:lnTo>
                  <a:pt x="44170" y="46490"/>
                </a:lnTo>
                <a:lnTo>
                  <a:pt x="44150" y="46540"/>
                </a:lnTo>
                <a:lnTo>
                  <a:pt x="44150" y="46560"/>
                </a:lnTo>
                <a:lnTo>
                  <a:pt x="44130" y="46580"/>
                </a:lnTo>
                <a:lnTo>
                  <a:pt x="44120" y="46590"/>
                </a:lnTo>
                <a:lnTo>
                  <a:pt x="44100" y="46610"/>
                </a:lnTo>
                <a:lnTo>
                  <a:pt x="44090" y="46610"/>
                </a:lnTo>
                <a:lnTo>
                  <a:pt x="44080" y="46620"/>
                </a:lnTo>
                <a:lnTo>
                  <a:pt x="44070" y="46620"/>
                </a:lnTo>
                <a:lnTo>
                  <a:pt x="44050" y="46630"/>
                </a:lnTo>
                <a:lnTo>
                  <a:pt x="44040" y="46630"/>
                </a:lnTo>
                <a:lnTo>
                  <a:pt x="44040" y="46640"/>
                </a:lnTo>
                <a:lnTo>
                  <a:pt x="44020" y="46640"/>
                </a:lnTo>
                <a:lnTo>
                  <a:pt x="44010" y="46640"/>
                </a:lnTo>
                <a:lnTo>
                  <a:pt x="43990" y="46650"/>
                </a:lnTo>
                <a:lnTo>
                  <a:pt x="43990" y="46640"/>
                </a:lnTo>
                <a:lnTo>
                  <a:pt x="44030" y="46610"/>
                </a:lnTo>
                <a:lnTo>
                  <a:pt x="44020" y="46610"/>
                </a:lnTo>
                <a:lnTo>
                  <a:pt x="43960" y="46600"/>
                </a:lnTo>
                <a:lnTo>
                  <a:pt x="43950" y="46600"/>
                </a:lnTo>
                <a:lnTo>
                  <a:pt x="43950" y="46590"/>
                </a:lnTo>
                <a:lnTo>
                  <a:pt x="43940" y="46590"/>
                </a:lnTo>
                <a:lnTo>
                  <a:pt x="43940" y="46580"/>
                </a:lnTo>
                <a:lnTo>
                  <a:pt x="43930" y="46580"/>
                </a:lnTo>
                <a:lnTo>
                  <a:pt x="43930" y="46570"/>
                </a:lnTo>
                <a:lnTo>
                  <a:pt x="43930" y="46560"/>
                </a:lnTo>
                <a:lnTo>
                  <a:pt x="43920" y="46560"/>
                </a:lnTo>
                <a:lnTo>
                  <a:pt x="43920" y="46550"/>
                </a:lnTo>
                <a:lnTo>
                  <a:pt x="43910" y="46550"/>
                </a:lnTo>
                <a:lnTo>
                  <a:pt x="43910" y="46540"/>
                </a:lnTo>
                <a:lnTo>
                  <a:pt x="43900" y="46540"/>
                </a:lnTo>
                <a:lnTo>
                  <a:pt x="43900" y="46530"/>
                </a:lnTo>
                <a:lnTo>
                  <a:pt x="43890" y="46530"/>
                </a:lnTo>
                <a:lnTo>
                  <a:pt x="43880" y="46530"/>
                </a:lnTo>
                <a:lnTo>
                  <a:pt x="43880" y="46520"/>
                </a:lnTo>
                <a:lnTo>
                  <a:pt x="43870" y="46520"/>
                </a:lnTo>
                <a:lnTo>
                  <a:pt x="43870" y="46510"/>
                </a:lnTo>
                <a:lnTo>
                  <a:pt x="43860" y="46510"/>
                </a:lnTo>
                <a:lnTo>
                  <a:pt x="43850" y="46510"/>
                </a:lnTo>
                <a:lnTo>
                  <a:pt x="43850" y="46500"/>
                </a:lnTo>
                <a:lnTo>
                  <a:pt x="43840" y="46500"/>
                </a:lnTo>
                <a:lnTo>
                  <a:pt x="43830" y="46500"/>
                </a:lnTo>
                <a:lnTo>
                  <a:pt x="43830" y="46490"/>
                </a:lnTo>
                <a:lnTo>
                  <a:pt x="43820" y="46490"/>
                </a:lnTo>
                <a:lnTo>
                  <a:pt x="43820" y="46480"/>
                </a:lnTo>
                <a:lnTo>
                  <a:pt x="43810" y="46480"/>
                </a:lnTo>
                <a:lnTo>
                  <a:pt x="43800" y="46480"/>
                </a:lnTo>
                <a:lnTo>
                  <a:pt x="43800" y="46470"/>
                </a:lnTo>
                <a:lnTo>
                  <a:pt x="43790" y="46470"/>
                </a:lnTo>
                <a:lnTo>
                  <a:pt x="43790" y="46460"/>
                </a:lnTo>
                <a:lnTo>
                  <a:pt x="43780" y="46460"/>
                </a:lnTo>
                <a:lnTo>
                  <a:pt x="43770" y="46450"/>
                </a:lnTo>
                <a:lnTo>
                  <a:pt x="43760" y="46440"/>
                </a:lnTo>
                <a:lnTo>
                  <a:pt x="43750" y="46440"/>
                </a:lnTo>
                <a:lnTo>
                  <a:pt x="43750" y="46430"/>
                </a:lnTo>
                <a:lnTo>
                  <a:pt x="43740" y="46430"/>
                </a:lnTo>
                <a:lnTo>
                  <a:pt x="43730" y="46430"/>
                </a:lnTo>
                <a:lnTo>
                  <a:pt x="43730" y="46420"/>
                </a:lnTo>
                <a:lnTo>
                  <a:pt x="43720" y="46420"/>
                </a:lnTo>
                <a:lnTo>
                  <a:pt x="43710" y="46420"/>
                </a:lnTo>
                <a:lnTo>
                  <a:pt x="43710" y="46410"/>
                </a:lnTo>
                <a:lnTo>
                  <a:pt x="43700" y="46410"/>
                </a:lnTo>
                <a:lnTo>
                  <a:pt x="43690" y="46410"/>
                </a:lnTo>
                <a:lnTo>
                  <a:pt x="43690" y="46400"/>
                </a:lnTo>
                <a:lnTo>
                  <a:pt x="43680" y="46400"/>
                </a:lnTo>
                <a:lnTo>
                  <a:pt x="43670" y="46400"/>
                </a:lnTo>
                <a:lnTo>
                  <a:pt x="43670" y="46390"/>
                </a:lnTo>
                <a:lnTo>
                  <a:pt x="43660" y="46390"/>
                </a:lnTo>
                <a:lnTo>
                  <a:pt x="43650" y="46390"/>
                </a:lnTo>
                <a:lnTo>
                  <a:pt x="43650" y="46380"/>
                </a:lnTo>
                <a:lnTo>
                  <a:pt x="43640" y="46380"/>
                </a:lnTo>
                <a:lnTo>
                  <a:pt x="43640" y="46370"/>
                </a:lnTo>
                <a:lnTo>
                  <a:pt x="43630" y="46370"/>
                </a:lnTo>
                <a:lnTo>
                  <a:pt x="43620" y="46370"/>
                </a:lnTo>
                <a:lnTo>
                  <a:pt x="43620" y="46360"/>
                </a:lnTo>
                <a:lnTo>
                  <a:pt x="43610" y="46360"/>
                </a:lnTo>
                <a:lnTo>
                  <a:pt x="43610" y="46350"/>
                </a:lnTo>
                <a:lnTo>
                  <a:pt x="43600" y="46350"/>
                </a:lnTo>
                <a:lnTo>
                  <a:pt x="43600" y="46340"/>
                </a:lnTo>
                <a:lnTo>
                  <a:pt x="43590" y="46340"/>
                </a:lnTo>
                <a:lnTo>
                  <a:pt x="43590" y="46330"/>
                </a:lnTo>
                <a:lnTo>
                  <a:pt x="43580" y="46330"/>
                </a:lnTo>
                <a:lnTo>
                  <a:pt x="43580" y="46320"/>
                </a:lnTo>
                <a:lnTo>
                  <a:pt x="43570" y="46320"/>
                </a:lnTo>
                <a:lnTo>
                  <a:pt x="43570" y="46310"/>
                </a:lnTo>
                <a:lnTo>
                  <a:pt x="43560" y="46310"/>
                </a:lnTo>
                <a:lnTo>
                  <a:pt x="43560" y="46300"/>
                </a:lnTo>
                <a:lnTo>
                  <a:pt x="43550" y="46300"/>
                </a:lnTo>
                <a:lnTo>
                  <a:pt x="43550" y="46290"/>
                </a:lnTo>
                <a:lnTo>
                  <a:pt x="43540" y="46290"/>
                </a:lnTo>
                <a:lnTo>
                  <a:pt x="43540" y="46280"/>
                </a:lnTo>
                <a:lnTo>
                  <a:pt x="43530" y="46270"/>
                </a:lnTo>
                <a:lnTo>
                  <a:pt x="43530" y="46260"/>
                </a:lnTo>
                <a:lnTo>
                  <a:pt x="43520" y="46260"/>
                </a:lnTo>
                <a:lnTo>
                  <a:pt x="43520" y="46250"/>
                </a:lnTo>
                <a:lnTo>
                  <a:pt x="43510" y="46250"/>
                </a:lnTo>
                <a:lnTo>
                  <a:pt x="43510" y="46240"/>
                </a:lnTo>
                <a:lnTo>
                  <a:pt x="43500" y="46240"/>
                </a:lnTo>
                <a:lnTo>
                  <a:pt x="43500" y="46230"/>
                </a:lnTo>
                <a:lnTo>
                  <a:pt x="43490" y="46230"/>
                </a:lnTo>
                <a:lnTo>
                  <a:pt x="43490" y="46220"/>
                </a:lnTo>
                <a:lnTo>
                  <a:pt x="43480" y="46210"/>
                </a:lnTo>
                <a:lnTo>
                  <a:pt x="43480" y="46200"/>
                </a:lnTo>
                <a:lnTo>
                  <a:pt x="43470" y="46200"/>
                </a:lnTo>
                <a:lnTo>
                  <a:pt x="43470" y="46190"/>
                </a:lnTo>
                <a:lnTo>
                  <a:pt x="43460" y="46190"/>
                </a:lnTo>
                <a:lnTo>
                  <a:pt x="43460" y="46180"/>
                </a:lnTo>
                <a:lnTo>
                  <a:pt x="43450" y="46180"/>
                </a:lnTo>
                <a:lnTo>
                  <a:pt x="43450" y="46170"/>
                </a:lnTo>
                <a:lnTo>
                  <a:pt x="43440" y="46170"/>
                </a:lnTo>
                <a:lnTo>
                  <a:pt x="43430" y="46170"/>
                </a:lnTo>
                <a:lnTo>
                  <a:pt x="43430" y="46160"/>
                </a:lnTo>
                <a:lnTo>
                  <a:pt x="43420" y="46160"/>
                </a:lnTo>
                <a:lnTo>
                  <a:pt x="43410" y="46160"/>
                </a:lnTo>
                <a:lnTo>
                  <a:pt x="43400" y="46160"/>
                </a:lnTo>
                <a:lnTo>
                  <a:pt x="43400" y="46150"/>
                </a:lnTo>
                <a:lnTo>
                  <a:pt x="43390" y="46150"/>
                </a:lnTo>
                <a:lnTo>
                  <a:pt x="43380" y="46150"/>
                </a:lnTo>
                <a:lnTo>
                  <a:pt x="43370" y="46140"/>
                </a:lnTo>
                <a:lnTo>
                  <a:pt x="43360" y="46140"/>
                </a:lnTo>
                <a:lnTo>
                  <a:pt x="43350" y="46140"/>
                </a:lnTo>
                <a:lnTo>
                  <a:pt x="43340" y="46140"/>
                </a:lnTo>
                <a:lnTo>
                  <a:pt x="43330" y="46140"/>
                </a:lnTo>
                <a:lnTo>
                  <a:pt x="43320" y="46140"/>
                </a:lnTo>
                <a:lnTo>
                  <a:pt x="43310" y="46140"/>
                </a:lnTo>
                <a:lnTo>
                  <a:pt x="43310" y="46150"/>
                </a:lnTo>
                <a:lnTo>
                  <a:pt x="43300" y="46150"/>
                </a:lnTo>
                <a:lnTo>
                  <a:pt x="43290" y="46150"/>
                </a:lnTo>
                <a:lnTo>
                  <a:pt x="43280" y="46150"/>
                </a:lnTo>
                <a:lnTo>
                  <a:pt x="43270" y="46150"/>
                </a:lnTo>
                <a:lnTo>
                  <a:pt x="43260" y="46150"/>
                </a:lnTo>
                <a:lnTo>
                  <a:pt x="43250" y="46150"/>
                </a:lnTo>
                <a:lnTo>
                  <a:pt x="43250" y="46160"/>
                </a:lnTo>
                <a:lnTo>
                  <a:pt x="43240" y="46160"/>
                </a:lnTo>
                <a:lnTo>
                  <a:pt x="43230" y="46160"/>
                </a:lnTo>
                <a:lnTo>
                  <a:pt x="43200" y="46150"/>
                </a:lnTo>
                <a:lnTo>
                  <a:pt x="43030" y="46110"/>
                </a:lnTo>
                <a:lnTo>
                  <a:pt x="43020" y="46100"/>
                </a:lnTo>
                <a:lnTo>
                  <a:pt x="43020" y="46090"/>
                </a:lnTo>
                <a:lnTo>
                  <a:pt x="43010" y="46090"/>
                </a:lnTo>
                <a:lnTo>
                  <a:pt x="43010" y="46080"/>
                </a:lnTo>
                <a:lnTo>
                  <a:pt x="43000" y="46080"/>
                </a:lnTo>
                <a:lnTo>
                  <a:pt x="43000" y="46070"/>
                </a:lnTo>
                <a:lnTo>
                  <a:pt x="43000" y="46060"/>
                </a:lnTo>
                <a:lnTo>
                  <a:pt x="42990" y="46060"/>
                </a:lnTo>
                <a:lnTo>
                  <a:pt x="42990" y="46050"/>
                </a:lnTo>
                <a:lnTo>
                  <a:pt x="42980" y="46050"/>
                </a:lnTo>
                <a:lnTo>
                  <a:pt x="42980" y="46040"/>
                </a:lnTo>
                <a:lnTo>
                  <a:pt x="42970" y="46040"/>
                </a:lnTo>
                <a:lnTo>
                  <a:pt x="42970" y="46030"/>
                </a:lnTo>
                <a:lnTo>
                  <a:pt x="42960" y="46030"/>
                </a:lnTo>
                <a:lnTo>
                  <a:pt x="42960" y="46020"/>
                </a:lnTo>
                <a:lnTo>
                  <a:pt x="42950" y="46020"/>
                </a:lnTo>
                <a:lnTo>
                  <a:pt x="42950" y="46010"/>
                </a:lnTo>
                <a:lnTo>
                  <a:pt x="42940" y="46010"/>
                </a:lnTo>
                <a:lnTo>
                  <a:pt x="42930" y="46000"/>
                </a:lnTo>
                <a:lnTo>
                  <a:pt x="42920" y="46000"/>
                </a:lnTo>
                <a:lnTo>
                  <a:pt x="42910" y="46000"/>
                </a:lnTo>
                <a:lnTo>
                  <a:pt x="42910" y="45990"/>
                </a:lnTo>
                <a:lnTo>
                  <a:pt x="42900" y="45990"/>
                </a:lnTo>
                <a:lnTo>
                  <a:pt x="42890" y="45990"/>
                </a:lnTo>
                <a:lnTo>
                  <a:pt x="42890" y="45980"/>
                </a:lnTo>
                <a:lnTo>
                  <a:pt x="42880" y="45980"/>
                </a:lnTo>
                <a:lnTo>
                  <a:pt x="42870" y="45980"/>
                </a:lnTo>
                <a:lnTo>
                  <a:pt x="42860" y="45980"/>
                </a:lnTo>
                <a:lnTo>
                  <a:pt x="42850" y="45980"/>
                </a:lnTo>
                <a:lnTo>
                  <a:pt x="42840" y="45980"/>
                </a:lnTo>
                <a:lnTo>
                  <a:pt x="42830" y="45980"/>
                </a:lnTo>
                <a:lnTo>
                  <a:pt x="42830" y="45990"/>
                </a:lnTo>
                <a:lnTo>
                  <a:pt x="42820" y="45990"/>
                </a:lnTo>
                <a:lnTo>
                  <a:pt x="42810" y="45990"/>
                </a:lnTo>
                <a:lnTo>
                  <a:pt x="42800" y="45990"/>
                </a:lnTo>
                <a:lnTo>
                  <a:pt x="42790" y="45990"/>
                </a:lnTo>
                <a:lnTo>
                  <a:pt x="42780" y="45990"/>
                </a:lnTo>
                <a:lnTo>
                  <a:pt x="42770" y="45990"/>
                </a:lnTo>
                <a:lnTo>
                  <a:pt x="42760" y="45990"/>
                </a:lnTo>
                <a:lnTo>
                  <a:pt x="42750" y="45990"/>
                </a:lnTo>
                <a:lnTo>
                  <a:pt x="42740" y="45990"/>
                </a:lnTo>
                <a:lnTo>
                  <a:pt x="42730" y="45990"/>
                </a:lnTo>
                <a:lnTo>
                  <a:pt x="42720" y="45990"/>
                </a:lnTo>
                <a:lnTo>
                  <a:pt x="42710" y="45990"/>
                </a:lnTo>
                <a:lnTo>
                  <a:pt x="42700" y="45990"/>
                </a:lnTo>
                <a:lnTo>
                  <a:pt x="42690" y="45990"/>
                </a:lnTo>
                <a:lnTo>
                  <a:pt x="42680" y="45990"/>
                </a:lnTo>
                <a:lnTo>
                  <a:pt x="42670" y="45990"/>
                </a:lnTo>
                <a:lnTo>
                  <a:pt x="42660" y="45990"/>
                </a:lnTo>
                <a:lnTo>
                  <a:pt x="42650" y="45990"/>
                </a:lnTo>
                <a:lnTo>
                  <a:pt x="42640" y="45990"/>
                </a:lnTo>
                <a:lnTo>
                  <a:pt x="42630" y="45990"/>
                </a:lnTo>
                <a:lnTo>
                  <a:pt x="42620" y="45990"/>
                </a:lnTo>
                <a:lnTo>
                  <a:pt x="42610" y="45990"/>
                </a:lnTo>
                <a:lnTo>
                  <a:pt x="42600" y="45990"/>
                </a:lnTo>
                <a:lnTo>
                  <a:pt x="42590" y="45980"/>
                </a:lnTo>
                <a:lnTo>
                  <a:pt x="42580" y="45980"/>
                </a:lnTo>
                <a:lnTo>
                  <a:pt x="42570" y="45980"/>
                </a:lnTo>
                <a:lnTo>
                  <a:pt x="42560" y="45980"/>
                </a:lnTo>
                <a:lnTo>
                  <a:pt x="42550" y="45980"/>
                </a:lnTo>
                <a:lnTo>
                  <a:pt x="42550" y="45970"/>
                </a:lnTo>
                <a:lnTo>
                  <a:pt x="42540" y="45970"/>
                </a:lnTo>
                <a:lnTo>
                  <a:pt x="42530" y="45970"/>
                </a:lnTo>
                <a:lnTo>
                  <a:pt x="42520" y="45970"/>
                </a:lnTo>
                <a:lnTo>
                  <a:pt x="42510" y="45970"/>
                </a:lnTo>
                <a:lnTo>
                  <a:pt x="42500" y="45970"/>
                </a:lnTo>
                <a:lnTo>
                  <a:pt x="42490" y="45970"/>
                </a:lnTo>
                <a:lnTo>
                  <a:pt x="42480" y="45970"/>
                </a:lnTo>
                <a:lnTo>
                  <a:pt x="42470" y="45970"/>
                </a:lnTo>
                <a:lnTo>
                  <a:pt x="42460" y="45970"/>
                </a:lnTo>
                <a:lnTo>
                  <a:pt x="42450" y="45970"/>
                </a:lnTo>
                <a:lnTo>
                  <a:pt x="42440" y="45970"/>
                </a:lnTo>
                <a:lnTo>
                  <a:pt x="42430" y="45970"/>
                </a:lnTo>
                <a:lnTo>
                  <a:pt x="42260" y="45930"/>
                </a:lnTo>
                <a:lnTo>
                  <a:pt x="42220" y="45920"/>
                </a:lnTo>
                <a:lnTo>
                  <a:pt x="42160" y="45900"/>
                </a:lnTo>
                <a:lnTo>
                  <a:pt x="41800" y="45870"/>
                </a:lnTo>
                <a:lnTo>
                  <a:pt x="41800" y="45860"/>
                </a:lnTo>
                <a:lnTo>
                  <a:pt x="41790" y="45860"/>
                </a:lnTo>
                <a:lnTo>
                  <a:pt x="41790" y="45850"/>
                </a:lnTo>
                <a:lnTo>
                  <a:pt x="41780" y="45850"/>
                </a:lnTo>
                <a:lnTo>
                  <a:pt x="41780" y="45840"/>
                </a:lnTo>
                <a:lnTo>
                  <a:pt x="41770" y="45840"/>
                </a:lnTo>
                <a:lnTo>
                  <a:pt x="41770" y="45830"/>
                </a:lnTo>
                <a:lnTo>
                  <a:pt x="41760" y="45830"/>
                </a:lnTo>
                <a:lnTo>
                  <a:pt x="41760" y="45820"/>
                </a:lnTo>
                <a:lnTo>
                  <a:pt x="41750" y="45820"/>
                </a:lnTo>
                <a:lnTo>
                  <a:pt x="41750" y="45810"/>
                </a:lnTo>
                <a:lnTo>
                  <a:pt x="41740" y="45810"/>
                </a:lnTo>
                <a:lnTo>
                  <a:pt x="41740" y="45800"/>
                </a:lnTo>
                <a:lnTo>
                  <a:pt x="41730" y="45800"/>
                </a:lnTo>
                <a:lnTo>
                  <a:pt x="41730" y="45790"/>
                </a:lnTo>
                <a:lnTo>
                  <a:pt x="41720" y="45790"/>
                </a:lnTo>
                <a:lnTo>
                  <a:pt x="41720" y="45780"/>
                </a:lnTo>
                <a:lnTo>
                  <a:pt x="41710" y="45780"/>
                </a:lnTo>
                <a:lnTo>
                  <a:pt x="41700" y="45780"/>
                </a:lnTo>
                <a:lnTo>
                  <a:pt x="41700" y="45770"/>
                </a:lnTo>
                <a:lnTo>
                  <a:pt x="41690" y="45770"/>
                </a:lnTo>
                <a:lnTo>
                  <a:pt x="41680" y="45770"/>
                </a:lnTo>
                <a:lnTo>
                  <a:pt x="41680" y="45760"/>
                </a:lnTo>
                <a:lnTo>
                  <a:pt x="41670" y="45760"/>
                </a:lnTo>
                <a:lnTo>
                  <a:pt x="41660" y="45760"/>
                </a:lnTo>
                <a:lnTo>
                  <a:pt x="41650" y="45760"/>
                </a:lnTo>
                <a:lnTo>
                  <a:pt x="41640" y="45760"/>
                </a:lnTo>
                <a:lnTo>
                  <a:pt x="41630" y="45760"/>
                </a:lnTo>
                <a:lnTo>
                  <a:pt x="41620" y="45760"/>
                </a:lnTo>
                <a:lnTo>
                  <a:pt x="41610" y="45760"/>
                </a:lnTo>
                <a:lnTo>
                  <a:pt x="41600" y="45760"/>
                </a:lnTo>
                <a:lnTo>
                  <a:pt x="41600" y="45770"/>
                </a:lnTo>
                <a:lnTo>
                  <a:pt x="41590" y="45770"/>
                </a:lnTo>
                <a:lnTo>
                  <a:pt x="41580" y="45770"/>
                </a:lnTo>
                <a:lnTo>
                  <a:pt x="41570" y="45770"/>
                </a:lnTo>
                <a:lnTo>
                  <a:pt x="41570" y="45780"/>
                </a:lnTo>
                <a:lnTo>
                  <a:pt x="41560" y="45780"/>
                </a:lnTo>
                <a:lnTo>
                  <a:pt x="41550" y="45780"/>
                </a:lnTo>
                <a:lnTo>
                  <a:pt x="41540" y="45780"/>
                </a:lnTo>
                <a:lnTo>
                  <a:pt x="41530" y="45780"/>
                </a:lnTo>
                <a:lnTo>
                  <a:pt x="41530" y="45790"/>
                </a:lnTo>
                <a:lnTo>
                  <a:pt x="41520" y="45790"/>
                </a:lnTo>
                <a:lnTo>
                  <a:pt x="41510" y="45790"/>
                </a:lnTo>
                <a:lnTo>
                  <a:pt x="41500" y="45790"/>
                </a:lnTo>
                <a:lnTo>
                  <a:pt x="41490" y="45790"/>
                </a:lnTo>
                <a:lnTo>
                  <a:pt x="41490" y="45800"/>
                </a:lnTo>
                <a:lnTo>
                  <a:pt x="41480" y="45800"/>
                </a:lnTo>
                <a:lnTo>
                  <a:pt x="41470" y="45800"/>
                </a:lnTo>
                <a:lnTo>
                  <a:pt x="41460" y="45800"/>
                </a:lnTo>
                <a:lnTo>
                  <a:pt x="41450" y="45810"/>
                </a:lnTo>
                <a:lnTo>
                  <a:pt x="41440" y="45810"/>
                </a:lnTo>
                <a:lnTo>
                  <a:pt x="41430" y="45810"/>
                </a:lnTo>
                <a:lnTo>
                  <a:pt x="41430" y="45820"/>
                </a:lnTo>
                <a:lnTo>
                  <a:pt x="41420" y="45820"/>
                </a:lnTo>
                <a:lnTo>
                  <a:pt x="41410" y="45830"/>
                </a:lnTo>
                <a:lnTo>
                  <a:pt x="41400" y="45830"/>
                </a:lnTo>
                <a:lnTo>
                  <a:pt x="41400" y="45840"/>
                </a:lnTo>
                <a:lnTo>
                  <a:pt x="41390" y="45840"/>
                </a:lnTo>
                <a:lnTo>
                  <a:pt x="41380" y="45850"/>
                </a:lnTo>
                <a:lnTo>
                  <a:pt x="41380" y="45860"/>
                </a:lnTo>
                <a:lnTo>
                  <a:pt x="41370" y="45860"/>
                </a:lnTo>
                <a:lnTo>
                  <a:pt x="41370" y="45870"/>
                </a:lnTo>
                <a:lnTo>
                  <a:pt x="41360" y="45870"/>
                </a:lnTo>
                <a:lnTo>
                  <a:pt x="41360" y="45880"/>
                </a:lnTo>
                <a:lnTo>
                  <a:pt x="41360" y="45890"/>
                </a:lnTo>
                <a:lnTo>
                  <a:pt x="41350" y="45890"/>
                </a:lnTo>
                <a:lnTo>
                  <a:pt x="41350" y="45900"/>
                </a:lnTo>
                <a:lnTo>
                  <a:pt x="41340" y="45900"/>
                </a:lnTo>
                <a:lnTo>
                  <a:pt x="41340" y="45910"/>
                </a:lnTo>
                <a:lnTo>
                  <a:pt x="41330" y="45920"/>
                </a:lnTo>
                <a:lnTo>
                  <a:pt x="41320" y="45930"/>
                </a:lnTo>
                <a:lnTo>
                  <a:pt x="41310" y="45940"/>
                </a:lnTo>
                <a:lnTo>
                  <a:pt x="41300" y="45940"/>
                </a:lnTo>
                <a:lnTo>
                  <a:pt x="41300" y="45950"/>
                </a:lnTo>
                <a:lnTo>
                  <a:pt x="41290" y="45950"/>
                </a:lnTo>
                <a:lnTo>
                  <a:pt x="41290" y="45960"/>
                </a:lnTo>
                <a:lnTo>
                  <a:pt x="41280" y="45960"/>
                </a:lnTo>
                <a:lnTo>
                  <a:pt x="41280" y="45970"/>
                </a:lnTo>
                <a:lnTo>
                  <a:pt x="41270" y="45970"/>
                </a:lnTo>
                <a:lnTo>
                  <a:pt x="41260" y="45970"/>
                </a:lnTo>
                <a:lnTo>
                  <a:pt x="41260" y="45980"/>
                </a:lnTo>
                <a:lnTo>
                  <a:pt x="41250" y="45980"/>
                </a:lnTo>
                <a:lnTo>
                  <a:pt x="41250" y="45990"/>
                </a:lnTo>
                <a:lnTo>
                  <a:pt x="41240" y="45990"/>
                </a:lnTo>
                <a:lnTo>
                  <a:pt x="41230" y="46000"/>
                </a:lnTo>
                <a:lnTo>
                  <a:pt x="41220" y="46000"/>
                </a:lnTo>
                <a:lnTo>
                  <a:pt x="41220" y="46010"/>
                </a:lnTo>
                <a:lnTo>
                  <a:pt x="41210" y="46010"/>
                </a:lnTo>
                <a:lnTo>
                  <a:pt x="41210" y="46020"/>
                </a:lnTo>
                <a:lnTo>
                  <a:pt x="41200" y="46020"/>
                </a:lnTo>
                <a:lnTo>
                  <a:pt x="41190" y="46020"/>
                </a:lnTo>
                <a:lnTo>
                  <a:pt x="41190" y="46030"/>
                </a:lnTo>
                <a:lnTo>
                  <a:pt x="41180" y="46030"/>
                </a:lnTo>
                <a:lnTo>
                  <a:pt x="41170" y="46040"/>
                </a:lnTo>
                <a:lnTo>
                  <a:pt x="41160" y="46040"/>
                </a:lnTo>
                <a:lnTo>
                  <a:pt x="41150" y="46050"/>
                </a:lnTo>
                <a:lnTo>
                  <a:pt x="41140" y="46050"/>
                </a:lnTo>
                <a:lnTo>
                  <a:pt x="41140" y="46060"/>
                </a:lnTo>
                <a:lnTo>
                  <a:pt x="41130" y="46060"/>
                </a:lnTo>
                <a:lnTo>
                  <a:pt x="41120" y="46060"/>
                </a:lnTo>
                <a:lnTo>
                  <a:pt x="41120" y="46070"/>
                </a:lnTo>
                <a:lnTo>
                  <a:pt x="41080" y="46070"/>
                </a:lnTo>
                <a:lnTo>
                  <a:pt x="41000" y="46090"/>
                </a:lnTo>
                <a:lnTo>
                  <a:pt x="40970" y="46170"/>
                </a:lnTo>
                <a:lnTo>
                  <a:pt x="40960" y="46210"/>
                </a:lnTo>
                <a:lnTo>
                  <a:pt x="40960" y="46220"/>
                </a:lnTo>
                <a:lnTo>
                  <a:pt x="40950" y="46220"/>
                </a:lnTo>
                <a:lnTo>
                  <a:pt x="40950" y="46230"/>
                </a:lnTo>
                <a:lnTo>
                  <a:pt x="40940" y="46230"/>
                </a:lnTo>
                <a:lnTo>
                  <a:pt x="40940" y="46240"/>
                </a:lnTo>
                <a:lnTo>
                  <a:pt x="40930" y="46240"/>
                </a:lnTo>
                <a:lnTo>
                  <a:pt x="40930" y="46250"/>
                </a:lnTo>
                <a:lnTo>
                  <a:pt x="40920" y="46250"/>
                </a:lnTo>
                <a:lnTo>
                  <a:pt x="40920" y="46260"/>
                </a:lnTo>
                <a:lnTo>
                  <a:pt x="40910" y="46260"/>
                </a:lnTo>
                <a:lnTo>
                  <a:pt x="40910" y="46270"/>
                </a:lnTo>
                <a:lnTo>
                  <a:pt x="40900" y="46270"/>
                </a:lnTo>
                <a:lnTo>
                  <a:pt x="40900" y="46280"/>
                </a:lnTo>
                <a:lnTo>
                  <a:pt x="40900" y="46290"/>
                </a:lnTo>
                <a:lnTo>
                  <a:pt x="40890" y="46290"/>
                </a:lnTo>
                <a:lnTo>
                  <a:pt x="40890" y="46300"/>
                </a:lnTo>
                <a:lnTo>
                  <a:pt x="40880" y="46300"/>
                </a:lnTo>
                <a:lnTo>
                  <a:pt x="40880" y="46310"/>
                </a:lnTo>
                <a:lnTo>
                  <a:pt x="40870" y="46310"/>
                </a:lnTo>
                <a:lnTo>
                  <a:pt x="40870" y="46320"/>
                </a:lnTo>
                <a:lnTo>
                  <a:pt x="40860" y="46320"/>
                </a:lnTo>
                <a:lnTo>
                  <a:pt x="40860" y="46330"/>
                </a:lnTo>
                <a:lnTo>
                  <a:pt x="40850" y="46330"/>
                </a:lnTo>
                <a:lnTo>
                  <a:pt x="40850" y="46340"/>
                </a:lnTo>
                <a:lnTo>
                  <a:pt x="40840" y="46340"/>
                </a:lnTo>
                <a:lnTo>
                  <a:pt x="40830" y="46350"/>
                </a:lnTo>
                <a:lnTo>
                  <a:pt x="40820" y="46350"/>
                </a:lnTo>
                <a:lnTo>
                  <a:pt x="40820" y="46360"/>
                </a:lnTo>
                <a:lnTo>
                  <a:pt x="40810" y="46360"/>
                </a:lnTo>
                <a:lnTo>
                  <a:pt x="40800" y="46360"/>
                </a:lnTo>
                <a:lnTo>
                  <a:pt x="40800" y="46370"/>
                </a:lnTo>
                <a:lnTo>
                  <a:pt x="40790" y="46370"/>
                </a:lnTo>
                <a:lnTo>
                  <a:pt x="40780" y="46370"/>
                </a:lnTo>
                <a:lnTo>
                  <a:pt x="40770" y="46380"/>
                </a:lnTo>
                <a:lnTo>
                  <a:pt x="40760" y="46380"/>
                </a:lnTo>
                <a:lnTo>
                  <a:pt x="40750" y="46380"/>
                </a:lnTo>
                <a:lnTo>
                  <a:pt x="40750" y="46390"/>
                </a:lnTo>
                <a:lnTo>
                  <a:pt x="40740" y="46390"/>
                </a:lnTo>
                <a:lnTo>
                  <a:pt x="40730" y="46390"/>
                </a:lnTo>
                <a:lnTo>
                  <a:pt x="40720" y="46390"/>
                </a:lnTo>
                <a:lnTo>
                  <a:pt x="40720" y="46400"/>
                </a:lnTo>
                <a:lnTo>
                  <a:pt x="40710" y="46400"/>
                </a:lnTo>
                <a:lnTo>
                  <a:pt x="40700" y="46400"/>
                </a:lnTo>
                <a:lnTo>
                  <a:pt x="40690" y="46400"/>
                </a:lnTo>
                <a:lnTo>
                  <a:pt x="40690" y="46410"/>
                </a:lnTo>
                <a:lnTo>
                  <a:pt x="40680" y="46410"/>
                </a:lnTo>
                <a:lnTo>
                  <a:pt x="40670" y="46410"/>
                </a:lnTo>
                <a:lnTo>
                  <a:pt x="40670" y="46420"/>
                </a:lnTo>
                <a:lnTo>
                  <a:pt x="40510" y="46470"/>
                </a:lnTo>
                <a:lnTo>
                  <a:pt x="40230" y="46510"/>
                </a:lnTo>
                <a:lnTo>
                  <a:pt x="39970" y="46490"/>
                </a:lnTo>
                <a:lnTo>
                  <a:pt x="39960" y="46480"/>
                </a:lnTo>
                <a:lnTo>
                  <a:pt x="39950" y="46480"/>
                </a:lnTo>
                <a:lnTo>
                  <a:pt x="39950" y="46470"/>
                </a:lnTo>
                <a:lnTo>
                  <a:pt x="39940" y="46470"/>
                </a:lnTo>
                <a:lnTo>
                  <a:pt x="39940" y="46460"/>
                </a:lnTo>
                <a:lnTo>
                  <a:pt x="39930" y="46460"/>
                </a:lnTo>
                <a:lnTo>
                  <a:pt x="39930" y="46450"/>
                </a:lnTo>
                <a:lnTo>
                  <a:pt x="39920" y="46450"/>
                </a:lnTo>
                <a:lnTo>
                  <a:pt x="39910" y="46450"/>
                </a:lnTo>
                <a:lnTo>
                  <a:pt x="39910" y="46440"/>
                </a:lnTo>
                <a:lnTo>
                  <a:pt x="39900" y="46440"/>
                </a:lnTo>
                <a:lnTo>
                  <a:pt x="39900" y="46430"/>
                </a:lnTo>
                <a:lnTo>
                  <a:pt x="39890" y="46430"/>
                </a:lnTo>
                <a:lnTo>
                  <a:pt x="39880" y="46430"/>
                </a:lnTo>
                <a:lnTo>
                  <a:pt x="39870" y="46430"/>
                </a:lnTo>
                <a:lnTo>
                  <a:pt x="39870" y="46420"/>
                </a:lnTo>
                <a:lnTo>
                  <a:pt x="39860" y="46420"/>
                </a:lnTo>
                <a:lnTo>
                  <a:pt x="39850" y="46420"/>
                </a:lnTo>
                <a:lnTo>
                  <a:pt x="39850" y="46410"/>
                </a:lnTo>
                <a:lnTo>
                  <a:pt x="39840" y="46410"/>
                </a:lnTo>
                <a:lnTo>
                  <a:pt x="39830" y="46410"/>
                </a:lnTo>
                <a:lnTo>
                  <a:pt x="39820" y="46410"/>
                </a:lnTo>
                <a:lnTo>
                  <a:pt x="39820" y="46400"/>
                </a:lnTo>
                <a:lnTo>
                  <a:pt x="39810" y="46400"/>
                </a:lnTo>
                <a:lnTo>
                  <a:pt x="39800" y="46400"/>
                </a:lnTo>
                <a:lnTo>
                  <a:pt x="39790" y="46400"/>
                </a:lnTo>
                <a:lnTo>
                  <a:pt x="39780" y="46400"/>
                </a:lnTo>
                <a:lnTo>
                  <a:pt x="39780" y="46390"/>
                </a:lnTo>
                <a:lnTo>
                  <a:pt x="39770" y="46390"/>
                </a:lnTo>
                <a:lnTo>
                  <a:pt x="39760" y="46390"/>
                </a:lnTo>
                <a:lnTo>
                  <a:pt x="39750" y="46390"/>
                </a:lnTo>
                <a:lnTo>
                  <a:pt x="39750" y="46380"/>
                </a:lnTo>
                <a:lnTo>
                  <a:pt x="39740" y="46380"/>
                </a:lnTo>
                <a:lnTo>
                  <a:pt x="39730" y="46380"/>
                </a:lnTo>
                <a:lnTo>
                  <a:pt x="39720" y="46380"/>
                </a:lnTo>
                <a:lnTo>
                  <a:pt x="39710" y="46380"/>
                </a:lnTo>
                <a:lnTo>
                  <a:pt x="39700" y="46380"/>
                </a:lnTo>
                <a:lnTo>
                  <a:pt x="39690" y="46380"/>
                </a:lnTo>
                <a:lnTo>
                  <a:pt x="39680" y="46380"/>
                </a:lnTo>
                <a:lnTo>
                  <a:pt x="39670" y="46380"/>
                </a:lnTo>
                <a:lnTo>
                  <a:pt x="39660" y="46380"/>
                </a:lnTo>
                <a:lnTo>
                  <a:pt x="39650" y="46380"/>
                </a:lnTo>
                <a:lnTo>
                  <a:pt x="39650" y="46390"/>
                </a:lnTo>
                <a:lnTo>
                  <a:pt x="39640" y="46390"/>
                </a:lnTo>
                <a:lnTo>
                  <a:pt x="39630" y="46390"/>
                </a:lnTo>
                <a:lnTo>
                  <a:pt x="39630" y="46400"/>
                </a:lnTo>
                <a:lnTo>
                  <a:pt x="39620" y="46400"/>
                </a:lnTo>
                <a:lnTo>
                  <a:pt x="39610" y="46410"/>
                </a:lnTo>
                <a:lnTo>
                  <a:pt x="39600" y="46410"/>
                </a:lnTo>
                <a:lnTo>
                  <a:pt x="39590" y="46410"/>
                </a:lnTo>
                <a:lnTo>
                  <a:pt x="39590" y="46420"/>
                </a:lnTo>
                <a:lnTo>
                  <a:pt x="39580" y="46420"/>
                </a:lnTo>
                <a:lnTo>
                  <a:pt x="39570" y="46420"/>
                </a:lnTo>
                <a:lnTo>
                  <a:pt x="39560" y="46420"/>
                </a:lnTo>
                <a:lnTo>
                  <a:pt x="39550" y="46420"/>
                </a:lnTo>
                <a:lnTo>
                  <a:pt x="39540" y="46420"/>
                </a:lnTo>
                <a:lnTo>
                  <a:pt x="39530" y="46420"/>
                </a:lnTo>
                <a:lnTo>
                  <a:pt x="39520" y="46420"/>
                </a:lnTo>
                <a:lnTo>
                  <a:pt x="39510" y="46420"/>
                </a:lnTo>
                <a:lnTo>
                  <a:pt x="39500" y="46420"/>
                </a:lnTo>
                <a:lnTo>
                  <a:pt x="39490" y="46420"/>
                </a:lnTo>
                <a:lnTo>
                  <a:pt x="39490" y="46410"/>
                </a:lnTo>
                <a:lnTo>
                  <a:pt x="39480" y="46410"/>
                </a:lnTo>
                <a:lnTo>
                  <a:pt x="39470" y="46410"/>
                </a:lnTo>
                <a:lnTo>
                  <a:pt x="39470" y="46400"/>
                </a:lnTo>
                <a:lnTo>
                  <a:pt x="39460" y="46400"/>
                </a:lnTo>
                <a:lnTo>
                  <a:pt x="39450" y="46400"/>
                </a:lnTo>
                <a:lnTo>
                  <a:pt x="39440" y="46400"/>
                </a:lnTo>
                <a:lnTo>
                  <a:pt x="39430" y="46400"/>
                </a:lnTo>
                <a:lnTo>
                  <a:pt x="39420" y="46400"/>
                </a:lnTo>
                <a:lnTo>
                  <a:pt x="39410" y="46400"/>
                </a:lnTo>
                <a:lnTo>
                  <a:pt x="39400" y="46400"/>
                </a:lnTo>
                <a:lnTo>
                  <a:pt x="39390" y="46400"/>
                </a:lnTo>
                <a:lnTo>
                  <a:pt x="39390" y="46410"/>
                </a:lnTo>
                <a:lnTo>
                  <a:pt x="39380" y="46410"/>
                </a:lnTo>
                <a:lnTo>
                  <a:pt x="39370" y="46410"/>
                </a:lnTo>
                <a:lnTo>
                  <a:pt x="39360" y="46410"/>
                </a:lnTo>
                <a:lnTo>
                  <a:pt x="39350" y="46410"/>
                </a:lnTo>
                <a:lnTo>
                  <a:pt x="39340" y="46410"/>
                </a:lnTo>
                <a:lnTo>
                  <a:pt x="39340" y="46420"/>
                </a:lnTo>
                <a:lnTo>
                  <a:pt x="39330" y="46420"/>
                </a:lnTo>
                <a:lnTo>
                  <a:pt x="39320" y="46420"/>
                </a:lnTo>
                <a:lnTo>
                  <a:pt x="39320" y="46430"/>
                </a:lnTo>
                <a:lnTo>
                  <a:pt x="39310" y="46430"/>
                </a:lnTo>
                <a:lnTo>
                  <a:pt x="39300" y="46430"/>
                </a:lnTo>
                <a:lnTo>
                  <a:pt x="39290" y="46430"/>
                </a:lnTo>
                <a:lnTo>
                  <a:pt x="39290" y="46440"/>
                </a:lnTo>
                <a:lnTo>
                  <a:pt x="39280" y="46440"/>
                </a:lnTo>
                <a:lnTo>
                  <a:pt x="39270" y="46440"/>
                </a:lnTo>
                <a:lnTo>
                  <a:pt x="39260" y="46450"/>
                </a:lnTo>
                <a:lnTo>
                  <a:pt x="39250" y="46450"/>
                </a:lnTo>
                <a:lnTo>
                  <a:pt x="39240" y="46450"/>
                </a:lnTo>
                <a:lnTo>
                  <a:pt x="39230" y="46450"/>
                </a:lnTo>
                <a:lnTo>
                  <a:pt x="39090" y="46470"/>
                </a:lnTo>
                <a:lnTo>
                  <a:pt x="38710" y="46610"/>
                </a:lnTo>
                <a:lnTo>
                  <a:pt x="38600" y="46650"/>
                </a:lnTo>
                <a:lnTo>
                  <a:pt x="38330" y="46750"/>
                </a:lnTo>
                <a:lnTo>
                  <a:pt x="38090" y="46750"/>
                </a:lnTo>
                <a:lnTo>
                  <a:pt x="37880" y="46690"/>
                </a:lnTo>
                <a:lnTo>
                  <a:pt x="37860" y="46690"/>
                </a:lnTo>
                <a:lnTo>
                  <a:pt x="37650" y="46630"/>
                </a:lnTo>
                <a:lnTo>
                  <a:pt x="37510" y="46610"/>
                </a:lnTo>
                <a:lnTo>
                  <a:pt x="37370" y="46630"/>
                </a:lnTo>
                <a:lnTo>
                  <a:pt x="37040" y="46720"/>
                </a:lnTo>
                <a:lnTo>
                  <a:pt x="36940" y="46750"/>
                </a:lnTo>
                <a:lnTo>
                  <a:pt x="36880" y="46770"/>
                </a:lnTo>
                <a:lnTo>
                  <a:pt x="36460" y="46790"/>
                </a:lnTo>
                <a:lnTo>
                  <a:pt x="36390" y="46830"/>
                </a:lnTo>
                <a:lnTo>
                  <a:pt x="36340" y="46870"/>
                </a:lnTo>
                <a:lnTo>
                  <a:pt x="36210" y="46980"/>
                </a:lnTo>
                <a:lnTo>
                  <a:pt x="36200" y="46990"/>
                </a:lnTo>
                <a:lnTo>
                  <a:pt x="36120" y="47020"/>
                </a:lnTo>
                <a:lnTo>
                  <a:pt x="35960" y="47000"/>
                </a:lnTo>
                <a:lnTo>
                  <a:pt x="35690" y="46870"/>
                </a:lnTo>
                <a:lnTo>
                  <a:pt x="35550" y="46840"/>
                </a:lnTo>
                <a:lnTo>
                  <a:pt x="35400" y="46830"/>
                </a:lnTo>
                <a:lnTo>
                  <a:pt x="34970" y="46700"/>
                </a:lnTo>
                <a:lnTo>
                  <a:pt x="34830" y="46670"/>
                </a:lnTo>
                <a:lnTo>
                  <a:pt x="34410" y="46700"/>
                </a:lnTo>
                <a:lnTo>
                  <a:pt x="34260" y="46670"/>
                </a:lnTo>
                <a:lnTo>
                  <a:pt x="34100" y="46610"/>
                </a:lnTo>
                <a:lnTo>
                  <a:pt x="33950" y="46580"/>
                </a:lnTo>
                <a:lnTo>
                  <a:pt x="33830" y="46610"/>
                </a:lnTo>
                <a:lnTo>
                  <a:pt x="33580" y="46500"/>
                </a:lnTo>
                <a:lnTo>
                  <a:pt x="33480" y="46470"/>
                </a:lnTo>
                <a:lnTo>
                  <a:pt x="33470" y="46470"/>
                </a:lnTo>
                <a:lnTo>
                  <a:pt x="33460" y="46470"/>
                </a:lnTo>
                <a:lnTo>
                  <a:pt x="33460" y="46460"/>
                </a:lnTo>
                <a:lnTo>
                  <a:pt x="33450" y="46460"/>
                </a:lnTo>
                <a:lnTo>
                  <a:pt x="33440" y="46460"/>
                </a:lnTo>
                <a:lnTo>
                  <a:pt x="33430" y="46460"/>
                </a:lnTo>
                <a:lnTo>
                  <a:pt x="33430" y="46450"/>
                </a:lnTo>
                <a:lnTo>
                  <a:pt x="33420" y="46450"/>
                </a:lnTo>
                <a:lnTo>
                  <a:pt x="33410" y="46450"/>
                </a:lnTo>
                <a:lnTo>
                  <a:pt x="33400" y="46450"/>
                </a:lnTo>
                <a:lnTo>
                  <a:pt x="33390" y="46450"/>
                </a:lnTo>
                <a:lnTo>
                  <a:pt x="33380" y="46450"/>
                </a:lnTo>
                <a:lnTo>
                  <a:pt x="33370" y="46450"/>
                </a:lnTo>
                <a:lnTo>
                  <a:pt x="33360" y="46450"/>
                </a:lnTo>
                <a:lnTo>
                  <a:pt x="33350" y="46450"/>
                </a:lnTo>
                <a:lnTo>
                  <a:pt x="33340" y="46450"/>
                </a:lnTo>
                <a:lnTo>
                  <a:pt x="33340" y="46460"/>
                </a:lnTo>
                <a:lnTo>
                  <a:pt x="33330" y="46460"/>
                </a:lnTo>
                <a:lnTo>
                  <a:pt x="33320" y="46460"/>
                </a:lnTo>
                <a:lnTo>
                  <a:pt x="33310" y="46460"/>
                </a:lnTo>
                <a:lnTo>
                  <a:pt x="33310" y="46470"/>
                </a:lnTo>
                <a:lnTo>
                  <a:pt x="33300" y="46470"/>
                </a:lnTo>
                <a:lnTo>
                  <a:pt x="33290" y="46470"/>
                </a:lnTo>
                <a:lnTo>
                  <a:pt x="33280" y="46470"/>
                </a:lnTo>
                <a:lnTo>
                  <a:pt x="33270" y="46470"/>
                </a:lnTo>
                <a:lnTo>
                  <a:pt x="33260" y="46470"/>
                </a:lnTo>
                <a:lnTo>
                  <a:pt x="33250" y="46470"/>
                </a:lnTo>
                <a:lnTo>
                  <a:pt x="33240" y="46470"/>
                </a:lnTo>
                <a:lnTo>
                  <a:pt x="33240" y="46480"/>
                </a:lnTo>
                <a:lnTo>
                  <a:pt x="33230" y="46480"/>
                </a:lnTo>
                <a:lnTo>
                  <a:pt x="33220" y="46480"/>
                </a:lnTo>
                <a:lnTo>
                  <a:pt x="33210" y="46480"/>
                </a:lnTo>
                <a:lnTo>
                  <a:pt x="33210" y="46490"/>
                </a:lnTo>
                <a:lnTo>
                  <a:pt x="33200" y="46490"/>
                </a:lnTo>
                <a:lnTo>
                  <a:pt x="33190" y="46490"/>
                </a:lnTo>
                <a:lnTo>
                  <a:pt x="33180" y="46490"/>
                </a:lnTo>
                <a:lnTo>
                  <a:pt x="33180" y="46500"/>
                </a:lnTo>
                <a:lnTo>
                  <a:pt x="33170" y="46500"/>
                </a:lnTo>
                <a:lnTo>
                  <a:pt x="33160" y="46500"/>
                </a:lnTo>
                <a:lnTo>
                  <a:pt x="33150" y="46500"/>
                </a:lnTo>
                <a:lnTo>
                  <a:pt x="33150" y="46510"/>
                </a:lnTo>
                <a:lnTo>
                  <a:pt x="33140" y="46510"/>
                </a:lnTo>
                <a:lnTo>
                  <a:pt x="33130" y="46510"/>
                </a:lnTo>
                <a:lnTo>
                  <a:pt x="33120" y="46510"/>
                </a:lnTo>
                <a:lnTo>
                  <a:pt x="33120" y="46520"/>
                </a:lnTo>
                <a:lnTo>
                  <a:pt x="33110" y="46520"/>
                </a:lnTo>
                <a:lnTo>
                  <a:pt x="33100" y="46520"/>
                </a:lnTo>
                <a:lnTo>
                  <a:pt x="33100" y="46530"/>
                </a:lnTo>
                <a:lnTo>
                  <a:pt x="33090" y="46530"/>
                </a:lnTo>
                <a:lnTo>
                  <a:pt x="33080" y="46530"/>
                </a:lnTo>
                <a:lnTo>
                  <a:pt x="33080" y="46540"/>
                </a:lnTo>
                <a:lnTo>
                  <a:pt x="33080" y="46550"/>
                </a:lnTo>
                <a:lnTo>
                  <a:pt x="33070" y="46550"/>
                </a:lnTo>
                <a:lnTo>
                  <a:pt x="33070" y="46560"/>
                </a:lnTo>
                <a:lnTo>
                  <a:pt x="33070" y="46570"/>
                </a:lnTo>
                <a:lnTo>
                  <a:pt x="33060" y="46570"/>
                </a:lnTo>
                <a:lnTo>
                  <a:pt x="33060" y="46580"/>
                </a:lnTo>
                <a:lnTo>
                  <a:pt x="33060" y="46590"/>
                </a:lnTo>
                <a:lnTo>
                  <a:pt x="33050" y="46590"/>
                </a:lnTo>
                <a:lnTo>
                  <a:pt x="33050" y="46600"/>
                </a:lnTo>
                <a:lnTo>
                  <a:pt x="33050" y="46610"/>
                </a:lnTo>
                <a:lnTo>
                  <a:pt x="33040" y="46610"/>
                </a:lnTo>
                <a:lnTo>
                  <a:pt x="33040" y="46620"/>
                </a:lnTo>
                <a:lnTo>
                  <a:pt x="33030" y="46620"/>
                </a:lnTo>
                <a:lnTo>
                  <a:pt x="33020" y="46620"/>
                </a:lnTo>
                <a:lnTo>
                  <a:pt x="33020" y="46630"/>
                </a:lnTo>
                <a:lnTo>
                  <a:pt x="33010" y="46630"/>
                </a:lnTo>
                <a:lnTo>
                  <a:pt x="33000" y="46630"/>
                </a:lnTo>
                <a:lnTo>
                  <a:pt x="33000" y="46640"/>
                </a:lnTo>
                <a:lnTo>
                  <a:pt x="32990" y="46640"/>
                </a:lnTo>
                <a:lnTo>
                  <a:pt x="32980" y="46640"/>
                </a:lnTo>
                <a:lnTo>
                  <a:pt x="32970" y="46640"/>
                </a:lnTo>
                <a:lnTo>
                  <a:pt x="32960" y="46640"/>
                </a:lnTo>
                <a:lnTo>
                  <a:pt x="32950" y="46640"/>
                </a:lnTo>
                <a:lnTo>
                  <a:pt x="32940" y="46640"/>
                </a:lnTo>
                <a:lnTo>
                  <a:pt x="32930" y="46640"/>
                </a:lnTo>
                <a:lnTo>
                  <a:pt x="32920" y="46640"/>
                </a:lnTo>
                <a:lnTo>
                  <a:pt x="32910" y="46640"/>
                </a:lnTo>
                <a:lnTo>
                  <a:pt x="32900" y="46640"/>
                </a:lnTo>
                <a:lnTo>
                  <a:pt x="32890" y="46640"/>
                </a:lnTo>
                <a:lnTo>
                  <a:pt x="32880" y="46640"/>
                </a:lnTo>
                <a:lnTo>
                  <a:pt x="32880" y="46650"/>
                </a:lnTo>
                <a:lnTo>
                  <a:pt x="32870" y="46650"/>
                </a:lnTo>
                <a:lnTo>
                  <a:pt x="32860" y="46650"/>
                </a:lnTo>
                <a:lnTo>
                  <a:pt x="32860" y="46660"/>
                </a:lnTo>
                <a:lnTo>
                  <a:pt x="32850" y="46660"/>
                </a:lnTo>
                <a:lnTo>
                  <a:pt x="32850" y="46670"/>
                </a:lnTo>
                <a:lnTo>
                  <a:pt x="32840" y="46670"/>
                </a:lnTo>
                <a:lnTo>
                  <a:pt x="32830" y="46680"/>
                </a:lnTo>
                <a:lnTo>
                  <a:pt x="32820" y="46690"/>
                </a:lnTo>
                <a:lnTo>
                  <a:pt x="32810" y="46690"/>
                </a:lnTo>
                <a:lnTo>
                  <a:pt x="32810" y="46700"/>
                </a:lnTo>
                <a:lnTo>
                  <a:pt x="32800" y="46700"/>
                </a:lnTo>
                <a:lnTo>
                  <a:pt x="32800" y="46710"/>
                </a:lnTo>
                <a:lnTo>
                  <a:pt x="32800" y="46720"/>
                </a:lnTo>
                <a:lnTo>
                  <a:pt x="32790" y="46720"/>
                </a:lnTo>
                <a:lnTo>
                  <a:pt x="32790" y="46730"/>
                </a:lnTo>
                <a:lnTo>
                  <a:pt x="32780" y="46730"/>
                </a:lnTo>
                <a:lnTo>
                  <a:pt x="32780" y="46740"/>
                </a:lnTo>
                <a:lnTo>
                  <a:pt x="32770" y="46750"/>
                </a:lnTo>
                <a:lnTo>
                  <a:pt x="32770" y="46760"/>
                </a:lnTo>
                <a:lnTo>
                  <a:pt x="32760" y="46760"/>
                </a:lnTo>
                <a:lnTo>
                  <a:pt x="32760" y="46770"/>
                </a:lnTo>
                <a:lnTo>
                  <a:pt x="32760" y="46780"/>
                </a:lnTo>
                <a:lnTo>
                  <a:pt x="32760" y="46790"/>
                </a:lnTo>
                <a:lnTo>
                  <a:pt x="32750" y="46790"/>
                </a:lnTo>
                <a:lnTo>
                  <a:pt x="32750" y="46800"/>
                </a:lnTo>
                <a:lnTo>
                  <a:pt x="32750" y="46810"/>
                </a:lnTo>
                <a:lnTo>
                  <a:pt x="32750" y="46820"/>
                </a:lnTo>
                <a:lnTo>
                  <a:pt x="32740" y="46820"/>
                </a:lnTo>
                <a:lnTo>
                  <a:pt x="32740" y="46830"/>
                </a:lnTo>
                <a:lnTo>
                  <a:pt x="32740" y="46840"/>
                </a:lnTo>
                <a:lnTo>
                  <a:pt x="32730" y="46840"/>
                </a:lnTo>
                <a:lnTo>
                  <a:pt x="32730" y="46850"/>
                </a:lnTo>
                <a:lnTo>
                  <a:pt x="32730" y="46860"/>
                </a:lnTo>
                <a:lnTo>
                  <a:pt x="32720" y="46860"/>
                </a:lnTo>
                <a:lnTo>
                  <a:pt x="32720" y="46870"/>
                </a:lnTo>
                <a:lnTo>
                  <a:pt x="32720" y="46880"/>
                </a:lnTo>
                <a:lnTo>
                  <a:pt x="32710" y="46880"/>
                </a:lnTo>
                <a:lnTo>
                  <a:pt x="32710" y="46890"/>
                </a:lnTo>
                <a:lnTo>
                  <a:pt x="32700" y="46890"/>
                </a:lnTo>
                <a:lnTo>
                  <a:pt x="32700" y="46900"/>
                </a:lnTo>
                <a:lnTo>
                  <a:pt x="32690" y="46910"/>
                </a:lnTo>
                <a:lnTo>
                  <a:pt x="32690" y="46920"/>
                </a:lnTo>
                <a:lnTo>
                  <a:pt x="32680" y="46930"/>
                </a:lnTo>
                <a:lnTo>
                  <a:pt x="32670" y="46930"/>
                </a:lnTo>
                <a:lnTo>
                  <a:pt x="32660" y="46930"/>
                </a:lnTo>
                <a:lnTo>
                  <a:pt x="32650" y="46930"/>
                </a:lnTo>
                <a:lnTo>
                  <a:pt x="32640" y="46930"/>
                </a:lnTo>
                <a:lnTo>
                  <a:pt x="32630" y="46930"/>
                </a:lnTo>
                <a:lnTo>
                  <a:pt x="32620" y="46930"/>
                </a:lnTo>
                <a:lnTo>
                  <a:pt x="32610" y="46930"/>
                </a:lnTo>
                <a:lnTo>
                  <a:pt x="32600" y="46930"/>
                </a:lnTo>
                <a:lnTo>
                  <a:pt x="32600" y="46940"/>
                </a:lnTo>
                <a:lnTo>
                  <a:pt x="32570" y="46940"/>
                </a:lnTo>
                <a:lnTo>
                  <a:pt x="32540" y="46940"/>
                </a:lnTo>
                <a:lnTo>
                  <a:pt x="32530" y="46940"/>
                </a:lnTo>
                <a:lnTo>
                  <a:pt x="32510" y="46950"/>
                </a:lnTo>
                <a:lnTo>
                  <a:pt x="32500" y="46950"/>
                </a:lnTo>
                <a:lnTo>
                  <a:pt x="32440" y="47010"/>
                </a:lnTo>
                <a:lnTo>
                  <a:pt x="32340" y="47080"/>
                </a:lnTo>
                <a:lnTo>
                  <a:pt x="32300" y="47120"/>
                </a:lnTo>
                <a:lnTo>
                  <a:pt x="32280" y="47140"/>
                </a:lnTo>
                <a:lnTo>
                  <a:pt x="32260" y="47170"/>
                </a:lnTo>
                <a:lnTo>
                  <a:pt x="32260" y="47190"/>
                </a:lnTo>
                <a:lnTo>
                  <a:pt x="32260" y="47200"/>
                </a:lnTo>
                <a:lnTo>
                  <a:pt x="32240" y="47250"/>
                </a:lnTo>
                <a:lnTo>
                  <a:pt x="32210" y="47290"/>
                </a:lnTo>
                <a:lnTo>
                  <a:pt x="32200" y="47300"/>
                </a:lnTo>
                <a:lnTo>
                  <a:pt x="32190" y="47310"/>
                </a:lnTo>
                <a:lnTo>
                  <a:pt x="32050" y="47390"/>
                </a:lnTo>
                <a:lnTo>
                  <a:pt x="31900" y="47280"/>
                </a:lnTo>
                <a:lnTo>
                  <a:pt x="31610" y="46950"/>
                </a:lnTo>
                <a:lnTo>
                  <a:pt x="31480" y="46880"/>
                </a:lnTo>
                <a:lnTo>
                  <a:pt x="31300" y="46920"/>
                </a:lnTo>
                <a:lnTo>
                  <a:pt x="30980" y="47070"/>
                </a:lnTo>
                <a:lnTo>
                  <a:pt x="30820" y="47110"/>
                </a:lnTo>
                <a:lnTo>
                  <a:pt x="30810" y="47110"/>
                </a:lnTo>
                <a:lnTo>
                  <a:pt x="30780" y="47130"/>
                </a:lnTo>
                <a:lnTo>
                  <a:pt x="30760" y="47110"/>
                </a:lnTo>
                <a:lnTo>
                  <a:pt x="30720" y="47070"/>
                </a:lnTo>
                <a:lnTo>
                  <a:pt x="30690" y="47020"/>
                </a:lnTo>
                <a:lnTo>
                  <a:pt x="30410" y="46670"/>
                </a:lnTo>
                <a:lnTo>
                  <a:pt x="30200" y="46410"/>
                </a:lnTo>
                <a:lnTo>
                  <a:pt x="30190" y="46390"/>
                </a:lnTo>
                <a:lnTo>
                  <a:pt x="30120" y="46300"/>
                </a:lnTo>
                <a:lnTo>
                  <a:pt x="30100" y="46270"/>
                </a:lnTo>
                <a:lnTo>
                  <a:pt x="30070" y="46230"/>
                </a:lnTo>
                <a:lnTo>
                  <a:pt x="30010" y="46160"/>
                </a:lnTo>
                <a:lnTo>
                  <a:pt x="29900" y="46020"/>
                </a:lnTo>
                <a:lnTo>
                  <a:pt x="29830" y="45930"/>
                </a:lnTo>
                <a:lnTo>
                  <a:pt x="29780" y="45870"/>
                </a:lnTo>
                <a:lnTo>
                  <a:pt x="29640" y="45680"/>
                </a:lnTo>
                <a:lnTo>
                  <a:pt x="29630" y="45670"/>
                </a:lnTo>
                <a:lnTo>
                  <a:pt x="29580" y="45610"/>
                </a:lnTo>
                <a:lnTo>
                  <a:pt x="29360" y="45330"/>
                </a:lnTo>
                <a:lnTo>
                  <a:pt x="29280" y="45230"/>
                </a:lnTo>
                <a:lnTo>
                  <a:pt x="29200" y="45120"/>
                </a:lnTo>
                <a:lnTo>
                  <a:pt x="29140" y="45050"/>
                </a:lnTo>
                <a:lnTo>
                  <a:pt x="28900" y="44750"/>
                </a:lnTo>
                <a:lnTo>
                  <a:pt x="28890" y="44730"/>
                </a:lnTo>
                <a:lnTo>
                  <a:pt x="28810" y="44640"/>
                </a:lnTo>
                <a:lnTo>
                  <a:pt x="28800" y="44620"/>
                </a:lnTo>
                <a:lnTo>
                  <a:pt x="28620" y="44390"/>
                </a:lnTo>
                <a:lnTo>
                  <a:pt x="28620" y="44380"/>
                </a:lnTo>
                <a:lnTo>
                  <a:pt x="28610" y="44370"/>
                </a:lnTo>
                <a:lnTo>
                  <a:pt x="28590" y="44340"/>
                </a:lnTo>
                <a:lnTo>
                  <a:pt x="28440" y="44160"/>
                </a:lnTo>
                <a:lnTo>
                  <a:pt x="28260" y="43930"/>
                </a:lnTo>
                <a:lnTo>
                  <a:pt x="28140" y="43770"/>
                </a:lnTo>
                <a:lnTo>
                  <a:pt x="27970" y="43560"/>
                </a:lnTo>
                <a:lnTo>
                  <a:pt x="27720" y="43240"/>
                </a:lnTo>
                <a:lnTo>
                  <a:pt x="27500" y="42970"/>
                </a:lnTo>
                <a:lnTo>
                  <a:pt x="27370" y="42800"/>
                </a:lnTo>
                <a:lnTo>
                  <a:pt x="27280" y="42680"/>
                </a:lnTo>
                <a:lnTo>
                  <a:pt x="27280" y="42670"/>
                </a:lnTo>
                <a:lnTo>
                  <a:pt x="27120" y="42470"/>
                </a:lnTo>
                <a:lnTo>
                  <a:pt x="27090" y="42440"/>
                </a:lnTo>
                <a:lnTo>
                  <a:pt x="27070" y="42420"/>
                </a:lnTo>
                <a:lnTo>
                  <a:pt x="27060" y="42400"/>
                </a:lnTo>
                <a:lnTo>
                  <a:pt x="26970" y="42290"/>
                </a:lnTo>
                <a:lnTo>
                  <a:pt x="26780" y="42040"/>
                </a:lnTo>
                <a:lnTo>
                  <a:pt x="26690" y="41930"/>
                </a:lnTo>
                <a:lnTo>
                  <a:pt x="26670" y="41900"/>
                </a:lnTo>
                <a:lnTo>
                  <a:pt x="26570" y="41780"/>
                </a:lnTo>
                <a:lnTo>
                  <a:pt x="26560" y="41770"/>
                </a:lnTo>
                <a:lnTo>
                  <a:pt x="26560" y="41760"/>
                </a:lnTo>
                <a:lnTo>
                  <a:pt x="26500" y="41690"/>
                </a:lnTo>
                <a:lnTo>
                  <a:pt x="26460" y="41640"/>
                </a:lnTo>
                <a:lnTo>
                  <a:pt x="26400" y="41560"/>
                </a:lnTo>
                <a:lnTo>
                  <a:pt x="26390" y="41550"/>
                </a:lnTo>
                <a:lnTo>
                  <a:pt x="26350" y="41490"/>
                </a:lnTo>
                <a:lnTo>
                  <a:pt x="26250" y="41380"/>
                </a:lnTo>
                <a:lnTo>
                  <a:pt x="26240" y="41360"/>
                </a:lnTo>
                <a:lnTo>
                  <a:pt x="26230" y="41360"/>
                </a:lnTo>
                <a:lnTo>
                  <a:pt x="26220" y="41360"/>
                </a:lnTo>
                <a:lnTo>
                  <a:pt x="26210" y="41360"/>
                </a:lnTo>
                <a:lnTo>
                  <a:pt x="26200" y="41360"/>
                </a:lnTo>
                <a:lnTo>
                  <a:pt x="26190" y="41360"/>
                </a:lnTo>
                <a:lnTo>
                  <a:pt x="26180" y="41360"/>
                </a:lnTo>
                <a:lnTo>
                  <a:pt x="26170" y="41370"/>
                </a:lnTo>
                <a:lnTo>
                  <a:pt x="26160" y="41370"/>
                </a:lnTo>
                <a:lnTo>
                  <a:pt x="26150" y="41380"/>
                </a:lnTo>
                <a:lnTo>
                  <a:pt x="26140" y="41380"/>
                </a:lnTo>
                <a:lnTo>
                  <a:pt x="26130" y="41390"/>
                </a:lnTo>
                <a:lnTo>
                  <a:pt x="26120" y="41390"/>
                </a:lnTo>
                <a:lnTo>
                  <a:pt x="26120" y="41380"/>
                </a:lnTo>
                <a:lnTo>
                  <a:pt x="26110" y="41380"/>
                </a:lnTo>
                <a:lnTo>
                  <a:pt x="26110" y="41370"/>
                </a:lnTo>
                <a:lnTo>
                  <a:pt x="26100" y="41370"/>
                </a:lnTo>
                <a:lnTo>
                  <a:pt x="26090" y="41370"/>
                </a:lnTo>
                <a:lnTo>
                  <a:pt x="26090" y="41380"/>
                </a:lnTo>
                <a:lnTo>
                  <a:pt x="26080" y="41380"/>
                </a:lnTo>
                <a:lnTo>
                  <a:pt x="26080" y="41370"/>
                </a:lnTo>
                <a:lnTo>
                  <a:pt x="26070" y="41360"/>
                </a:lnTo>
                <a:lnTo>
                  <a:pt x="26060" y="41360"/>
                </a:lnTo>
                <a:lnTo>
                  <a:pt x="26050" y="41360"/>
                </a:lnTo>
                <a:lnTo>
                  <a:pt x="26050" y="41350"/>
                </a:lnTo>
                <a:lnTo>
                  <a:pt x="26050" y="41340"/>
                </a:lnTo>
                <a:lnTo>
                  <a:pt x="26040" y="41330"/>
                </a:lnTo>
                <a:lnTo>
                  <a:pt x="26030" y="41330"/>
                </a:lnTo>
                <a:lnTo>
                  <a:pt x="26020" y="41330"/>
                </a:lnTo>
                <a:lnTo>
                  <a:pt x="26010" y="41330"/>
                </a:lnTo>
                <a:lnTo>
                  <a:pt x="26000" y="41330"/>
                </a:lnTo>
                <a:lnTo>
                  <a:pt x="26000" y="41340"/>
                </a:lnTo>
                <a:lnTo>
                  <a:pt x="25990" y="41340"/>
                </a:lnTo>
                <a:lnTo>
                  <a:pt x="25980" y="41340"/>
                </a:lnTo>
                <a:lnTo>
                  <a:pt x="25980" y="41350"/>
                </a:lnTo>
                <a:lnTo>
                  <a:pt x="25970" y="41350"/>
                </a:lnTo>
                <a:lnTo>
                  <a:pt x="25960" y="41350"/>
                </a:lnTo>
                <a:lnTo>
                  <a:pt x="25950" y="41350"/>
                </a:lnTo>
                <a:lnTo>
                  <a:pt x="25940" y="41350"/>
                </a:lnTo>
                <a:lnTo>
                  <a:pt x="25940" y="41360"/>
                </a:lnTo>
                <a:lnTo>
                  <a:pt x="25930" y="41360"/>
                </a:lnTo>
                <a:lnTo>
                  <a:pt x="25920" y="41360"/>
                </a:lnTo>
                <a:lnTo>
                  <a:pt x="25910" y="41370"/>
                </a:lnTo>
                <a:lnTo>
                  <a:pt x="25900" y="41370"/>
                </a:lnTo>
                <a:lnTo>
                  <a:pt x="25890" y="41360"/>
                </a:lnTo>
                <a:lnTo>
                  <a:pt x="25880" y="41370"/>
                </a:lnTo>
                <a:lnTo>
                  <a:pt x="25870" y="41380"/>
                </a:lnTo>
                <a:lnTo>
                  <a:pt x="25860" y="41380"/>
                </a:lnTo>
                <a:lnTo>
                  <a:pt x="25850" y="41380"/>
                </a:lnTo>
                <a:lnTo>
                  <a:pt x="25850" y="41370"/>
                </a:lnTo>
                <a:lnTo>
                  <a:pt x="25840" y="41370"/>
                </a:lnTo>
                <a:lnTo>
                  <a:pt x="25840" y="41360"/>
                </a:lnTo>
                <a:lnTo>
                  <a:pt x="25810" y="41370"/>
                </a:lnTo>
                <a:lnTo>
                  <a:pt x="25800" y="41380"/>
                </a:lnTo>
                <a:lnTo>
                  <a:pt x="25790" y="41370"/>
                </a:lnTo>
                <a:lnTo>
                  <a:pt x="25780" y="41370"/>
                </a:lnTo>
                <a:lnTo>
                  <a:pt x="25750" y="41370"/>
                </a:lnTo>
                <a:lnTo>
                  <a:pt x="25740" y="41380"/>
                </a:lnTo>
                <a:lnTo>
                  <a:pt x="25730" y="41370"/>
                </a:lnTo>
                <a:lnTo>
                  <a:pt x="25720" y="41370"/>
                </a:lnTo>
                <a:lnTo>
                  <a:pt x="25670" y="41380"/>
                </a:lnTo>
                <a:lnTo>
                  <a:pt x="25490" y="41430"/>
                </a:lnTo>
                <a:lnTo>
                  <a:pt x="25500" y="41430"/>
                </a:lnTo>
                <a:lnTo>
                  <a:pt x="25490" y="41440"/>
                </a:lnTo>
                <a:lnTo>
                  <a:pt x="25490" y="41450"/>
                </a:lnTo>
                <a:lnTo>
                  <a:pt x="25480" y="41450"/>
                </a:lnTo>
                <a:lnTo>
                  <a:pt x="25470" y="41460"/>
                </a:lnTo>
                <a:lnTo>
                  <a:pt x="25460" y="41460"/>
                </a:lnTo>
                <a:lnTo>
                  <a:pt x="25450" y="41470"/>
                </a:lnTo>
                <a:lnTo>
                  <a:pt x="25440" y="41470"/>
                </a:lnTo>
                <a:lnTo>
                  <a:pt x="25430" y="41470"/>
                </a:lnTo>
                <a:lnTo>
                  <a:pt x="25420" y="41480"/>
                </a:lnTo>
                <a:lnTo>
                  <a:pt x="25410" y="41480"/>
                </a:lnTo>
                <a:lnTo>
                  <a:pt x="25400" y="41480"/>
                </a:lnTo>
                <a:lnTo>
                  <a:pt x="25400" y="41490"/>
                </a:lnTo>
                <a:lnTo>
                  <a:pt x="25390" y="41490"/>
                </a:lnTo>
                <a:lnTo>
                  <a:pt x="25380" y="41490"/>
                </a:lnTo>
                <a:lnTo>
                  <a:pt x="25370" y="41490"/>
                </a:lnTo>
                <a:lnTo>
                  <a:pt x="25350" y="41500"/>
                </a:lnTo>
                <a:lnTo>
                  <a:pt x="25350" y="41510"/>
                </a:lnTo>
                <a:lnTo>
                  <a:pt x="25350" y="41520"/>
                </a:lnTo>
                <a:lnTo>
                  <a:pt x="25350" y="41530"/>
                </a:lnTo>
                <a:lnTo>
                  <a:pt x="25350" y="41540"/>
                </a:lnTo>
                <a:lnTo>
                  <a:pt x="25340" y="41540"/>
                </a:lnTo>
                <a:lnTo>
                  <a:pt x="25330" y="41550"/>
                </a:lnTo>
                <a:lnTo>
                  <a:pt x="25320" y="41560"/>
                </a:lnTo>
                <a:lnTo>
                  <a:pt x="25320" y="41570"/>
                </a:lnTo>
                <a:lnTo>
                  <a:pt x="25310" y="41570"/>
                </a:lnTo>
                <a:lnTo>
                  <a:pt x="25310" y="41580"/>
                </a:lnTo>
                <a:lnTo>
                  <a:pt x="25300" y="41580"/>
                </a:lnTo>
                <a:lnTo>
                  <a:pt x="25290" y="41590"/>
                </a:lnTo>
                <a:lnTo>
                  <a:pt x="25280" y="41590"/>
                </a:lnTo>
                <a:lnTo>
                  <a:pt x="25270" y="41600"/>
                </a:lnTo>
                <a:lnTo>
                  <a:pt x="25260" y="41610"/>
                </a:lnTo>
                <a:lnTo>
                  <a:pt x="25250" y="41610"/>
                </a:lnTo>
                <a:lnTo>
                  <a:pt x="25240" y="41620"/>
                </a:lnTo>
                <a:lnTo>
                  <a:pt x="25230" y="41620"/>
                </a:lnTo>
                <a:lnTo>
                  <a:pt x="25220" y="41610"/>
                </a:lnTo>
                <a:lnTo>
                  <a:pt x="25210" y="41610"/>
                </a:lnTo>
                <a:lnTo>
                  <a:pt x="25200" y="41610"/>
                </a:lnTo>
                <a:lnTo>
                  <a:pt x="25200" y="41620"/>
                </a:lnTo>
                <a:lnTo>
                  <a:pt x="25190" y="41620"/>
                </a:lnTo>
                <a:lnTo>
                  <a:pt x="25190" y="41630"/>
                </a:lnTo>
                <a:lnTo>
                  <a:pt x="25180" y="41630"/>
                </a:lnTo>
                <a:lnTo>
                  <a:pt x="25180" y="41640"/>
                </a:lnTo>
                <a:lnTo>
                  <a:pt x="25170" y="41640"/>
                </a:lnTo>
                <a:lnTo>
                  <a:pt x="25160" y="41640"/>
                </a:lnTo>
                <a:lnTo>
                  <a:pt x="25150" y="41630"/>
                </a:lnTo>
                <a:lnTo>
                  <a:pt x="25150" y="41620"/>
                </a:lnTo>
                <a:lnTo>
                  <a:pt x="25140" y="41620"/>
                </a:lnTo>
                <a:lnTo>
                  <a:pt x="25100" y="41640"/>
                </a:lnTo>
                <a:lnTo>
                  <a:pt x="25100" y="41650"/>
                </a:lnTo>
                <a:lnTo>
                  <a:pt x="25090" y="41650"/>
                </a:lnTo>
                <a:lnTo>
                  <a:pt x="25080" y="41650"/>
                </a:lnTo>
                <a:lnTo>
                  <a:pt x="25080" y="41660"/>
                </a:lnTo>
                <a:lnTo>
                  <a:pt x="25070" y="41660"/>
                </a:lnTo>
                <a:lnTo>
                  <a:pt x="25060" y="41660"/>
                </a:lnTo>
                <a:lnTo>
                  <a:pt x="25050" y="41660"/>
                </a:lnTo>
                <a:lnTo>
                  <a:pt x="25040" y="41660"/>
                </a:lnTo>
                <a:lnTo>
                  <a:pt x="25030" y="41650"/>
                </a:lnTo>
                <a:lnTo>
                  <a:pt x="25020" y="41650"/>
                </a:lnTo>
                <a:lnTo>
                  <a:pt x="25010" y="41640"/>
                </a:lnTo>
                <a:lnTo>
                  <a:pt x="25000" y="41640"/>
                </a:lnTo>
                <a:lnTo>
                  <a:pt x="24990" y="41640"/>
                </a:lnTo>
                <a:lnTo>
                  <a:pt x="24980" y="41640"/>
                </a:lnTo>
                <a:lnTo>
                  <a:pt x="24970" y="41640"/>
                </a:lnTo>
                <a:lnTo>
                  <a:pt x="24960" y="41640"/>
                </a:lnTo>
                <a:lnTo>
                  <a:pt x="24950" y="41640"/>
                </a:lnTo>
                <a:lnTo>
                  <a:pt x="24950" y="41650"/>
                </a:lnTo>
                <a:lnTo>
                  <a:pt x="24940" y="41650"/>
                </a:lnTo>
                <a:lnTo>
                  <a:pt x="24930" y="41650"/>
                </a:lnTo>
                <a:lnTo>
                  <a:pt x="24920" y="41650"/>
                </a:lnTo>
                <a:lnTo>
                  <a:pt x="24910" y="41650"/>
                </a:lnTo>
                <a:lnTo>
                  <a:pt x="24900" y="41650"/>
                </a:lnTo>
                <a:lnTo>
                  <a:pt x="24890" y="41660"/>
                </a:lnTo>
                <a:lnTo>
                  <a:pt x="24880" y="41660"/>
                </a:lnTo>
                <a:lnTo>
                  <a:pt x="24870" y="41660"/>
                </a:lnTo>
                <a:lnTo>
                  <a:pt x="24860" y="41660"/>
                </a:lnTo>
                <a:lnTo>
                  <a:pt x="24860" y="41650"/>
                </a:lnTo>
                <a:lnTo>
                  <a:pt x="24850" y="41650"/>
                </a:lnTo>
                <a:lnTo>
                  <a:pt x="24850" y="41640"/>
                </a:lnTo>
                <a:lnTo>
                  <a:pt x="24840" y="41630"/>
                </a:lnTo>
                <a:lnTo>
                  <a:pt x="24840" y="41620"/>
                </a:lnTo>
                <a:lnTo>
                  <a:pt x="24830" y="41620"/>
                </a:lnTo>
                <a:lnTo>
                  <a:pt x="24820" y="41620"/>
                </a:lnTo>
                <a:lnTo>
                  <a:pt x="24810" y="41620"/>
                </a:lnTo>
                <a:lnTo>
                  <a:pt x="24800" y="41620"/>
                </a:lnTo>
                <a:lnTo>
                  <a:pt x="24790" y="41610"/>
                </a:lnTo>
                <a:lnTo>
                  <a:pt x="24780" y="41610"/>
                </a:lnTo>
                <a:lnTo>
                  <a:pt x="24780" y="41600"/>
                </a:lnTo>
                <a:lnTo>
                  <a:pt x="24770" y="41600"/>
                </a:lnTo>
                <a:lnTo>
                  <a:pt x="24770" y="41590"/>
                </a:lnTo>
                <a:lnTo>
                  <a:pt x="24760" y="41590"/>
                </a:lnTo>
                <a:lnTo>
                  <a:pt x="24750" y="41590"/>
                </a:lnTo>
                <a:lnTo>
                  <a:pt x="24740" y="41590"/>
                </a:lnTo>
                <a:lnTo>
                  <a:pt x="24740" y="41600"/>
                </a:lnTo>
                <a:lnTo>
                  <a:pt x="24730" y="41600"/>
                </a:lnTo>
                <a:lnTo>
                  <a:pt x="24720" y="41590"/>
                </a:lnTo>
                <a:lnTo>
                  <a:pt x="24720" y="41580"/>
                </a:lnTo>
                <a:lnTo>
                  <a:pt x="24710" y="41580"/>
                </a:lnTo>
                <a:lnTo>
                  <a:pt x="24710" y="41570"/>
                </a:lnTo>
                <a:lnTo>
                  <a:pt x="24700" y="41560"/>
                </a:lnTo>
                <a:lnTo>
                  <a:pt x="24700" y="41550"/>
                </a:lnTo>
                <a:lnTo>
                  <a:pt x="24700" y="41540"/>
                </a:lnTo>
                <a:lnTo>
                  <a:pt x="24690" y="41540"/>
                </a:lnTo>
                <a:lnTo>
                  <a:pt x="24680" y="41540"/>
                </a:lnTo>
                <a:lnTo>
                  <a:pt x="24670" y="41540"/>
                </a:lnTo>
                <a:lnTo>
                  <a:pt x="24670" y="41550"/>
                </a:lnTo>
                <a:lnTo>
                  <a:pt x="24660" y="41550"/>
                </a:lnTo>
                <a:lnTo>
                  <a:pt x="24660" y="41540"/>
                </a:lnTo>
                <a:lnTo>
                  <a:pt x="24650" y="41540"/>
                </a:lnTo>
                <a:lnTo>
                  <a:pt x="24650" y="41530"/>
                </a:lnTo>
                <a:lnTo>
                  <a:pt x="24660" y="41530"/>
                </a:lnTo>
                <a:lnTo>
                  <a:pt x="24670" y="41530"/>
                </a:lnTo>
                <a:lnTo>
                  <a:pt x="24640" y="41510"/>
                </a:lnTo>
                <a:lnTo>
                  <a:pt x="24630" y="41520"/>
                </a:lnTo>
                <a:lnTo>
                  <a:pt x="24620" y="41520"/>
                </a:lnTo>
                <a:lnTo>
                  <a:pt x="24610" y="41510"/>
                </a:lnTo>
                <a:lnTo>
                  <a:pt x="24610" y="41500"/>
                </a:lnTo>
                <a:lnTo>
                  <a:pt x="24610" y="41490"/>
                </a:lnTo>
                <a:lnTo>
                  <a:pt x="24600" y="41480"/>
                </a:lnTo>
                <a:lnTo>
                  <a:pt x="24600" y="41470"/>
                </a:lnTo>
                <a:lnTo>
                  <a:pt x="24600" y="41460"/>
                </a:lnTo>
                <a:lnTo>
                  <a:pt x="24610" y="41460"/>
                </a:lnTo>
                <a:lnTo>
                  <a:pt x="24610" y="41450"/>
                </a:lnTo>
                <a:lnTo>
                  <a:pt x="24610" y="41440"/>
                </a:lnTo>
                <a:lnTo>
                  <a:pt x="24600" y="41440"/>
                </a:lnTo>
                <a:lnTo>
                  <a:pt x="24590" y="41440"/>
                </a:lnTo>
                <a:lnTo>
                  <a:pt x="24580" y="41440"/>
                </a:lnTo>
                <a:lnTo>
                  <a:pt x="24570" y="41430"/>
                </a:lnTo>
                <a:lnTo>
                  <a:pt x="24570" y="41420"/>
                </a:lnTo>
                <a:lnTo>
                  <a:pt x="24560" y="41420"/>
                </a:lnTo>
                <a:lnTo>
                  <a:pt x="24550" y="41420"/>
                </a:lnTo>
                <a:lnTo>
                  <a:pt x="24550" y="41410"/>
                </a:lnTo>
                <a:lnTo>
                  <a:pt x="24540" y="41410"/>
                </a:lnTo>
                <a:lnTo>
                  <a:pt x="24540" y="41400"/>
                </a:lnTo>
                <a:lnTo>
                  <a:pt x="24540" y="41390"/>
                </a:lnTo>
                <a:lnTo>
                  <a:pt x="24540" y="41380"/>
                </a:lnTo>
                <a:lnTo>
                  <a:pt x="24540" y="41370"/>
                </a:lnTo>
                <a:lnTo>
                  <a:pt x="24540" y="41360"/>
                </a:lnTo>
                <a:lnTo>
                  <a:pt x="24540" y="41350"/>
                </a:lnTo>
                <a:lnTo>
                  <a:pt x="24530" y="41350"/>
                </a:lnTo>
                <a:lnTo>
                  <a:pt x="24520" y="41350"/>
                </a:lnTo>
                <a:lnTo>
                  <a:pt x="24510" y="41350"/>
                </a:lnTo>
                <a:lnTo>
                  <a:pt x="24500" y="41350"/>
                </a:lnTo>
                <a:lnTo>
                  <a:pt x="24490" y="41350"/>
                </a:lnTo>
                <a:lnTo>
                  <a:pt x="24480" y="41350"/>
                </a:lnTo>
                <a:lnTo>
                  <a:pt x="24470" y="41340"/>
                </a:lnTo>
                <a:lnTo>
                  <a:pt x="24470" y="41330"/>
                </a:lnTo>
                <a:lnTo>
                  <a:pt x="24460" y="41320"/>
                </a:lnTo>
                <a:lnTo>
                  <a:pt x="24450" y="41320"/>
                </a:lnTo>
                <a:lnTo>
                  <a:pt x="24440" y="41320"/>
                </a:lnTo>
                <a:lnTo>
                  <a:pt x="24430" y="41320"/>
                </a:lnTo>
                <a:lnTo>
                  <a:pt x="24420" y="41320"/>
                </a:lnTo>
                <a:lnTo>
                  <a:pt x="24410" y="41330"/>
                </a:lnTo>
                <a:lnTo>
                  <a:pt x="24400" y="41330"/>
                </a:lnTo>
                <a:lnTo>
                  <a:pt x="24390" y="41330"/>
                </a:lnTo>
                <a:lnTo>
                  <a:pt x="24390" y="41340"/>
                </a:lnTo>
                <a:lnTo>
                  <a:pt x="24380" y="41340"/>
                </a:lnTo>
                <a:lnTo>
                  <a:pt x="24370" y="41340"/>
                </a:lnTo>
                <a:lnTo>
                  <a:pt x="24360" y="41340"/>
                </a:lnTo>
                <a:lnTo>
                  <a:pt x="24360" y="41330"/>
                </a:lnTo>
                <a:lnTo>
                  <a:pt x="24350" y="41320"/>
                </a:lnTo>
                <a:lnTo>
                  <a:pt x="24340" y="41310"/>
                </a:lnTo>
                <a:lnTo>
                  <a:pt x="24340" y="41300"/>
                </a:lnTo>
                <a:lnTo>
                  <a:pt x="24330" y="41300"/>
                </a:lnTo>
                <a:lnTo>
                  <a:pt x="24320" y="41300"/>
                </a:lnTo>
                <a:lnTo>
                  <a:pt x="24320" y="41310"/>
                </a:lnTo>
                <a:lnTo>
                  <a:pt x="24320" y="41320"/>
                </a:lnTo>
                <a:lnTo>
                  <a:pt x="24310" y="41320"/>
                </a:lnTo>
                <a:lnTo>
                  <a:pt x="24290" y="41320"/>
                </a:lnTo>
                <a:lnTo>
                  <a:pt x="24280" y="41320"/>
                </a:lnTo>
                <a:lnTo>
                  <a:pt x="24280" y="41330"/>
                </a:lnTo>
                <a:lnTo>
                  <a:pt x="24280" y="41340"/>
                </a:lnTo>
                <a:lnTo>
                  <a:pt x="24270" y="41340"/>
                </a:lnTo>
                <a:lnTo>
                  <a:pt x="24260" y="41340"/>
                </a:lnTo>
                <a:lnTo>
                  <a:pt x="24250" y="41350"/>
                </a:lnTo>
                <a:lnTo>
                  <a:pt x="24240" y="41350"/>
                </a:lnTo>
                <a:lnTo>
                  <a:pt x="24230" y="41340"/>
                </a:lnTo>
                <a:lnTo>
                  <a:pt x="24220" y="41330"/>
                </a:lnTo>
                <a:lnTo>
                  <a:pt x="24210" y="41320"/>
                </a:lnTo>
                <a:lnTo>
                  <a:pt x="24200" y="41320"/>
                </a:lnTo>
                <a:lnTo>
                  <a:pt x="24200" y="41310"/>
                </a:lnTo>
                <a:lnTo>
                  <a:pt x="24200" y="41300"/>
                </a:lnTo>
                <a:lnTo>
                  <a:pt x="24200" y="41290"/>
                </a:lnTo>
                <a:lnTo>
                  <a:pt x="24190" y="41280"/>
                </a:lnTo>
                <a:lnTo>
                  <a:pt x="24190" y="41270"/>
                </a:lnTo>
                <a:lnTo>
                  <a:pt x="24180" y="41270"/>
                </a:lnTo>
                <a:lnTo>
                  <a:pt x="24170" y="41270"/>
                </a:lnTo>
                <a:lnTo>
                  <a:pt x="24170" y="41260"/>
                </a:lnTo>
                <a:lnTo>
                  <a:pt x="24170" y="41250"/>
                </a:lnTo>
                <a:lnTo>
                  <a:pt x="24170" y="41240"/>
                </a:lnTo>
                <a:lnTo>
                  <a:pt x="24180" y="41240"/>
                </a:lnTo>
                <a:lnTo>
                  <a:pt x="24170" y="41230"/>
                </a:lnTo>
                <a:lnTo>
                  <a:pt x="24170" y="41220"/>
                </a:lnTo>
                <a:lnTo>
                  <a:pt x="24160" y="41220"/>
                </a:lnTo>
                <a:lnTo>
                  <a:pt x="24160" y="41210"/>
                </a:lnTo>
                <a:lnTo>
                  <a:pt x="24150" y="41210"/>
                </a:lnTo>
                <a:lnTo>
                  <a:pt x="24150" y="41200"/>
                </a:lnTo>
                <a:lnTo>
                  <a:pt x="24150" y="41190"/>
                </a:lnTo>
                <a:lnTo>
                  <a:pt x="24150" y="41180"/>
                </a:lnTo>
                <a:lnTo>
                  <a:pt x="24150" y="41170"/>
                </a:lnTo>
                <a:lnTo>
                  <a:pt x="24140" y="41170"/>
                </a:lnTo>
                <a:lnTo>
                  <a:pt x="24130" y="41170"/>
                </a:lnTo>
                <a:lnTo>
                  <a:pt x="24120" y="41170"/>
                </a:lnTo>
                <a:lnTo>
                  <a:pt x="24110" y="41170"/>
                </a:lnTo>
                <a:lnTo>
                  <a:pt x="24110" y="41180"/>
                </a:lnTo>
                <a:lnTo>
                  <a:pt x="24100" y="41180"/>
                </a:lnTo>
                <a:lnTo>
                  <a:pt x="24110" y="41180"/>
                </a:lnTo>
                <a:lnTo>
                  <a:pt x="24110" y="41190"/>
                </a:lnTo>
                <a:lnTo>
                  <a:pt x="24110" y="41200"/>
                </a:lnTo>
                <a:lnTo>
                  <a:pt x="24110" y="41210"/>
                </a:lnTo>
                <a:lnTo>
                  <a:pt x="24100" y="41210"/>
                </a:lnTo>
                <a:lnTo>
                  <a:pt x="24100" y="41200"/>
                </a:lnTo>
                <a:lnTo>
                  <a:pt x="24100" y="41190"/>
                </a:lnTo>
                <a:lnTo>
                  <a:pt x="24100" y="41180"/>
                </a:lnTo>
                <a:lnTo>
                  <a:pt x="24100" y="41170"/>
                </a:lnTo>
                <a:lnTo>
                  <a:pt x="24090" y="41170"/>
                </a:lnTo>
                <a:lnTo>
                  <a:pt x="24080" y="41170"/>
                </a:lnTo>
                <a:lnTo>
                  <a:pt x="24080" y="41180"/>
                </a:lnTo>
                <a:lnTo>
                  <a:pt x="24070" y="41180"/>
                </a:lnTo>
                <a:lnTo>
                  <a:pt x="24070" y="41190"/>
                </a:lnTo>
                <a:lnTo>
                  <a:pt x="24070" y="41200"/>
                </a:lnTo>
                <a:lnTo>
                  <a:pt x="24060" y="41200"/>
                </a:lnTo>
                <a:lnTo>
                  <a:pt x="24050" y="41200"/>
                </a:lnTo>
                <a:lnTo>
                  <a:pt x="24040" y="41200"/>
                </a:lnTo>
                <a:lnTo>
                  <a:pt x="24030" y="41200"/>
                </a:lnTo>
                <a:lnTo>
                  <a:pt x="24020" y="41200"/>
                </a:lnTo>
                <a:lnTo>
                  <a:pt x="24010" y="41190"/>
                </a:lnTo>
                <a:lnTo>
                  <a:pt x="24000" y="41190"/>
                </a:lnTo>
                <a:lnTo>
                  <a:pt x="23990" y="41200"/>
                </a:lnTo>
                <a:lnTo>
                  <a:pt x="23980" y="41190"/>
                </a:lnTo>
                <a:lnTo>
                  <a:pt x="23990" y="41180"/>
                </a:lnTo>
                <a:lnTo>
                  <a:pt x="24000" y="41180"/>
                </a:lnTo>
                <a:lnTo>
                  <a:pt x="24010" y="41180"/>
                </a:lnTo>
                <a:lnTo>
                  <a:pt x="24010" y="41170"/>
                </a:lnTo>
                <a:lnTo>
                  <a:pt x="23960" y="41170"/>
                </a:lnTo>
                <a:lnTo>
                  <a:pt x="23960" y="41180"/>
                </a:lnTo>
                <a:lnTo>
                  <a:pt x="23960" y="41190"/>
                </a:lnTo>
                <a:lnTo>
                  <a:pt x="23960" y="41200"/>
                </a:lnTo>
                <a:lnTo>
                  <a:pt x="23950" y="41200"/>
                </a:lnTo>
                <a:lnTo>
                  <a:pt x="23940" y="41200"/>
                </a:lnTo>
                <a:lnTo>
                  <a:pt x="23930" y="41200"/>
                </a:lnTo>
                <a:lnTo>
                  <a:pt x="23920" y="41200"/>
                </a:lnTo>
                <a:lnTo>
                  <a:pt x="23910" y="41200"/>
                </a:lnTo>
                <a:lnTo>
                  <a:pt x="23910" y="41210"/>
                </a:lnTo>
                <a:lnTo>
                  <a:pt x="23900" y="41210"/>
                </a:lnTo>
                <a:lnTo>
                  <a:pt x="23900" y="41220"/>
                </a:lnTo>
                <a:lnTo>
                  <a:pt x="23890" y="41210"/>
                </a:lnTo>
                <a:lnTo>
                  <a:pt x="23880" y="41210"/>
                </a:lnTo>
                <a:lnTo>
                  <a:pt x="23870" y="41210"/>
                </a:lnTo>
                <a:lnTo>
                  <a:pt x="23860" y="41210"/>
                </a:lnTo>
                <a:lnTo>
                  <a:pt x="23850" y="41210"/>
                </a:lnTo>
                <a:lnTo>
                  <a:pt x="23840" y="41210"/>
                </a:lnTo>
                <a:lnTo>
                  <a:pt x="23840" y="41200"/>
                </a:lnTo>
                <a:lnTo>
                  <a:pt x="23830" y="41200"/>
                </a:lnTo>
                <a:lnTo>
                  <a:pt x="23820" y="41190"/>
                </a:lnTo>
                <a:lnTo>
                  <a:pt x="23810" y="41190"/>
                </a:lnTo>
                <a:lnTo>
                  <a:pt x="23800" y="41180"/>
                </a:lnTo>
                <a:lnTo>
                  <a:pt x="23790" y="41180"/>
                </a:lnTo>
                <a:lnTo>
                  <a:pt x="23730" y="41180"/>
                </a:lnTo>
                <a:lnTo>
                  <a:pt x="23720" y="41180"/>
                </a:lnTo>
                <a:lnTo>
                  <a:pt x="23700" y="41180"/>
                </a:lnTo>
                <a:lnTo>
                  <a:pt x="23690" y="41180"/>
                </a:lnTo>
                <a:lnTo>
                  <a:pt x="23680" y="41180"/>
                </a:lnTo>
                <a:lnTo>
                  <a:pt x="23670" y="41180"/>
                </a:lnTo>
                <a:lnTo>
                  <a:pt x="23660" y="41180"/>
                </a:lnTo>
                <a:lnTo>
                  <a:pt x="23660" y="41170"/>
                </a:lnTo>
                <a:lnTo>
                  <a:pt x="23660" y="41160"/>
                </a:lnTo>
                <a:lnTo>
                  <a:pt x="23660" y="41150"/>
                </a:lnTo>
                <a:lnTo>
                  <a:pt x="23650" y="41150"/>
                </a:lnTo>
                <a:lnTo>
                  <a:pt x="23650" y="41140"/>
                </a:lnTo>
                <a:lnTo>
                  <a:pt x="23640" y="41140"/>
                </a:lnTo>
                <a:lnTo>
                  <a:pt x="23640" y="41130"/>
                </a:lnTo>
                <a:lnTo>
                  <a:pt x="23630" y="41130"/>
                </a:lnTo>
                <a:lnTo>
                  <a:pt x="23620" y="41120"/>
                </a:lnTo>
                <a:lnTo>
                  <a:pt x="23630" y="41110"/>
                </a:lnTo>
                <a:lnTo>
                  <a:pt x="23630" y="41100"/>
                </a:lnTo>
                <a:lnTo>
                  <a:pt x="23620" y="41100"/>
                </a:lnTo>
                <a:lnTo>
                  <a:pt x="23620" y="41090"/>
                </a:lnTo>
                <a:lnTo>
                  <a:pt x="23610" y="41090"/>
                </a:lnTo>
                <a:lnTo>
                  <a:pt x="23600" y="41080"/>
                </a:lnTo>
                <a:lnTo>
                  <a:pt x="23590" y="41080"/>
                </a:lnTo>
                <a:lnTo>
                  <a:pt x="23590" y="41070"/>
                </a:lnTo>
                <a:lnTo>
                  <a:pt x="23600" y="41070"/>
                </a:lnTo>
                <a:lnTo>
                  <a:pt x="23610" y="41060"/>
                </a:lnTo>
                <a:lnTo>
                  <a:pt x="23610" y="41050"/>
                </a:lnTo>
                <a:lnTo>
                  <a:pt x="23610" y="41040"/>
                </a:lnTo>
                <a:lnTo>
                  <a:pt x="23610" y="41030"/>
                </a:lnTo>
                <a:lnTo>
                  <a:pt x="23600" y="41030"/>
                </a:lnTo>
                <a:lnTo>
                  <a:pt x="23590" y="41030"/>
                </a:lnTo>
                <a:lnTo>
                  <a:pt x="23590" y="41020"/>
                </a:lnTo>
                <a:lnTo>
                  <a:pt x="23580" y="41020"/>
                </a:lnTo>
                <a:lnTo>
                  <a:pt x="23580" y="41010"/>
                </a:lnTo>
                <a:lnTo>
                  <a:pt x="23570" y="41010"/>
                </a:lnTo>
                <a:lnTo>
                  <a:pt x="23570" y="41000"/>
                </a:lnTo>
                <a:lnTo>
                  <a:pt x="23560" y="41000"/>
                </a:lnTo>
                <a:lnTo>
                  <a:pt x="23550" y="41000"/>
                </a:lnTo>
                <a:lnTo>
                  <a:pt x="23550" y="40990"/>
                </a:lnTo>
                <a:lnTo>
                  <a:pt x="23540" y="40990"/>
                </a:lnTo>
                <a:lnTo>
                  <a:pt x="23540" y="40980"/>
                </a:lnTo>
                <a:lnTo>
                  <a:pt x="23530" y="40980"/>
                </a:lnTo>
                <a:lnTo>
                  <a:pt x="23520" y="40980"/>
                </a:lnTo>
                <a:lnTo>
                  <a:pt x="23510" y="40980"/>
                </a:lnTo>
                <a:lnTo>
                  <a:pt x="23510" y="40970"/>
                </a:lnTo>
                <a:lnTo>
                  <a:pt x="23510" y="40960"/>
                </a:lnTo>
                <a:lnTo>
                  <a:pt x="23500" y="40950"/>
                </a:lnTo>
                <a:lnTo>
                  <a:pt x="23500" y="40940"/>
                </a:lnTo>
                <a:lnTo>
                  <a:pt x="23490" y="40940"/>
                </a:lnTo>
                <a:lnTo>
                  <a:pt x="23480" y="40940"/>
                </a:lnTo>
                <a:lnTo>
                  <a:pt x="23480" y="40950"/>
                </a:lnTo>
                <a:lnTo>
                  <a:pt x="23470" y="40950"/>
                </a:lnTo>
                <a:lnTo>
                  <a:pt x="23460" y="40950"/>
                </a:lnTo>
                <a:lnTo>
                  <a:pt x="23450" y="40950"/>
                </a:lnTo>
                <a:lnTo>
                  <a:pt x="23440" y="40950"/>
                </a:lnTo>
                <a:lnTo>
                  <a:pt x="23430" y="40950"/>
                </a:lnTo>
                <a:lnTo>
                  <a:pt x="23430" y="40940"/>
                </a:lnTo>
                <a:lnTo>
                  <a:pt x="23430" y="40930"/>
                </a:lnTo>
                <a:lnTo>
                  <a:pt x="23440" y="40930"/>
                </a:lnTo>
                <a:lnTo>
                  <a:pt x="23450" y="40930"/>
                </a:lnTo>
                <a:lnTo>
                  <a:pt x="23460" y="40930"/>
                </a:lnTo>
                <a:lnTo>
                  <a:pt x="23460" y="40920"/>
                </a:lnTo>
                <a:lnTo>
                  <a:pt x="23470" y="40910"/>
                </a:lnTo>
                <a:lnTo>
                  <a:pt x="23470" y="40900"/>
                </a:lnTo>
                <a:lnTo>
                  <a:pt x="23460" y="40900"/>
                </a:lnTo>
                <a:lnTo>
                  <a:pt x="23450" y="40900"/>
                </a:lnTo>
                <a:lnTo>
                  <a:pt x="23440" y="40910"/>
                </a:lnTo>
                <a:lnTo>
                  <a:pt x="23430" y="40910"/>
                </a:lnTo>
                <a:lnTo>
                  <a:pt x="23430" y="40920"/>
                </a:lnTo>
                <a:lnTo>
                  <a:pt x="23420" y="40920"/>
                </a:lnTo>
                <a:lnTo>
                  <a:pt x="23420" y="40910"/>
                </a:lnTo>
                <a:lnTo>
                  <a:pt x="23410" y="40910"/>
                </a:lnTo>
                <a:lnTo>
                  <a:pt x="23410" y="40900"/>
                </a:lnTo>
                <a:lnTo>
                  <a:pt x="23410" y="40890"/>
                </a:lnTo>
                <a:lnTo>
                  <a:pt x="23410" y="40880"/>
                </a:lnTo>
                <a:lnTo>
                  <a:pt x="23420" y="40880"/>
                </a:lnTo>
                <a:lnTo>
                  <a:pt x="23430" y="40880"/>
                </a:lnTo>
                <a:lnTo>
                  <a:pt x="23430" y="40870"/>
                </a:lnTo>
                <a:lnTo>
                  <a:pt x="23440" y="40870"/>
                </a:lnTo>
                <a:lnTo>
                  <a:pt x="23450" y="40860"/>
                </a:lnTo>
                <a:lnTo>
                  <a:pt x="23450" y="40850"/>
                </a:lnTo>
                <a:lnTo>
                  <a:pt x="23440" y="40850"/>
                </a:lnTo>
                <a:lnTo>
                  <a:pt x="23440" y="40840"/>
                </a:lnTo>
                <a:lnTo>
                  <a:pt x="23430" y="40840"/>
                </a:lnTo>
                <a:lnTo>
                  <a:pt x="23430" y="40830"/>
                </a:lnTo>
                <a:lnTo>
                  <a:pt x="23430" y="40820"/>
                </a:lnTo>
                <a:lnTo>
                  <a:pt x="23420" y="40820"/>
                </a:lnTo>
                <a:lnTo>
                  <a:pt x="23420" y="40810"/>
                </a:lnTo>
                <a:lnTo>
                  <a:pt x="23410" y="40810"/>
                </a:lnTo>
                <a:lnTo>
                  <a:pt x="23400" y="40810"/>
                </a:lnTo>
                <a:lnTo>
                  <a:pt x="23400" y="40800"/>
                </a:lnTo>
                <a:lnTo>
                  <a:pt x="23400" y="40790"/>
                </a:lnTo>
                <a:lnTo>
                  <a:pt x="23400" y="40780"/>
                </a:lnTo>
                <a:lnTo>
                  <a:pt x="23400" y="40770"/>
                </a:lnTo>
                <a:lnTo>
                  <a:pt x="23400" y="40760"/>
                </a:lnTo>
                <a:lnTo>
                  <a:pt x="23390" y="40760"/>
                </a:lnTo>
                <a:lnTo>
                  <a:pt x="23390" y="40750"/>
                </a:lnTo>
                <a:lnTo>
                  <a:pt x="23380" y="40750"/>
                </a:lnTo>
                <a:lnTo>
                  <a:pt x="23370" y="40750"/>
                </a:lnTo>
                <a:lnTo>
                  <a:pt x="23370" y="40740"/>
                </a:lnTo>
                <a:lnTo>
                  <a:pt x="23360" y="40730"/>
                </a:lnTo>
                <a:lnTo>
                  <a:pt x="23360" y="40720"/>
                </a:lnTo>
                <a:lnTo>
                  <a:pt x="23350" y="40720"/>
                </a:lnTo>
                <a:lnTo>
                  <a:pt x="23350" y="40710"/>
                </a:lnTo>
                <a:lnTo>
                  <a:pt x="23340" y="40710"/>
                </a:lnTo>
                <a:lnTo>
                  <a:pt x="23330" y="40710"/>
                </a:lnTo>
                <a:lnTo>
                  <a:pt x="23320" y="40710"/>
                </a:lnTo>
                <a:lnTo>
                  <a:pt x="23310" y="40700"/>
                </a:lnTo>
                <a:lnTo>
                  <a:pt x="23310" y="40690"/>
                </a:lnTo>
                <a:lnTo>
                  <a:pt x="23300" y="40690"/>
                </a:lnTo>
                <a:lnTo>
                  <a:pt x="23290" y="40690"/>
                </a:lnTo>
                <a:lnTo>
                  <a:pt x="23290" y="40700"/>
                </a:lnTo>
                <a:lnTo>
                  <a:pt x="23280" y="40700"/>
                </a:lnTo>
                <a:lnTo>
                  <a:pt x="23270" y="40700"/>
                </a:lnTo>
                <a:lnTo>
                  <a:pt x="23260" y="40700"/>
                </a:lnTo>
                <a:lnTo>
                  <a:pt x="23250" y="40690"/>
                </a:lnTo>
                <a:lnTo>
                  <a:pt x="23240" y="40680"/>
                </a:lnTo>
                <a:lnTo>
                  <a:pt x="23230" y="40680"/>
                </a:lnTo>
                <a:lnTo>
                  <a:pt x="23230" y="40670"/>
                </a:lnTo>
                <a:lnTo>
                  <a:pt x="23210" y="40680"/>
                </a:lnTo>
                <a:lnTo>
                  <a:pt x="23200" y="40680"/>
                </a:lnTo>
                <a:lnTo>
                  <a:pt x="23190" y="40690"/>
                </a:lnTo>
                <a:lnTo>
                  <a:pt x="23190" y="40700"/>
                </a:lnTo>
                <a:lnTo>
                  <a:pt x="23180" y="40710"/>
                </a:lnTo>
                <a:lnTo>
                  <a:pt x="23180" y="40720"/>
                </a:lnTo>
                <a:lnTo>
                  <a:pt x="23170" y="40720"/>
                </a:lnTo>
                <a:lnTo>
                  <a:pt x="23170" y="40710"/>
                </a:lnTo>
                <a:lnTo>
                  <a:pt x="23160" y="40710"/>
                </a:lnTo>
                <a:lnTo>
                  <a:pt x="23150" y="40710"/>
                </a:lnTo>
                <a:lnTo>
                  <a:pt x="23140" y="40710"/>
                </a:lnTo>
                <a:lnTo>
                  <a:pt x="23130" y="40710"/>
                </a:lnTo>
                <a:lnTo>
                  <a:pt x="23120" y="40710"/>
                </a:lnTo>
                <a:lnTo>
                  <a:pt x="23110" y="40720"/>
                </a:lnTo>
                <a:lnTo>
                  <a:pt x="23110" y="40730"/>
                </a:lnTo>
                <a:lnTo>
                  <a:pt x="23110" y="40740"/>
                </a:lnTo>
                <a:lnTo>
                  <a:pt x="23120" y="40740"/>
                </a:lnTo>
                <a:lnTo>
                  <a:pt x="23120" y="40750"/>
                </a:lnTo>
                <a:lnTo>
                  <a:pt x="23120" y="40760"/>
                </a:lnTo>
                <a:lnTo>
                  <a:pt x="23110" y="40760"/>
                </a:lnTo>
                <a:lnTo>
                  <a:pt x="23090" y="40760"/>
                </a:lnTo>
                <a:lnTo>
                  <a:pt x="23080" y="40760"/>
                </a:lnTo>
                <a:lnTo>
                  <a:pt x="23070" y="40760"/>
                </a:lnTo>
                <a:lnTo>
                  <a:pt x="23060" y="40770"/>
                </a:lnTo>
                <a:lnTo>
                  <a:pt x="23050" y="40770"/>
                </a:lnTo>
                <a:lnTo>
                  <a:pt x="23040" y="40770"/>
                </a:lnTo>
                <a:lnTo>
                  <a:pt x="23030" y="40780"/>
                </a:lnTo>
                <a:lnTo>
                  <a:pt x="23010" y="40780"/>
                </a:lnTo>
                <a:lnTo>
                  <a:pt x="23000" y="40780"/>
                </a:lnTo>
                <a:lnTo>
                  <a:pt x="22990" y="40790"/>
                </a:lnTo>
                <a:lnTo>
                  <a:pt x="22980" y="40790"/>
                </a:lnTo>
                <a:lnTo>
                  <a:pt x="22970" y="40790"/>
                </a:lnTo>
                <a:lnTo>
                  <a:pt x="22960" y="40790"/>
                </a:lnTo>
                <a:lnTo>
                  <a:pt x="22950" y="40780"/>
                </a:lnTo>
                <a:lnTo>
                  <a:pt x="22940" y="40770"/>
                </a:lnTo>
                <a:lnTo>
                  <a:pt x="22930" y="40770"/>
                </a:lnTo>
                <a:lnTo>
                  <a:pt x="22920" y="40770"/>
                </a:lnTo>
                <a:lnTo>
                  <a:pt x="22910" y="40770"/>
                </a:lnTo>
                <a:lnTo>
                  <a:pt x="22900" y="40770"/>
                </a:lnTo>
                <a:lnTo>
                  <a:pt x="22890" y="40770"/>
                </a:lnTo>
                <a:lnTo>
                  <a:pt x="22880" y="40760"/>
                </a:lnTo>
                <a:lnTo>
                  <a:pt x="22870" y="40760"/>
                </a:lnTo>
                <a:lnTo>
                  <a:pt x="22860" y="40750"/>
                </a:lnTo>
                <a:lnTo>
                  <a:pt x="22850" y="40750"/>
                </a:lnTo>
                <a:lnTo>
                  <a:pt x="22840" y="40750"/>
                </a:lnTo>
                <a:lnTo>
                  <a:pt x="22830" y="40750"/>
                </a:lnTo>
                <a:lnTo>
                  <a:pt x="22820" y="40750"/>
                </a:lnTo>
                <a:lnTo>
                  <a:pt x="22810" y="40750"/>
                </a:lnTo>
                <a:lnTo>
                  <a:pt x="22800" y="40750"/>
                </a:lnTo>
                <a:lnTo>
                  <a:pt x="22790" y="40750"/>
                </a:lnTo>
                <a:lnTo>
                  <a:pt x="22780" y="40750"/>
                </a:lnTo>
                <a:lnTo>
                  <a:pt x="22770" y="40750"/>
                </a:lnTo>
                <a:lnTo>
                  <a:pt x="22750" y="40750"/>
                </a:lnTo>
                <a:lnTo>
                  <a:pt x="22750" y="40760"/>
                </a:lnTo>
                <a:lnTo>
                  <a:pt x="22740" y="40760"/>
                </a:lnTo>
                <a:lnTo>
                  <a:pt x="22730" y="40750"/>
                </a:lnTo>
                <a:lnTo>
                  <a:pt x="22730" y="40740"/>
                </a:lnTo>
                <a:lnTo>
                  <a:pt x="22730" y="40730"/>
                </a:lnTo>
                <a:lnTo>
                  <a:pt x="22730" y="40720"/>
                </a:lnTo>
                <a:lnTo>
                  <a:pt x="22720" y="40710"/>
                </a:lnTo>
                <a:lnTo>
                  <a:pt x="22710" y="40700"/>
                </a:lnTo>
                <a:lnTo>
                  <a:pt x="22710" y="40690"/>
                </a:lnTo>
                <a:lnTo>
                  <a:pt x="22700" y="40690"/>
                </a:lnTo>
                <a:lnTo>
                  <a:pt x="22690" y="40690"/>
                </a:lnTo>
                <a:lnTo>
                  <a:pt x="22680" y="40690"/>
                </a:lnTo>
                <a:lnTo>
                  <a:pt x="22670" y="40680"/>
                </a:lnTo>
                <a:lnTo>
                  <a:pt x="22660" y="40680"/>
                </a:lnTo>
                <a:lnTo>
                  <a:pt x="22640" y="40680"/>
                </a:lnTo>
                <a:lnTo>
                  <a:pt x="22630" y="40680"/>
                </a:lnTo>
                <a:lnTo>
                  <a:pt x="22620" y="40680"/>
                </a:lnTo>
                <a:lnTo>
                  <a:pt x="22620" y="40670"/>
                </a:lnTo>
                <a:lnTo>
                  <a:pt x="22610" y="40670"/>
                </a:lnTo>
                <a:lnTo>
                  <a:pt x="22600" y="40660"/>
                </a:lnTo>
                <a:lnTo>
                  <a:pt x="22590" y="40650"/>
                </a:lnTo>
                <a:lnTo>
                  <a:pt x="22580" y="40650"/>
                </a:lnTo>
                <a:lnTo>
                  <a:pt x="22570" y="40650"/>
                </a:lnTo>
                <a:lnTo>
                  <a:pt x="22560" y="40650"/>
                </a:lnTo>
                <a:lnTo>
                  <a:pt x="22550" y="40650"/>
                </a:lnTo>
                <a:lnTo>
                  <a:pt x="22540" y="40650"/>
                </a:lnTo>
                <a:lnTo>
                  <a:pt x="22530" y="40640"/>
                </a:lnTo>
                <a:lnTo>
                  <a:pt x="22520" y="40640"/>
                </a:lnTo>
                <a:lnTo>
                  <a:pt x="22510" y="40630"/>
                </a:lnTo>
                <a:lnTo>
                  <a:pt x="22510" y="40620"/>
                </a:lnTo>
                <a:lnTo>
                  <a:pt x="22500" y="40620"/>
                </a:lnTo>
                <a:lnTo>
                  <a:pt x="22490" y="40610"/>
                </a:lnTo>
                <a:lnTo>
                  <a:pt x="22480" y="40600"/>
                </a:lnTo>
                <a:lnTo>
                  <a:pt x="22480" y="40590"/>
                </a:lnTo>
                <a:lnTo>
                  <a:pt x="22480" y="40570"/>
                </a:lnTo>
                <a:lnTo>
                  <a:pt x="22470" y="40560"/>
                </a:lnTo>
                <a:lnTo>
                  <a:pt x="22470" y="40550"/>
                </a:lnTo>
                <a:lnTo>
                  <a:pt x="22460" y="40540"/>
                </a:lnTo>
                <a:lnTo>
                  <a:pt x="22460" y="40530"/>
                </a:lnTo>
                <a:lnTo>
                  <a:pt x="22460" y="40520"/>
                </a:lnTo>
                <a:lnTo>
                  <a:pt x="22450" y="40520"/>
                </a:lnTo>
                <a:lnTo>
                  <a:pt x="22440" y="40520"/>
                </a:lnTo>
                <a:lnTo>
                  <a:pt x="22430" y="40520"/>
                </a:lnTo>
                <a:lnTo>
                  <a:pt x="22420" y="40520"/>
                </a:lnTo>
                <a:lnTo>
                  <a:pt x="22410" y="40530"/>
                </a:lnTo>
                <a:lnTo>
                  <a:pt x="22410" y="40540"/>
                </a:lnTo>
                <a:lnTo>
                  <a:pt x="22400" y="40560"/>
                </a:lnTo>
                <a:lnTo>
                  <a:pt x="22390" y="40570"/>
                </a:lnTo>
                <a:lnTo>
                  <a:pt x="22380" y="40580"/>
                </a:lnTo>
                <a:lnTo>
                  <a:pt x="22370" y="40590"/>
                </a:lnTo>
                <a:lnTo>
                  <a:pt x="22360" y="40590"/>
                </a:lnTo>
                <a:lnTo>
                  <a:pt x="22350" y="40590"/>
                </a:lnTo>
                <a:lnTo>
                  <a:pt x="22340" y="40600"/>
                </a:lnTo>
                <a:lnTo>
                  <a:pt x="22330" y="40600"/>
                </a:lnTo>
                <a:lnTo>
                  <a:pt x="22320" y="40600"/>
                </a:lnTo>
                <a:lnTo>
                  <a:pt x="22310" y="40600"/>
                </a:lnTo>
                <a:lnTo>
                  <a:pt x="22290" y="40590"/>
                </a:lnTo>
                <a:lnTo>
                  <a:pt x="22280" y="40590"/>
                </a:lnTo>
                <a:lnTo>
                  <a:pt x="22270" y="40590"/>
                </a:lnTo>
                <a:lnTo>
                  <a:pt x="22250" y="40590"/>
                </a:lnTo>
                <a:lnTo>
                  <a:pt x="22240" y="40590"/>
                </a:lnTo>
                <a:lnTo>
                  <a:pt x="22220" y="40590"/>
                </a:lnTo>
                <a:lnTo>
                  <a:pt x="22210" y="40600"/>
                </a:lnTo>
                <a:lnTo>
                  <a:pt x="22200" y="40600"/>
                </a:lnTo>
                <a:lnTo>
                  <a:pt x="22190" y="40600"/>
                </a:lnTo>
                <a:lnTo>
                  <a:pt x="22180" y="40610"/>
                </a:lnTo>
                <a:lnTo>
                  <a:pt x="22170" y="40610"/>
                </a:lnTo>
                <a:lnTo>
                  <a:pt x="22160" y="40610"/>
                </a:lnTo>
                <a:lnTo>
                  <a:pt x="22150" y="40620"/>
                </a:lnTo>
                <a:lnTo>
                  <a:pt x="22140" y="40620"/>
                </a:lnTo>
                <a:lnTo>
                  <a:pt x="22130" y="40620"/>
                </a:lnTo>
                <a:lnTo>
                  <a:pt x="22120" y="40620"/>
                </a:lnTo>
                <a:lnTo>
                  <a:pt x="22110" y="40620"/>
                </a:lnTo>
                <a:lnTo>
                  <a:pt x="22090" y="40620"/>
                </a:lnTo>
                <a:lnTo>
                  <a:pt x="22080" y="40620"/>
                </a:lnTo>
                <a:lnTo>
                  <a:pt x="22070" y="40620"/>
                </a:lnTo>
                <a:lnTo>
                  <a:pt x="22060" y="40620"/>
                </a:lnTo>
                <a:lnTo>
                  <a:pt x="22050" y="40610"/>
                </a:lnTo>
                <a:lnTo>
                  <a:pt x="22040" y="40610"/>
                </a:lnTo>
                <a:lnTo>
                  <a:pt x="22030" y="40610"/>
                </a:lnTo>
                <a:lnTo>
                  <a:pt x="22020" y="40600"/>
                </a:lnTo>
                <a:lnTo>
                  <a:pt x="22010" y="40600"/>
                </a:lnTo>
                <a:lnTo>
                  <a:pt x="22000" y="40590"/>
                </a:lnTo>
                <a:lnTo>
                  <a:pt x="21990" y="40590"/>
                </a:lnTo>
                <a:lnTo>
                  <a:pt x="21920" y="40600"/>
                </a:lnTo>
                <a:lnTo>
                  <a:pt x="21920" y="40610"/>
                </a:lnTo>
                <a:lnTo>
                  <a:pt x="21910" y="40610"/>
                </a:lnTo>
                <a:lnTo>
                  <a:pt x="21910" y="40620"/>
                </a:lnTo>
                <a:lnTo>
                  <a:pt x="21900" y="40620"/>
                </a:lnTo>
                <a:lnTo>
                  <a:pt x="21890" y="40620"/>
                </a:lnTo>
                <a:lnTo>
                  <a:pt x="21880" y="40620"/>
                </a:lnTo>
                <a:lnTo>
                  <a:pt x="21880" y="40630"/>
                </a:lnTo>
                <a:lnTo>
                  <a:pt x="21870" y="40640"/>
                </a:lnTo>
                <a:lnTo>
                  <a:pt x="21870" y="40650"/>
                </a:lnTo>
                <a:lnTo>
                  <a:pt x="21870" y="40670"/>
                </a:lnTo>
                <a:lnTo>
                  <a:pt x="21860" y="40680"/>
                </a:lnTo>
                <a:lnTo>
                  <a:pt x="21860" y="40690"/>
                </a:lnTo>
                <a:lnTo>
                  <a:pt x="21850" y="40700"/>
                </a:lnTo>
                <a:lnTo>
                  <a:pt x="21840" y="40700"/>
                </a:lnTo>
                <a:lnTo>
                  <a:pt x="21830" y="40700"/>
                </a:lnTo>
                <a:lnTo>
                  <a:pt x="21830" y="40710"/>
                </a:lnTo>
                <a:lnTo>
                  <a:pt x="21830" y="40700"/>
                </a:lnTo>
                <a:lnTo>
                  <a:pt x="21820" y="40700"/>
                </a:lnTo>
                <a:lnTo>
                  <a:pt x="21800" y="40690"/>
                </a:lnTo>
                <a:lnTo>
                  <a:pt x="21790" y="40680"/>
                </a:lnTo>
                <a:lnTo>
                  <a:pt x="21780" y="40670"/>
                </a:lnTo>
                <a:lnTo>
                  <a:pt x="21780" y="40660"/>
                </a:lnTo>
                <a:lnTo>
                  <a:pt x="21770" y="40660"/>
                </a:lnTo>
                <a:lnTo>
                  <a:pt x="21750" y="40660"/>
                </a:lnTo>
                <a:lnTo>
                  <a:pt x="21740" y="40660"/>
                </a:lnTo>
                <a:lnTo>
                  <a:pt x="21730" y="40660"/>
                </a:lnTo>
                <a:lnTo>
                  <a:pt x="21720" y="40660"/>
                </a:lnTo>
                <a:lnTo>
                  <a:pt x="21700" y="40660"/>
                </a:lnTo>
                <a:lnTo>
                  <a:pt x="21690" y="40660"/>
                </a:lnTo>
                <a:lnTo>
                  <a:pt x="21670" y="40670"/>
                </a:lnTo>
                <a:lnTo>
                  <a:pt x="21660" y="40670"/>
                </a:lnTo>
                <a:lnTo>
                  <a:pt x="21640" y="40670"/>
                </a:lnTo>
                <a:lnTo>
                  <a:pt x="21640" y="40680"/>
                </a:lnTo>
                <a:lnTo>
                  <a:pt x="21630" y="40680"/>
                </a:lnTo>
                <a:lnTo>
                  <a:pt x="21620" y="40680"/>
                </a:lnTo>
                <a:lnTo>
                  <a:pt x="21620" y="40690"/>
                </a:lnTo>
                <a:lnTo>
                  <a:pt x="21610" y="40690"/>
                </a:lnTo>
                <a:lnTo>
                  <a:pt x="21600" y="40690"/>
                </a:lnTo>
                <a:lnTo>
                  <a:pt x="21590" y="40690"/>
                </a:lnTo>
                <a:lnTo>
                  <a:pt x="21580" y="40690"/>
                </a:lnTo>
                <a:lnTo>
                  <a:pt x="21570" y="40690"/>
                </a:lnTo>
                <a:lnTo>
                  <a:pt x="21560" y="40690"/>
                </a:lnTo>
                <a:lnTo>
                  <a:pt x="21560" y="40700"/>
                </a:lnTo>
                <a:lnTo>
                  <a:pt x="21560" y="40710"/>
                </a:lnTo>
                <a:lnTo>
                  <a:pt x="21550" y="40720"/>
                </a:lnTo>
                <a:lnTo>
                  <a:pt x="21550" y="40730"/>
                </a:lnTo>
                <a:lnTo>
                  <a:pt x="21540" y="40740"/>
                </a:lnTo>
                <a:lnTo>
                  <a:pt x="21540" y="40750"/>
                </a:lnTo>
                <a:lnTo>
                  <a:pt x="21530" y="40750"/>
                </a:lnTo>
                <a:lnTo>
                  <a:pt x="21520" y="40740"/>
                </a:lnTo>
                <a:lnTo>
                  <a:pt x="21520" y="40730"/>
                </a:lnTo>
                <a:lnTo>
                  <a:pt x="21510" y="40720"/>
                </a:lnTo>
                <a:lnTo>
                  <a:pt x="21500" y="40720"/>
                </a:lnTo>
                <a:lnTo>
                  <a:pt x="21490" y="40720"/>
                </a:lnTo>
                <a:lnTo>
                  <a:pt x="21480" y="40720"/>
                </a:lnTo>
                <a:lnTo>
                  <a:pt x="21470" y="40720"/>
                </a:lnTo>
                <a:lnTo>
                  <a:pt x="21460" y="40720"/>
                </a:lnTo>
                <a:lnTo>
                  <a:pt x="21460" y="40710"/>
                </a:lnTo>
                <a:lnTo>
                  <a:pt x="21450" y="40700"/>
                </a:lnTo>
                <a:lnTo>
                  <a:pt x="21440" y="40690"/>
                </a:lnTo>
                <a:lnTo>
                  <a:pt x="21430" y="40690"/>
                </a:lnTo>
                <a:lnTo>
                  <a:pt x="21420" y="40690"/>
                </a:lnTo>
                <a:lnTo>
                  <a:pt x="21410" y="40700"/>
                </a:lnTo>
                <a:lnTo>
                  <a:pt x="21400" y="40700"/>
                </a:lnTo>
                <a:lnTo>
                  <a:pt x="21400" y="40710"/>
                </a:lnTo>
                <a:lnTo>
                  <a:pt x="21390" y="40720"/>
                </a:lnTo>
                <a:lnTo>
                  <a:pt x="21380" y="40720"/>
                </a:lnTo>
                <a:lnTo>
                  <a:pt x="21370" y="40720"/>
                </a:lnTo>
                <a:lnTo>
                  <a:pt x="21360" y="40720"/>
                </a:lnTo>
                <a:lnTo>
                  <a:pt x="21350" y="40710"/>
                </a:lnTo>
                <a:lnTo>
                  <a:pt x="21340" y="40710"/>
                </a:lnTo>
                <a:lnTo>
                  <a:pt x="21340" y="40700"/>
                </a:lnTo>
                <a:lnTo>
                  <a:pt x="21310" y="40710"/>
                </a:lnTo>
                <a:lnTo>
                  <a:pt x="21310" y="40720"/>
                </a:lnTo>
                <a:lnTo>
                  <a:pt x="21300" y="40730"/>
                </a:lnTo>
                <a:lnTo>
                  <a:pt x="21300" y="40740"/>
                </a:lnTo>
                <a:lnTo>
                  <a:pt x="21300" y="40750"/>
                </a:lnTo>
                <a:lnTo>
                  <a:pt x="21310" y="40750"/>
                </a:lnTo>
                <a:lnTo>
                  <a:pt x="21320" y="40760"/>
                </a:lnTo>
                <a:lnTo>
                  <a:pt x="21330" y="40760"/>
                </a:lnTo>
                <a:lnTo>
                  <a:pt x="21340" y="40760"/>
                </a:lnTo>
                <a:lnTo>
                  <a:pt x="21350" y="40750"/>
                </a:lnTo>
                <a:lnTo>
                  <a:pt x="21350" y="40740"/>
                </a:lnTo>
                <a:lnTo>
                  <a:pt x="21360" y="40740"/>
                </a:lnTo>
                <a:lnTo>
                  <a:pt x="21370" y="40740"/>
                </a:lnTo>
                <a:lnTo>
                  <a:pt x="21380" y="40750"/>
                </a:lnTo>
                <a:lnTo>
                  <a:pt x="21380" y="40760"/>
                </a:lnTo>
                <a:lnTo>
                  <a:pt x="21370" y="40760"/>
                </a:lnTo>
                <a:lnTo>
                  <a:pt x="21360" y="40770"/>
                </a:lnTo>
                <a:lnTo>
                  <a:pt x="21350" y="40770"/>
                </a:lnTo>
                <a:lnTo>
                  <a:pt x="21350" y="40780"/>
                </a:lnTo>
                <a:lnTo>
                  <a:pt x="21340" y="40780"/>
                </a:lnTo>
                <a:lnTo>
                  <a:pt x="21330" y="40800"/>
                </a:lnTo>
                <a:lnTo>
                  <a:pt x="21330" y="40810"/>
                </a:lnTo>
                <a:lnTo>
                  <a:pt x="21340" y="40820"/>
                </a:lnTo>
                <a:lnTo>
                  <a:pt x="21350" y="40820"/>
                </a:lnTo>
                <a:lnTo>
                  <a:pt x="21360" y="40830"/>
                </a:lnTo>
                <a:lnTo>
                  <a:pt x="21360" y="40840"/>
                </a:lnTo>
                <a:lnTo>
                  <a:pt x="21350" y="40840"/>
                </a:lnTo>
                <a:lnTo>
                  <a:pt x="21340" y="40840"/>
                </a:lnTo>
                <a:lnTo>
                  <a:pt x="21330" y="40840"/>
                </a:lnTo>
                <a:lnTo>
                  <a:pt x="21320" y="40840"/>
                </a:lnTo>
                <a:lnTo>
                  <a:pt x="21300" y="40850"/>
                </a:lnTo>
                <a:lnTo>
                  <a:pt x="21290" y="40850"/>
                </a:lnTo>
                <a:lnTo>
                  <a:pt x="21280" y="40850"/>
                </a:lnTo>
                <a:lnTo>
                  <a:pt x="21270" y="40850"/>
                </a:lnTo>
                <a:lnTo>
                  <a:pt x="21260" y="40850"/>
                </a:lnTo>
                <a:lnTo>
                  <a:pt x="21250" y="40850"/>
                </a:lnTo>
                <a:lnTo>
                  <a:pt x="21240" y="40840"/>
                </a:lnTo>
                <a:lnTo>
                  <a:pt x="21230" y="40840"/>
                </a:lnTo>
                <a:lnTo>
                  <a:pt x="21230" y="40830"/>
                </a:lnTo>
                <a:lnTo>
                  <a:pt x="21220" y="40820"/>
                </a:lnTo>
                <a:lnTo>
                  <a:pt x="21220" y="40810"/>
                </a:lnTo>
                <a:lnTo>
                  <a:pt x="21210" y="40800"/>
                </a:lnTo>
                <a:lnTo>
                  <a:pt x="21200" y="40790"/>
                </a:lnTo>
                <a:lnTo>
                  <a:pt x="21190" y="40790"/>
                </a:lnTo>
                <a:lnTo>
                  <a:pt x="21180" y="40790"/>
                </a:lnTo>
                <a:lnTo>
                  <a:pt x="21150" y="40790"/>
                </a:lnTo>
                <a:lnTo>
                  <a:pt x="21120" y="40780"/>
                </a:lnTo>
                <a:lnTo>
                  <a:pt x="21110" y="40790"/>
                </a:lnTo>
                <a:lnTo>
                  <a:pt x="21100" y="40790"/>
                </a:lnTo>
                <a:lnTo>
                  <a:pt x="21090" y="40800"/>
                </a:lnTo>
                <a:lnTo>
                  <a:pt x="21080" y="40800"/>
                </a:lnTo>
                <a:lnTo>
                  <a:pt x="21060" y="40810"/>
                </a:lnTo>
                <a:lnTo>
                  <a:pt x="21050" y="40820"/>
                </a:lnTo>
                <a:lnTo>
                  <a:pt x="21040" y="40840"/>
                </a:lnTo>
                <a:lnTo>
                  <a:pt x="21030" y="40850"/>
                </a:lnTo>
                <a:lnTo>
                  <a:pt x="21030" y="40860"/>
                </a:lnTo>
                <a:lnTo>
                  <a:pt x="21030" y="40870"/>
                </a:lnTo>
                <a:lnTo>
                  <a:pt x="21020" y="40870"/>
                </a:lnTo>
                <a:lnTo>
                  <a:pt x="21020" y="40880"/>
                </a:lnTo>
                <a:lnTo>
                  <a:pt x="21010" y="40890"/>
                </a:lnTo>
                <a:lnTo>
                  <a:pt x="21010" y="40900"/>
                </a:lnTo>
                <a:lnTo>
                  <a:pt x="21000" y="40910"/>
                </a:lnTo>
                <a:lnTo>
                  <a:pt x="20990" y="40920"/>
                </a:lnTo>
                <a:lnTo>
                  <a:pt x="20980" y="40930"/>
                </a:lnTo>
                <a:lnTo>
                  <a:pt x="20980" y="40940"/>
                </a:lnTo>
                <a:lnTo>
                  <a:pt x="20970" y="40940"/>
                </a:lnTo>
                <a:lnTo>
                  <a:pt x="20950" y="40940"/>
                </a:lnTo>
                <a:lnTo>
                  <a:pt x="20940" y="40930"/>
                </a:lnTo>
                <a:lnTo>
                  <a:pt x="20930" y="40920"/>
                </a:lnTo>
                <a:lnTo>
                  <a:pt x="20920" y="40910"/>
                </a:lnTo>
                <a:lnTo>
                  <a:pt x="20920" y="40900"/>
                </a:lnTo>
                <a:lnTo>
                  <a:pt x="20920" y="40880"/>
                </a:lnTo>
                <a:lnTo>
                  <a:pt x="20910" y="40870"/>
                </a:lnTo>
                <a:lnTo>
                  <a:pt x="20910" y="40860"/>
                </a:lnTo>
                <a:lnTo>
                  <a:pt x="20900" y="40860"/>
                </a:lnTo>
                <a:lnTo>
                  <a:pt x="20890" y="40870"/>
                </a:lnTo>
                <a:lnTo>
                  <a:pt x="20880" y="40870"/>
                </a:lnTo>
                <a:lnTo>
                  <a:pt x="20870" y="40880"/>
                </a:lnTo>
                <a:lnTo>
                  <a:pt x="20860" y="40890"/>
                </a:lnTo>
                <a:lnTo>
                  <a:pt x="20850" y="40890"/>
                </a:lnTo>
                <a:lnTo>
                  <a:pt x="20850" y="40900"/>
                </a:lnTo>
                <a:lnTo>
                  <a:pt x="20840" y="40900"/>
                </a:lnTo>
                <a:lnTo>
                  <a:pt x="20830" y="40910"/>
                </a:lnTo>
                <a:lnTo>
                  <a:pt x="20830" y="40920"/>
                </a:lnTo>
                <a:lnTo>
                  <a:pt x="20830" y="40930"/>
                </a:lnTo>
                <a:lnTo>
                  <a:pt x="20840" y="40940"/>
                </a:lnTo>
                <a:lnTo>
                  <a:pt x="20840" y="40950"/>
                </a:lnTo>
                <a:lnTo>
                  <a:pt x="20850" y="40960"/>
                </a:lnTo>
                <a:lnTo>
                  <a:pt x="20840" y="40980"/>
                </a:lnTo>
                <a:lnTo>
                  <a:pt x="20840" y="40990"/>
                </a:lnTo>
                <a:lnTo>
                  <a:pt x="20850" y="41000"/>
                </a:lnTo>
                <a:lnTo>
                  <a:pt x="20850" y="41010"/>
                </a:lnTo>
                <a:lnTo>
                  <a:pt x="20860" y="41010"/>
                </a:lnTo>
                <a:lnTo>
                  <a:pt x="20870" y="41020"/>
                </a:lnTo>
                <a:lnTo>
                  <a:pt x="20880" y="41020"/>
                </a:lnTo>
                <a:lnTo>
                  <a:pt x="20890" y="41020"/>
                </a:lnTo>
                <a:lnTo>
                  <a:pt x="20890" y="41030"/>
                </a:lnTo>
                <a:lnTo>
                  <a:pt x="20890" y="41040"/>
                </a:lnTo>
                <a:lnTo>
                  <a:pt x="20880" y="41050"/>
                </a:lnTo>
                <a:lnTo>
                  <a:pt x="20870" y="41060"/>
                </a:lnTo>
                <a:lnTo>
                  <a:pt x="20860" y="41070"/>
                </a:lnTo>
                <a:lnTo>
                  <a:pt x="20850" y="41070"/>
                </a:lnTo>
                <a:lnTo>
                  <a:pt x="20840" y="41070"/>
                </a:lnTo>
                <a:lnTo>
                  <a:pt x="20810" y="41070"/>
                </a:lnTo>
                <a:lnTo>
                  <a:pt x="20800" y="41080"/>
                </a:lnTo>
                <a:lnTo>
                  <a:pt x="20780" y="41090"/>
                </a:lnTo>
                <a:lnTo>
                  <a:pt x="20770" y="41100"/>
                </a:lnTo>
                <a:lnTo>
                  <a:pt x="20760" y="41100"/>
                </a:lnTo>
                <a:lnTo>
                  <a:pt x="20760" y="41110"/>
                </a:lnTo>
                <a:lnTo>
                  <a:pt x="20760" y="41120"/>
                </a:lnTo>
                <a:lnTo>
                  <a:pt x="20760" y="41130"/>
                </a:lnTo>
                <a:lnTo>
                  <a:pt x="20750" y="41140"/>
                </a:lnTo>
                <a:lnTo>
                  <a:pt x="20740" y="41130"/>
                </a:lnTo>
                <a:lnTo>
                  <a:pt x="20730" y="41130"/>
                </a:lnTo>
                <a:lnTo>
                  <a:pt x="20720" y="41120"/>
                </a:lnTo>
                <a:lnTo>
                  <a:pt x="20700" y="41120"/>
                </a:lnTo>
                <a:lnTo>
                  <a:pt x="20690" y="41110"/>
                </a:lnTo>
                <a:lnTo>
                  <a:pt x="20680" y="41110"/>
                </a:lnTo>
                <a:lnTo>
                  <a:pt x="20670" y="41110"/>
                </a:lnTo>
                <a:lnTo>
                  <a:pt x="20650" y="41110"/>
                </a:lnTo>
                <a:lnTo>
                  <a:pt x="20630" y="41110"/>
                </a:lnTo>
                <a:lnTo>
                  <a:pt x="20620" y="41110"/>
                </a:lnTo>
                <a:lnTo>
                  <a:pt x="20610" y="41110"/>
                </a:lnTo>
                <a:lnTo>
                  <a:pt x="20600" y="41100"/>
                </a:lnTo>
                <a:lnTo>
                  <a:pt x="20590" y="41100"/>
                </a:lnTo>
                <a:lnTo>
                  <a:pt x="20570" y="41100"/>
                </a:lnTo>
                <a:lnTo>
                  <a:pt x="20560" y="41110"/>
                </a:lnTo>
                <a:lnTo>
                  <a:pt x="20550" y="41110"/>
                </a:lnTo>
                <a:lnTo>
                  <a:pt x="20540" y="41120"/>
                </a:lnTo>
                <a:lnTo>
                  <a:pt x="20520" y="41130"/>
                </a:lnTo>
                <a:lnTo>
                  <a:pt x="20520" y="41140"/>
                </a:lnTo>
                <a:lnTo>
                  <a:pt x="20510" y="41150"/>
                </a:lnTo>
                <a:lnTo>
                  <a:pt x="20510" y="41160"/>
                </a:lnTo>
                <a:lnTo>
                  <a:pt x="20510" y="41170"/>
                </a:lnTo>
                <a:lnTo>
                  <a:pt x="20510" y="41180"/>
                </a:lnTo>
                <a:lnTo>
                  <a:pt x="20510" y="41190"/>
                </a:lnTo>
                <a:lnTo>
                  <a:pt x="20510" y="41200"/>
                </a:lnTo>
                <a:lnTo>
                  <a:pt x="20500" y="41210"/>
                </a:lnTo>
                <a:lnTo>
                  <a:pt x="20500" y="41220"/>
                </a:lnTo>
                <a:lnTo>
                  <a:pt x="20490" y="41220"/>
                </a:lnTo>
                <a:lnTo>
                  <a:pt x="20480" y="41220"/>
                </a:lnTo>
                <a:lnTo>
                  <a:pt x="20470" y="41220"/>
                </a:lnTo>
                <a:lnTo>
                  <a:pt x="20460" y="41220"/>
                </a:lnTo>
                <a:lnTo>
                  <a:pt x="20450" y="41220"/>
                </a:lnTo>
                <a:lnTo>
                  <a:pt x="20440" y="41220"/>
                </a:lnTo>
                <a:lnTo>
                  <a:pt x="20440" y="41230"/>
                </a:lnTo>
                <a:lnTo>
                  <a:pt x="20440" y="41240"/>
                </a:lnTo>
                <a:lnTo>
                  <a:pt x="20440" y="41250"/>
                </a:lnTo>
                <a:lnTo>
                  <a:pt x="20440" y="41260"/>
                </a:lnTo>
                <a:lnTo>
                  <a:pt x="20430" y="41270"/>
                </a:lnTo>
                <a:lnTo>
                  <a:pt x="20420" y="41270"/>
                </a:lnTo>
                <a:lnTo>
                  <a:pt x="20410" y="41280"/>
                </a:lnTo>
                <a:lnTo>
                  <a:pt x="20400" y="41290"/>
                </a:lnTo>
                <a:lnTo>
                  <a:pt x="20400" y="41300"/>
                </a:lnTo>
                <a:lnTo>
                  <a:pt x="20390" y="41310"/>
                </a:lnTo>
                <a:lnTo>
                  <a:pt x="20390" y="41320"/>
                </a:lnTo>
                <a:lnTo>
                  <a:pt x="20380" y="41330"/>
                </a:lnTo>
                <a:lnTo>
                  <a:pt x="20370" y="41340"/>
                </a:lnTo>
                <a:lnTo>
                  <a:pt x="20360" y="41340"/>
                </a:lnTo>
                <a:lnTo>
                  <a:pt x="20350" y="41340"/>
                </a:lnTo>
                <a:lnTo>
                  <a:pt x="20340" y="41340"/>
                </a:lnTo>
                <a:lnTo>
                  <a:pt x="20330" y="41350"/>
                </a:lnTo>
                <a:lnTo>
                  <a:pt x="20320" y="41350"/>
                </a:lnTo>
                <a:lnTo>
                  <a:pt x="20320" y="41360"/>
                </a:lnTo>
                <a:lnTo>
                  <a:pt x="20310" y="41360"/>
                </a:lnTo>
                <a:lnTo>
                  <a:pt x="20300" y="41360"/>
                </a:lnTo>
                <a:lnTo>
                  <a:pt x="20290" y="41360"/>
                </a:lnTo>
                <a:lnTo>
                  <a:pt x="20280" y="41370"/>
                </a:lnTo>
                <a:lnTo>
                  <a:pt x="20270" y="41370"/>
                </a:lnTo>
                <a:lnTo>
                  <a:pt x="20250" y="41370"/>
                </a:lnTo>
                <a:lnTo>
                  <a:pt x="20240" y="41380"/>
                </a:lnTo>
                <a:lnTo>
                  <a:pt x="20220" y="41380"/>
                </a:lnTo>
                <a:lnTo>
                  <a:pt x="20210" y="41390"/>
                </a:lnTo>
                <a:lnTo>
                  <a:pt x="20200" y="41390"/>
                </a:lnTo>
                <a:lnTo>
                  <a:pt x="20190" y="41400"/>
                </a:lnTo>
                <a:lnTo>
                  <a:pt x="20180" y="41390"/>
                </a:lnTo>
                <a:lnTo>
                  <a:pt x="20170" y="41390"/>
                </a:lnTo>
                <a:lnTo>
                  <a:pt x="20160" y="41380"/>
                </a:lnTo>
                <a:lnTo>
                  <a:pt x="20150" y="41380"/>
                </a:lnTo>
                <a:lnTo>
                  <a:pt x="20130" y="41370"/>
                </a:lnTo>
                <a:lnTo>
                  <a:pt x="20120" y="41370"/>
                </a:lnTo>
                <a:lnTo>
                  <a:pt x="20120" y="41360"/>
                </a:lnTo>
                <a:lnTo>
                  <a:pt x="20100" y="41350"/>
                </a:lnTo>
                <a:lnTo>
                  <a:pt x="20090" y="41340"/>
                </a:lnTo>
                <a:lnTo>
                  <a:pt x="20070" y="41340"/>
                </a:lnTo>
                <a:lnTo>
                  <a:pt x="20060" y="41340"/>
                </a:lnTo>
                <a:lnTo>
                  <a:pt x="20050" y="41340"/>
                </a:lnTo>
                <a:lnTo>
                  <a:pt x="20040" y="41340"/>
                </a:lnTo>
                <a:lnTo>
                  <a:pt x="20030" y="41340"/>
                </a:lnTo>
                <a:lnTo>
                  <a:pt x="20010" y="41350"/>
                </a:lnTo>
                <a:lnTo>
                  <a:pt x="20000" y="41350"/>
                </a:lnTo>
                <a:lnTo>
                  <a:pt x="19990" y="41350"/>
                </a:lnTo>
                <a:lnTo>
                  <a:pt x="19980" y="41350"/>
                </a:lnTo>
                <a:lnTo>
                  <a:pt x="19970" y="41350"/>
                </a:lnTo>
                <a:lnTo>
                  <a:pt x="19960" y="41340"/>
                </a:lnTo>
                <a:lnTo>
                  <a:pt x="19950" y="41340"/>
                </a:lnTo>
                <a:lnTo>
                  <a:pt x="19940" y="41340"/>
                </a:lnTo>
                <a:lnTo>
                  <a:pt x="19930" y="41340"/>
                </a:lnTo>
                <a:lnTo>
                  <a:pt x="19920" y="41340"/>
                </a:lnTo>
                <a:lnTo>
                  <a:pt x="19910" y="41350"/>
                </a:lnTo>
                <a:lnTo>
                  <a:pt x="19900" y="41350"/>
                </a:lnTo>
                <a:lnTo>
                  <a:pt x="19890" y="41350"/>
                </a:lnTo>
                <a:lnTo>
                  <a:pt x="19880" y="41340"/>
                </a:lnTo>
                <a:lnTo>
                  <a:pt x="19880" y="41330"/>
                </a:lnTo>
                <a:lnTo>
                  <a:pt x="19870" y="41330"/>
                </a:lnTo>
                <a:lnTo>
                  <a:pt x="19860" y="41330"/>
                </a:lnTo>
                <a:lnTo>
                  <a:pt x="19860" y="41340"/>
                </a:lnTo>
                <a:lnTo>
                  <a:pt x="19850" y="41340"/>
                </a:lnTo>
                <a:lnTo>
                  <a:pt x="19850" y="41350"/>
                </a:lnTo>
                <a:lnTo>
                  <a:pt x="19840" y="41350"/>
                </a:lnTo>
                <a:lnTo>
                  <a:pt x="19830" y="41350"/>
                </a:lnTo>
                <a:lnTo>
                  <a:pt x="19820" y="41340"/>
                </a:lnTo>
                <a:lnTo>
                  <a:pt x="19810" y="41330"/>
                </a:lnTo>
                <a:lnTo>
                  <a:pt x="19800" y="41330"/>
                </a:lnTo>
                <a:lnTo>
                  <a:pt x="19790" y="41320"/>
                </a:lnTo>
                <a:lnTo>
                  <a:pt x="19780" y="41320"/>
                </a:lnTo>
                <a:lnTo>
                  <a:pt x="19760" y="41330"/>
                </a:lnTo>
                <a:lnTo>
                  <a:pt x="19750" y="41330"/>
                </a:lnTo>
                <a:lnTo>
                  <a:pt x="19740" y="41330"/>
                </a:lnTo>
                <a:lnTo>
                  <a:pt x="19730" y="41320"/>
                </a:lnTo>
                <a:lnTo>
                  <a:pt x="19720" y="41310"/>
                </a:lnTo>
                <a:lnTo>
                  <a:pt x="19710" y="41300"/>
                </a:lnTo>
                <a:lnTo>
                  <a:pt x="19700" y="41300"/>
                </a:lnTo>
                <a:lnTo>
                  <a:pt x="19690" y="41300"/>
                </a:lnTo>
                <a:lnTo>
                  <a:pt x="19680" y="41300"/>
                </a:lnTo>
                <a:lnTo>
                  <a:pt x="19660" y="41300"/>
                </a:lnTo>
                <a:lnTo>
                  <a:pt x="19650" y="41290"/>
                </a:lnTo>
                <a:lnTo>
                  <a:pt x="19640" y="41290"/>
                </a:lnTo>
                <a:lnTo>
                  <a:pt x="19620" y="41290"/>
                </a:lnTo>
                <a:lnTo>
                  <a:pt x="19600" y="41290"/>
                </a:lnTo>
                <a:lnTo>
                  <a:pt x="19600" y="41280"/>
                </a:lnTo>
                <a:lnTo>
                  <a:pt x="19590" y="41270"/>
                </a:lnTo>
                <a:lnTo>
                  <a:pt x="19600" y="41270"/>
                </a:lnTo>
                <a:lnTo>
                  <a:pt x="19590" y="41270"/>
                </a:lnTo>
                <a:lnTo>
                  <a:pt x="19590" y="41260"/>
                </a:lnTo>
                <a:lnTo>
                  <a:pt x="19590" y="41250"/>
                </a:lnTo>
                <a:lnTo>
                  <a:pt x="19600" y="41250"/>
                </a:lnTo>
                <a:lnTo>
                  <a:pt x="19600" y="41240"/>
                </a:lnTo>
                <a:lnTo>
                  <a:pt x="19610" y="41230"/>
                </a:lnTo>
                <a:lnTo>
                  <a:pt x="19610" y="41220"/>
                </a:lnTo>
                <a:lnTo>
                  <a:pt x="19600" y="41220"/>
                </a:lnTo>
                <a:lnTo>
                  <a:pt x="19600" y="41210"/>
                </a:lnTo>
                <a:lnTo>
                  <a:pt x="19600" y="41200"/>
                </a:lnTo>
                <a:lnTo>
                  <a:pt x="19590" y="41190"/>
                </a:lnTo>
                <a:lnTo>
                  <a:pt x="19580" y="41190"/>
                </a:lnTo>
                <a:lnTo>
                  <a:pt x="19580" y="41180"/>
                </a:lnTo>
                <a:lnTo>
                  <a:pt x="19590" y="41170"/>
                </a:lnTo>
                <a:lnTo>
                  <a:pt x="19590" y="41180"/>
                </a:lnTo>
                <a:lnTo>
                  <a:pt x="19600" y="41190"/>
                </a:lnTo>
                <a:lnTo>
                  <a:pt x="19610" y="41200"/>
                </a:lnTo>
                <a:lnTo>
                  <a:pt x="19620" y="41210"/>
                </a:lnTo>
                <a:lnTo>
                  <a:pt x="19620" y="41200"/>
                </a:lnTo>
                <a:lnTo>
                  <a:pt x="19630" y="41200"/>
                </a:lnTo>
                <a:lnTo>
                  <a:pt x="19640" y="41190"/>
                </a:lnTo>
                <a:lnTo>
                  <a:pt x="19650" y="41190"/>
                </a:lnTo>
                <a:lnTo>
                  <a:pt x="19660" y="41190"/>
                </a:lnTo>
                <a:lnTo>
                  <a:pt x="19660" y="41180"/>
                </a:lnTo>
                <a:lnTo>
                  <a:pt x="19660" y="41170"/>
                </a:lnTo>
                <a:lnTo>
                  <a:pt x="19660" y="41160"/>
                </a:lnTo>
                <a:lnTo>
                  <a:pt x="19650" y="41160"/>
                </a:lnTo>
                <a:lnTo>
                  <a:pt x="19640" y="41150"/>
                </a:lnTo>
                <a:lnTo>
                  <a:pt x="19630" y="41140"/>
                </a:lnTo>
                <a:lnTo>
                  <a:pt x="19620" y="41140"/>
                </a:lnTo>
                <a:lnTo>
                  <a:pt x="19610" y="41140"/>
                </a:lnTo>
                <a:lnTo>
                  <a:pt x="19590" y="41140"/>
                </a:lnTo>
                <a:lnTo>
                  <a:pt x="19580" y="41140"/>
                </a:lnTo>
                <a:lnTo>
                  <a:pt x="19580" y="41150"/>
                </a:lnTo>
                <a:lnTo>
                  <a:pt x="19570" y="41150"/>
                </a:lnTo>
                <a:lnTo>
                  <a:pt x="19560" y="41150"/>
                </a:lnTo>
                <a:lnTo>
                  <a:pt x="19550" y="41150"/>
                </a:lnTo>
                <a:lnTo>
                  <a:pt x="19540" y="41140"/>
                </a:lnTo>
                <a:lnTo>
                  <a:pt x="19530" y="41130"/>
                </a:lnTo>
                <a:lnTo>
                  <a:pt x="19520" y="41120"/>
                </a:lnTo>
                <a:lnTo>
                  <a:pt x="19520" y="41110"/>
                </a:lnTo>
                <a:lnTo>
                  <a:pt x="19520" y="41100"/>
                </a:lnTo>
                <a:lnTo>
                  <a:pt x="19520" y="41090"/>
                </a:lnTo>
                <a:lnTo>
                  <a:pt x="19530" y="41080"/>
                </a:lnTo>
                <a:lnTo>
                  <a:pt x="19530" y="41070"/>
                </a:lnTo>
                <a:lnTo>
                  <a:pt x="19530" y="41060"/>
                </a:lnTo>
                <a:lnTo>
                  <a:pt x="19520" y="41050"/>
                </a:lnTo>
                <a:lnTo>
                  <a:pt x="19520" y="41040"/>
                </a:lnTo>
                <a:lnTo>
                  <a:pt x="19510" y="41030"/>
                </a:lnTo>
                <a:lnTo>
                  <a:pt x="19510" y="41020"/>
                </a:lnTo>
                <a:lnTo>
                  <a:pt x="19500" y="41010"/>
                </a:lnTo>
                <a:lnTo>
                  <a:pt x="19490" y="41000"/>
                </a:lnTo>
                <a:lnTo>
                  <a:pt x="19480" y="41000"/>
                </a:lnTo>
                <a:lnTo>
                  <a:pt x="19470" y="41000"/>
                </a:lnTo>
                <a:lnTo>
                  <a:pt x="19450" y="41000"/>
                </a:lnTo>
                <a:lnTo>
                  <a:pt x="19440" y="41000"/>
                </a:lnTo>
                <a:lnTo>
                  <a:pt x="19430" y="41000"/>
                </a:lnTo>
                <a:lnTo>
                  <a:pt x="19420" y="41000"/>
                </a:lnTo>
                <a:lnTo>
                  <a:pt x="19410" y="41000"/>
                </a:lnTo>
                <a:lnTo>
                  <a:pt x="19400" y="41000"/>
                </a:lnTo>
                <a:lnTo>
                  <a:pt x="19390" y="41000"/>
                </a:lnTo>
                <a:lnTo>
                  <a:pt x="19380" y="41000"/>
                </a:lnTo>
                <a:lnTo>
                  <a:pt x="19380" y="41010"/>
                </a:lnTo>
                <a:lnTo>
                  <a:pt x="19370" y="41020"/>
                </a:lnTo>
                <a:lnTo>
                  <a:pt x="19370" y="41030"/>
                </a:lnTo>
                <a:lnTo>
                  <a:pt x="19360" y="41030"/>
                </a:lnTo>
                <a:lnTo>
                  <a:pt x="19350" y="41040"/>
                </a:lnTo>
                <a:lnTo>
                  <a:pt x="19340" y="41040"/>
                </a:lnTo>
                <a:lnTo>
                  <a:pt x="19330" y="41040"/>
                </a:lnTo>
                <a:lnTo>
                  <a:pt x="19320" y="41040"/>
                </a:lnTo>
                <a:lnTo>
                  <a:pt x="19310" y="41040"/>
                </a:lnTo>
                <a:lnTo>
                  <a:pt x="19300" y="41040"/>
                </a:lnTo>
                <a:lnTo>
                  <a:pt x="19290" y="41040"/>
                </a:lnTo>
                <a:lnTo>
                  <a:pt x="19280" y="41040"/>
                </a:lnTo>
                <a:lnTo>
                  <a:pt x="19270" y="41040"/>
                </a:lnTo>
                <a:lnTo>
                  <a:pt x="19260" y="41040"/>
                </a:lnTo>
                <a:lnTo>
                  <a:pt x="19250" y="41040"/>
                </a:lnTo>
                <a:lnTo>
                  <a:pt x="19240" y="41040"/>
                </a:lnTo>
                <a:lnTo>
                  <a:pt x="19230" y="41040"/>
                </a:lnTo>
                <a:lnTo>
                  <a:pt x="19220" y="41050"/>
                </a:lnTo>
                <a:lnTo>
                  <a:pt x="19210" y="41050"/>
                </a:lnTo>
                <a:lnTo>
                  <a:pt x="19200" y="41050"/>
                </a:lnTo>
                <a:lnTo>
                  <a:pt x="19190" y="41060"/>
                </a:lnTo>
                <a:lnTo>
                  <a:pt x="19170" y="41060"/>
                </a:lnTo>
                <a:lnTo>
                  <a:pt x="19160" y="41060"/>
                </a:lnTo>
                <a:lnTo>
                  <a:pt x="19150" y="41070"/>
                </a:lnTo>
                <a:lnTo>
                  <a:pt x="19140" y="41080"/>
                </a:lnTo>
                <a:lnTo>
                  <a:pt x="19130" y="41080"/>
                </a:lnTo>
                <a:lnTo>
                  <a:pt x="19120" y="41080"/>
                </a:lnTo>
                <a:lnTo>
                  <a:pt x="19110" y="41080"/>
                </a:lnTo>
                <a:lnTo>
                  <a:pt x="19100" y="41080"/>
                </a:lnTo>
                <a:lnTo>
                  <a:pt x="19090" y="41080"/>
                </a:lnTo>
                <a:lnTo>
                  <a:pt x="19080" y="41090"/>
                </a:lnTo>
                <a:lnTo>
                  <a:pt x="19070" y="41090"/>
                </a:lnTo>
                <a:lnTo>
                  <a:pt x="19060" y="41090"/>
                </a:lnTo>
                <a:lnTo>
                  <a:pt x="19050" y="41080"/>
                </a:lnTo>
                <a:lnTo>
                  <a:pt x="19050" y="41070"/>
                </a:lnTo>
                <a:lnTo>
                  <a:pt x="19040" y="41070"/>
                </a:lnTo>
                <a:lnTo>
                  <a:pt x="19040" y="41060"/>
                </a:lnTo>
                <a:lnTo>
                  <a:pt x="19030" y="41060"/>
                </a:lnTo>
                <a:lnTo>
                  <a:pt x="19020" y="41050"/>
                </a:lnTo>
                <a:lnTo>
                  <a:pt x="19010" y="41050"/>
                </a:lnTo>
                <a:lnTo>
                  <a:pt x="19000" y="41050"/>
                </a:lnTo>
                <a:lnTo>
                  <a:pt x="19000" y="41060"/>
                </a:lnTo>
                <a:lnTo>
                  <a:pt x="18990" y="41060"/>
                </a:lnTo>
                <a:lnTo>
                  <a:pt x="18980" y="41070"/>
                </a:lnTo>
                <a:lnTo>
                  <a:pt x="18980" y="41080"/>
                </a:lnTo>
                <a:lnTo>
                  <a:pt x="18970" y="41090"/>
                </a:lnTo>
                <a:lnTo>
                  <a:pt x="18960" y="41090"/>
                </a:lnTo>
                <a:lnTo>
                  <a:pt x="18940" y="41090"/>
                </a:lnTo>
                <a:lnTo>
                  <a:pt x="18930" y="41090"/>
                </a:lnTo>
                <a:lnTo>
                  <a:pt x="18920" y="41090"/>
                </a:lnTo>
                <a:lnTo>
                  <a:pt x="18910" y="41080"/>
                </a:lnTo>
                <a:lnTo>
                  <a:pt x="18900" y="41080"/>
                </a:lnTo>
                <a:lnTo>
                  <a:pt x="18890" y="41070"/>
                </a:lnTo>
                <a:lnTo>
                  <a:pt x="18880" y="41070"/>
                </a:lnTo>
                <a:lnTo>
                  <a:pt x="18870" y="41060"/>
                </a:lnTo>
                <a:lnTo>
                  <a:pt x="18860" y="41050"/>
                </a:lnTo>
                <a:lnTo>
                  <a:pt x="18850" y="41040"/>
                </a:lnTo>
                <a:lnTo>
                  <a:pt x="18840" y="41040"/>
                </a:lnTo>
                <a:lnTo>
                  <a:pt x="18830" y="41040"/>
                </a:lnTo>
                <a:lnTo>
                  <a:pt x="18810" y="41040"/>
                </a:lnTo>
                <a:lnTo>
                  <a:pt x="18800" y="41050"/>
                </a:lnTo>
                <a:lnTo>
                  <a:pt x="18790" y="41060"/>
                </a:lnTo>
                <a:lnTo>
                  <a:pt x="18790" y="41070"/>
                </a:lnTo>
                <a:lnTo>
                  <a:pt x="18780" y="41090"/>
                </a:lnTo>
                <a:lnTo>
                  <a:pt x="18770" y="41100"/>
                </a:lnTo>
                <a:lnTo>
                  <a:pt x="18770" y="41110"/>
                </a:lnTo>
                <a:lnTo>
                  <a:pt x="18770" y="41120"/>
                </a:lnTo>
                <a:lnTo>
                  <a:pt x="18760" y="41130"/>
                </a:lnTo>
                <a:lnTo>
                  <a:pt x="18750" y="41140"/>
                </a:lnTo>
                <a:lnTo>
                  <a:pt x="18740" y="41140"/>
                </a:lnTo>
                <a:lnTo>
                  <a:pt x="18730" y="41140"/>
                </a:lnTo>
                <a:lnTo>
                  <a:pt x="18720" y="41130"/>
                </a:lnTo>
                <a:lnTo>
                  <a:pt x="18710" y="41130"/>
                </a:lnTo>
                <a:lnTo>
                  <a:pt x="18710" y="41120"/>
                </a:lnTo>
                <a:lnTo>
                  <a:pt x="18700" y="41110"/>
                </a:lnTo>
                <a:lnTo>
                  <a:pt x="18690" y="41100"/>
                </a:lnTo>
                <a:lnTo>
                  <a:pt x="18690" y="41090"/>
                </a:lnTo>
                <a:lnTo>
                  <a:pt x="18680" y="41090"/>
                </a:lnTo>
                <a:lnTo>
                  <a:pt x="18670" y="41090"/>
                </a:lnTo>
                <a:lnTo>
                  <a:pt x="18660" y="41090"/>
                </a:lnTo>
                <a:lnTo>
                  <a:pt x="18650" y="41090"/>
                </a:lnTo>
                <a:lnTo>
                  <a:pt x="18640" y="41090"/>
                </a:lnTo>
                <a:lnTo>
                  <a:pt x="18630" y="41090"/>
                </a:lnTo>
                <a:lnTo>
                  <a:pt x="18620" y="41090"/>
                </a:lnTo>
                <a:lnTo>
                  <a:pt x="18610" y="41080"/>
                </a:lnTo>
                <a:lnTo>
                  <a:pt x="18610" y="41070"/>
                </a:lnTo>
                <a:lnTo>
                  <a:pt x="18610" y="41060"/>
                </a:lnTo>
                <a:lnTo>
                  <a:pt x="18610" y="41050"/>
                </a:lnTo>
                <a:lnTo>
                  <a:pt x="18600" y="41040"/>
                </a:lnTo>
                <a:lnTo>
                  <a:pt x="18600" y="41030"/>
                </a:lnTo>
                <a:lnTo>
                  <a:pt x="18600" y="41020"/>
                </a:lnTo>
                <a:lnTo>
                  <a:pt x="18590" y="41010"/>
                </a:lnTo>
                <a:lnTo>
                  <a:pt x="18590" y="41000"/>
                </a:lnTo>
                <a:lnTo>
                  <a:pt x="18580" y="41000"/>
                </a:lnTo>
                <a:lnTo>
                  <a:pt x="18570" y="41000"/>
                </a:lnTo>
                <a:lnTo>
                  <a:pt x="18560" y="41010"/>
                </a:lnTo>
                <a:lnTo>
                  <a:pt x="18550" y="41010"/>
                </a:lnTo>
                <a:lnTo>
                  <a:pt x="18540" y="41020"/>
                </a:lnTo>
                <a:lnTo>
                  <a:pt x="18530" y="41020"/>
                </a:lnTo>
                <a:lnTo>
                  <a:pt x="18520" y="41030"/>
                </a:lnTo>
                <a:lnTo>
                  <a:pt x="18510" y="41030"/>
                </a:lnTo>
                <a:lnTo>
                  <a:pt x="18500" y="41040"/>
                </a:lnTo>
                <a:lnTo>
                  <a:pt x="18490" y="41050"/>
                </a:lnTo>
                <a:lnTo>
                  <a:pt x="18470" y="41050"/>
                </a:lnTo>
                <a:lnTo>
                  <a:pt x="18460" y="41060"/>
                </a:lnTo>
                <a:lnTo>
                  <a:pt x="18450" y="41060"/>
                </a:lnTo>
                <a:lnTo>
                  <a:pt x="18440" y="41060"/>
                </a:lnTo>
                <a:lnTo>
                  <a:pt x="18430" y="41050"/>
                </a:lnTo>
                <a:lnTo>
                  <a:pt x="18420" y="41050"/>
                </a:lnTo>
                <a:lnTo>
                  <a:pt x="18410" y="41040"/>
                </a:lnTo>
                <a:lnTo>
                  <a:pt x="18400" y="41040"/>
                </a:lnTo>
                <a:lnTo>
                  <a:pt x="18380" y="41030"/>
                </a:lnTo>
                <a:lnTo>
                  <a:pt x="18370" y="41020"/>
                </a:lnTo>
                <a:lnTo>
                  <a:pt x="18360" y="41020"/>
                </a:lnTo>
                <a:lnTo>
                  <a:pt x="18350" y="41030"/>
                </a:lnTo>
                <a:lnTo>
                  <a:pt x="18340" y="41030"/>
                </a:lnTo>
                <a:lnTo>
                  <a:pt x="18330" y="41040"/>
                </a:lnTo>
                <a:lnTo>
                  <a:pt x="18320" y="41040"/>
                </a:lnTo>
                <a:lnTo>
                  <a:pt x="18310" y="41050"/>
                </a:lnTo>
                <a:lnTo>
                  <a:pt x="18300" y="41050"/>
                </a:lnTo>
                <a:lnTo>
                  <a:pt x="18290" y="41060"/>
                </a:lnTo>
                <a:lnTo>
                  <a:pt x="18260" y="41070"/>
                </a:lnTo>
                <a:lnTo>
                  <a:pt x="18250" y="41070"/>
                </a:lnTo>
                <a:lnTo>
                  <a:pt x="18230" y="41080"/>
                </a:lnTo>
                <a:lnTo>
                  <a:pt x="18210" y="41090"/>
                </a:lnTo>
                <a:lnTo>
                  <a:pt x="18200" y="41090"/>
                </a:lnTo>
                <a:lnTo>
                  <a:pt x="18180" y="41090"/>
                </a:lnTo>
                <a:lnTo>
                  <a:pt x="18170" y="41090"/>
                </a:lnTo>
                <a:lnTo>
                  <a:pt x="18160" y="41100"/>
                </a:lnTo>
                <a:lnTo>
                  <a:pt x="18150" y="41100"/>
                </a:lnTo>
                <a:lnTo>
                  <a:pt x="18140" y="41100"/>
                </a:lnTo>
                <a:lnTo>
                  <a:pt x="18120" y="41110"/>
                </a:lnTo>
                <a:lnTo>
                  <a:pt x="18110" y="41110"/>
                </a:lnTo>
                <a:lnTo>
                  <a:pt x="18100" y="41110"/>
                </a:lnTo>
                <a:lnTo>
                  <a:pt x="18090" y="41110"/>
                </a:lnTo>
                <a:lnTo>
                  <a:pt x="18080" y="41110"/>
                </a:lnTo>
                <a:lnTo>
                  <a:pt x="18060" y="41100"/>
                </a:lnTo>
                <a:lnTo>
                  <a:pt x="18040" y="41100"/>
                </a:lnTo>
                <a:lnTo>
                  <a:pt x="18010" y="41090"/>
                </a:lnTo>
                <a:lnTo>
                  <a:pt x="17980" y="41090"/>
                </a:lnTo>
                <a:lnTo>
                  <a:pt x="17970" y="41090"/>
                </a:lnTo>
                <a:lnTo>
                  <a:pt x="17960" y="41090"/>
                </a:lnTo>
                <a:lnTo>
                  <a:pt x="17950" y="41090"/>
                </a:lnTo>
                <a:lnTo>
                  <a:pt x="17930" y="41100"/>
                </a:lnTo>
                <a:lnTo>
                  <a:pt x="17910" y="41110"/>
                </a:lnTo>
                <a:lnTo>
                  <a:pt x="17900" y="41110"/>
                </a:lnTo>
                <a:lnTo>
                  <a:pt x="17880" y="41120"/>
                </a:lnTo>
                <a:lnTo>
                  <a:pt x="17860" y="41120"/>
                </a:lnTo>
                <a:lnTo>
                  <a:pt x="17850" y="41110"/>
                </a:lnTo>
                <a:lnTo>
                  <a:pt x="17840" y="41110"/>
                </a:lnTo>
                <a:lnTo>
                  <a:pt x="17830" y="41110"/>
                </a:lnTo>
                <a:lnTo>
                  <a:pt x="17820" y="41100"/>
                </a:lnTo>
                <a:lnTo>
                  <a:pt x="17820" y="41090"/>
                </a:lnTo>
                <a:lnTo>
                  <a:pt x="17810" y="41090"/>
                </a:lnTo>
                <a:lnTo>
                  <a:pt x="17800" y="41080"/>
                </a:lnTo>
                <a:lnTo>
                  <a:pt x="17800" y="41070"/>
                </a:lnTo>
                <a:lnTo>
                  <a:pt x="17790" y="41060"/>
                </a:lnTo>
                <a:lnTo>
                  <a:pt x="17790" y="41050"/>
                </a:lnTo>
                <a:lnTo>
                  <a:pt x="17790" y="41040"/>
                </a:lnTo>
                <a:lnTo>
                  <a:pt x="17780" y="41030"/>
                </a:lnTo>
                <a:lnTo>
                  <a:pt x="17770" y="41010"/>
                </a:lnTo>
                <a:lnTo>
                  <a:pt x="17760" y="41000"/>
                </a:lnTo>
                <a:lnTo>
                  <a:pt x="17760" y="40990"/>
                </a:lnTo>
                <a:lnTo>
                  <a:pt x="17750" y="40990"/>
                </a:lnTo>
                <a:lnTo>
                  <a:pt x="17740" y="40980"/>
                </a:lnTo>
                <a:lnTo>
                  <a:pt x="17720" y="40980"/>
                </a:lnTo>
                <a:lnTo>
                  <a:pt x="17700" y="40970"/>
                </a:lnTo>
                <a:lnTo>
                  <a:pt x="17680" y="40970"/>
                </a:lnTo>
                <a:lnTo>
                  <a:pt x="17660" y="40970"/>
                </a:lnTo>
                <a:lnTo>
                  <a:pt x="17630" y="40980"/>
                </a:lnTo>
                <a:lnTo>
                  <a:pt x="17620" y="40980"/>
                </a:lnTo>
                <a:lnTo>
                  <a:pt x="17600" y="40980"/>
                </a:lnTo>
                <a:lnTo>
                  <a:pt x="17580" y="40980"/>
                </a:lnTo>
                <a:lnTo>
                  <a:pt x="17570" y="40980"/>
                </a:lnTo>
                <a:lnTo>
                  <a:pt x="17550" y="40970"/>
                </a:lnTo>
                <a:lnTo>
                  <a:pt x="17540" y="40960"/>
                </a:lnTo>
                <a:lnTo>
                  <a:pt x="17530" y="40960"/>
                </a:lnTo>
                <a:lnTo>
                  <a:pt x="17520" y="40960"/>
                </a:lnTo>
                <a:lnTo>
                  <a:pt x="17510" y="40960"/>
                </a:lnTo>
                <a:lnTo>
                  <a:pt x="17500" y="40970"/>
                </a:lnTo>
                <a:lnTo>
                  <a:pt x="17490" y="40970"/>
                </a:lnTo>
                <a:lnTo>
                  <a:pt x="17490" y="40980"/>
                </a:lnTo>
                <a:lnTo>
                  <a:pt x="17480" y="40980"/>
                </a:lnTo>
                <a:lnTo>
                  <a:pt x="17480" y="40990"/>
                </a:lnTo>
                <a:lnTo>
                  <a:pt x="17470" y="40990"/>
                </a:lnTo>
                <a:lnTo>
                  <a:pt x="17470" y="41000"/>
                </a:lnTo>
                <a:lnTo>
                  <a:pt x="17460" y="41010"/>
                </a:lnTo>
                <a:lnTo>
                  <a:pt x="17460" y="41020"/>
                </a:lnTo>
                <a:lnTo>
                  <a:pt x="17460" y="41030"/>
                </a:lnTo>
                <a:lnTo>
                  <a:pt x="17450" y="41030"/>
                </a:lnTo>
                <a:lnTo>
                  <a:pt x="17450" y="41040"/>
                </a:lnTo>
                <a:lnTo>
                  <a:pt x="17450" y="41050"/>
                </a:lnTo>
                <a:lnTo>
                  <a:pt x="17440" y="41050"/>
                </a:lnTo>
                <a:lnTo>
                  <a:pt x="17430" y="41060"/>
                </a:lnTo>
                <a:lnTo>
                  <a:pt x="17350" y="41100"/>
                </a:lnTo>
                <a:lnTo>
                  <a:pt x="17350" y="41110"/>
                </a:lnTo>
                <a:lnTo>
                  <a:pt x="17350" y="41130"/>
                </a:lnTo>
                <a:lnTo>
                  <a:pt x="17350" y="41140"/>
                </a:lnTo>
                <a:lnTo>
                  <a:pt x="17350" y="41150"/>
                </a:lnTo>
                <a:lnTo>
                  <a:pt x="17330" y="41150"/>
                </a:lnTo>
                <a:lnTo>
                  <a:pt x="17310" y="41150"/>
                </a:lnTo>
                <a:lnTo>
                  <a:pt x="17300" y="41150"/>
                </a:lnTo>
                <a:lnTo>
                  <a:pt x="17300" y="41140"/>
                </a:lnTo>
                <a:lnTo>
                  <a:pt x="17290" y="41130"/>
                </a:lnTo>
                <a:lnTo>
                  <a:pt x="17290" y="41120"/>
                </a:lnTo>
                <a:lnTo>
                  <a:pt x="17280" y="41110"/>
                </a:lnTo>
                <a:lnTo>
                  <a:pt x="17280" y="41090"/>
                </a:lnTo>
                <a:lnTo>
                  <a:pt x="17290" y="41070"/>
                </a:lnTo>
                <a:lnTo>
                  <a:pt x="17300" y="41060"/>
                </a:lnTo>
                <a:lnTo>
                  <a:pt x="17300" y="41050"/>
                </a:lnTo>
                <a:lnTo>
                  <a:pt x="17300" y="41040"/>
                </a:lnTo>
                <a:lnTo>
                  <a:pt x="17290" y="41030"/>
                </a:lnTo>
                <a:lnTo>
                  <a:pt x="17290" y="41010"/>
                </a:lnTo>
                <a:lnTo>
                  <a:pt x="17290" y="41000"/>
                </a:lnTo>
                <a:lnTo>
                  <a:pt x="17290" y="40990"/>
                </a:lnTo>
                <a:lnTo>
                  <a:pt x="17290" y="40970"/>
                </a:lnTo>
                <a:lnTo>
                  <a:pt x="17290" y="40960"/>
                </a:lnTo>
                <a:lnTo>
                  <a:pt x="17280" y="40960"/>
                </a:lnTo>
                <a:lnTo>
                  <a:pt x="17280" y="40950"/>
                </a:lnTo>
                <a:lnTo>
                  <a:pt x="17270" y="40940"/>
                </a:lnTo>
                <a:lnTo>
                  <a:pt x="17260" y="40940"/>
                </a:lnTo>
                <a:lnTo>
                  <a:pt x="17250" y="40940"/>
                </a:lnTo>
                <a:lnTo>
                  <a:pt x="17240" y="40940"/>
                </a:lnTo>
                <a:lnTo>
                  <a:pt x="17230" y="40940"/>
                </a:lnTo>
                <a:lnTo>
                  <a:pt x="17220" y="40950"/>
                </a:lnTo>
                <a:lnTo>
                  <a:pt x="17210" y="40960"/>
                </a:lnTo>
                <a:lnTo>
                  <a:pt x="17200" y="40970"/>
                </a:lnTo>
                <a:lnTo>
                  <a:pt x="17200" y="40980"/>
                </a:lnTo>
                <a:lnTo>
                  <a:pt x="17200" y="40990"/>
                </a:lnTo>
                <a:lnTo>
                  <a:pt x="17210" y="41010"/>
                </a:lnTo>
                <a:lnTo>
                  <a:pt x="17220" y="41020"/>
                </a:lnTo>
                <a:lnTo>
                  <a:pt x="17220" y="41040"/>
                </a:lnTo>
                <a:lnTo>
                  <a:pt x="17220" y="41050"/>
                </a:lnTo>
                <a:lnTo>
                  <a:pt x="17220" y="41060"/>
                </a:lnTo>
                <a:lnTo>
                  <a:pt x="17210" y="41070"/>
                </a:lnTo>
                <a:lnTo>
                  <a:pt x="17200" y="41080"/>
                </a:lnTo>
                <a:lnTo>
                  <a:pt x="17190" y="41100"/>
                </a:lnTo>
                <a:lnTo>
                  <a:pt x="17180" y="41110"/>
                </a:lnTo>
                <a:lnTo>
                  <a:pt x="17160" y="41120"/>
                </a:lnTo>
                <a:lnTo>
                  <a:pt x="17150" y="41120"/>
                </a:lnTo>
                <a:lnTo>
                  <a:pt x="17120" y="41110"/>
                </a:lnTo>
                <a:lnTo>
                  <a:pt x="17110" y="41110"/>
                </a:lnTo>
                <a:lnTo>
                  <a:pt x="17100" y="41100"/>
                </a:lnTo>
                <a:lnTo>
                  <a:pt x="17100" y="41090"/>
                </a:lnTo>
                <a:lnTo>
                  <a:pt x="17100" y="41080"/>
                </a:lnTo>
                <a:lnTo>
                  <a:pt x="17090" y="41070"/>
                </a:lnTo>
                <a:lnTo>
                  <a:pt x="17090" y="41060"/>
                </a:lnTo>
                <a:lnTo>
                  <a:pt x="17080" y="41050"/>
                </a:lnTo>
                <a:lnTo>
                  <a:pt x="17080" y="41040"/>
                </a:lnTo>
                <a:lnTo>
                  <a:pt x="17070" y="41020"/>
                </a:lnTo>
                <a:lnTo>
                  <a:pt x="16990" y="41000"/>
                </a:lnTo>
                <a:lnTo>
                  <a:pt x="16980" y="41000"/>
                </a:lnTo>
                <a:lnTo>
                  <a:pt x="16980" y="41020"/>
                </a:lnTo>
                <a:lnTo>
                  <a:pt x="16970" y="41030"/>
                </a:lnTo>
                <a:lnTo>
                  <a:pt x="16960" y="41040"/>
                </a:lnTo>
                <a:lnTo>
                  <a:pt x="16950" y="41070"/>
                </a:lnTo>
                <a:lnTo>
                  <a:pt x="16940" y="41070"/>
                </a:lnTo>
                <a:lnTo>
                  <a:pt x="16930" y="41070"/>
                </a:lnTo>
                <a:lnTo>
                  <a:pt x="16920" y="41080"/>
                </a:lnTo>
                <a:lnTo>
                  <a:pt x="16910" y="41070"/>
                </a:lnTo>
                <a:lnTo>
                  <a:pt x="16900" y="41060"/>
                </a:lnTo>
                <a:lnTo>
                  <a:pt x="16880" y="41050"/>
                </a:lnTo>
                <a:lnTo>
                  <a:pt x="16870" y="41030"/>
                </a:lnTo>
                <a:lnTo>
                  <a:pt x="16850" y="41020"/>
                </a:lnTo>
                <a:lnTo>
                  <a:pt x="16840" y="41020"/>
                </a:lnTo>
                <a:lnTo>
                  <a:pt x="16840" y="41010"/>
                </a:lnTo>
                <a:lnTo>
                  <a:pt x="16830" y="41010"/>
                </a:lnTo>
                <a:lnTo>
                  <a:pt x="16820" y="41000"/>
                </a:lnTo>
                <a:lnTo>
                  <a:pt x="16810" y="41000"/>
                </a:lnTo>
                <a:lnTo>
                  <a:pt x="16790" y="40990"/>
                </a:lnTo>
                <a:lnTo>
                  <a:pt x="16760" y="40990"/>
                </a:lnTo>
                <a:lnTo>
                  <a:pt x="16750" y="40990"/>
                </a:lnTo>
                <a:lnTo>
                  <a:pt x="16730" y="40990"/>
                </a:lnTo>
                <a:lnTo>
                  <a:pt x="16710" y="41000"/>
                </a:lnTo>
                <a:lnTo>
                  <a:pt x="16690" y="41020"/>
                </a:lnTo>
                <a:lnTo>
                  <a:pt x="16680" y="41020"/>
                </a:lnTo>
                <a:lnTo>
                  <a:pt x="16660" y="41030"/>
                </a:lnTo>
                <a:lnTo>
                  <a:pt x="16640" y="41040"/>
                </a:lnTo>
                <a:lnTo>
                  <a:pt x="16630" y="41040"/>
                </a:lnTo>
                <a:lnTo>
                  <a:pt x="16610" y="41040"/>
                </a:lnTo>
                <a:lnTo>
                  <a:pt x="16600" y="41030"/>
                </a:lnTo>
                <a:lnTo>
                  <a:pt x="16590" y="41030"/>
                </a:lnTo>
                <a:lnTo>
                  <a:pt x="16560" y="41030"/>
                </a:lnTo>
                <a:lnTo>
                  <a:pt x="16550" y="41030"/>
                </a:lnTo>
                <a:lnTo>
                  <a:pt x="16540" y="41040"/>
                </a:lnTo>
                <a:lnTo>
                  <a:pt x="16520" y="41040"/>
                </a:lnTo>
                <a:lnTo>
                  <a:pt x="16500" y="41060"/>
                </a:lnTo>
                <a:lnTo>
                  <a:pt x="16490" y="41070"/>
                </a:lnTo>
                <a:lnTo>
                  <a:pt x="16480" y="41080"/>
                </a:lnTo>
                <a:lnTo>
                  <a:pt x="16470" y="41090"/>
                </a:lnTo>
                <a:lnTo>
                  <a:pt x="16460" y="41100"/>
                </a:lnTo>
                <a:lnTo>
                  <a:pt x="16450" y="41110"/>
                </a:lnTo>
                <a:lnTo>
                  <a:pt x="16440" y="41110"/>
                </a:lnTo>
                <a:lnTo>
                  <a:pt x="16430" y="41110"/>
                </a:lnTo>
                <a:lnTo>
                  <a:pt x="16420" y="41110"/>
                </a:lnTo>
                <a:lnTo>
                  <a:pt x="16410" y="41100"/>
                </a:lnTo>
                <a:lnTo>
                  <a:pt x="16410" y="41090"/>
                </a:lnTo>
                <a:lnTo>
                  <a:pt x="16410" y="41080"/>
                </a:lnTo>
                <a:lnTo>
                  <a:pt x="16410" y="41060"/>
                </a:lnTo>
                <a:lnTo>
                  <a:pt x="16400" y="41050"/>
                </a:lnTo>
                <a:lnTo>
                  <a:pt x="16400" y="41040"/>
                </a:lnTo>
                <a:lnTo>
                  <a:pt x="16400" y="41030"/>
                </a:lnTo>
                <a:lnTo>
                  <a:pt x="16390" y="41020"/>
                </a:lnTo>
                <a:lnTo>
                  <a:pt x="16390" y="41010"/>
                </a:lnTo>
                <a:lnTo>
                  <a:pt x="16400" y="41000"/>
                </a:lnTo>
                <a:lnTo>
                  <a:pt x="16410" y="40990"/>
                </a:lnTo>
                <a:lnTo>
                  <a:pt x="16410" y="40980"/>
                </a:lnTo>
                <a:lnTo>
                  <a:pt x="16420" y="40980"/>
                </a:lnTo>
                <a:lnTo>
                  <a:pt x="16430" y="40970"/>
                </a:lnTo>
                <a:lnTo>
                  <a:pt x="16440" y="40960"/>
                </a:lnTo>
                <a:lnTo>
                  <a:pt x="16440" y="40950"/>
                </a:lnTo>
                <a:lnTo>
                  <a:pt x="16450" y="40940"/>
                </a:lnTo>
                <a:lnTo>
                  <a:pt x="16450" y="40930"/>
                </a:lnTo>
                <a:lnTo>
                  <a:pt x="16450" y="40920"/>
                </a:lnTo>
                <a:lnTo>
                  <a:pt x="16460" y="40900"/>
                </a:lnTo>
                <a:lnTo>
                  <a:pt x="16460" y="40880"/>
                </a:lnTo>
                <a:lnTo>
                  <a:pt x="16450" y="40870"/>
                </a:lnTo>
                <a:lnTo>
                  <a:pt x="16450" y="40860"/>
                </a:lnTo>
                <a:lnTo>
                  <a:pt x="16440" y="40860"/>
                </a:lnTo>
                <a:lnTo>
                  <a:pt x="16430" y="40850"/>
                </a:lnTo>
                <a:lnTo>
                  <a:pt x="16420" y="40850"/>
                </a:lnTo>
                <a:lnTo>
                  <a:pt x="16400" y="40850"/>
                </a:lnTo>
                <a:lnTo>
                  <a:pt x="16390" y="40860"/>
                </a:lnTo>
                <a:lnTo>
                  <a:pt x="16390" y="40870"/>
                </a:lnTo>
                <a:lnTo>
                  <a:pt x="16390" y="40880"/>
                </a:lnTo>
                <a:lnTo>
                  <a:pt x="16380" y="40890"/>
                </a:lnTo>
                <a:lnTo>
                  <a:pt x="16380" y="40900"/>
                </a:lnTo>
                <a:lnTo>
                  <a:pt x="16370" y="40900"/>
                </a:lnTo>
                <a:lnTo>
                  <a:pt x="16360" y="40900"/>
                </a:lnTo>
                <a:lnTo>
                  <a:pt x="16350" y="40900"/>
                </a:lnTo>
                <a:lnTo>
                  <a:pt x="16340" y="40910"/>
                </a:lnTo>
                <a:lnTo>
                  <a:pt x="16330" y="40920"/>
                </a:lnTo>
                <a:lnTo>
                  <a:pt x="16320" y="40920"/>
                </a:lnTo>
                <a:lnTo>
                  <a:pt x="16300" y="40930"/>
                </a:lnTo>
                <a:lnTo>
                  <a:pt x="16280" y="40930"/>
                </a:lnTo>
                <a:lnTo>
                  <a:pt x="16260" y="40930"/>
                </a:lnTo>
                <a:lnTo>
                  <a:pt x="16250" y="40930"/>
                </a:lnTo>
                <a:lnTo>
                  <a:pt x="16240" y="40930"/>
                </a:lnTo>
                <a:lnTo>
                  <a:pt x="16220" y="40930"/>
                </a:lnTo>
                <a:lnTo>
                  <a:pt x="16210" y="40930"/>
                </a:lnTo>
                <a:lnTo>
                  <a:pt x="16180" y="40920"/>
                </a:lnTo>
                <a:lnTo>
                  <a:pt x="16160" y="40890"/>
                </a:lnTo>
                <a:lnTo>
                  <a:pt x="16140" y="40870"/>
                </a:lnTo>
                <a:lnTo>
                  <a:pt x="16120" y="40870"/>
                </a:lnTo>
                <a:lnTo>
                  <a:pt x="16060" y="40860"/>
                </a:lnTo>
                <a:lnTo>
                  <a:pt x="16050" y="40870"/>
                </a:lnTo>
                <a:lnTo>
                  <a:pt x="16020" y="40880"/>
                </a:lnTo>
                <a:lnTo>
                  <a:pt x="16020" y="40890"/>
                </a:lnTo>
                <a:lnTo>
                  <a:pt x="16020" y="40910"/>
                </a:lnTo>
                <a:lnTo>
                  <a:pt x="16010" y="40920"/>
                </a:lnTo>
                <a:lnTo>
                  <a:pt x="16010" y="40930"/>
                </a:lnTo>
                <a:lnTo>
                  <a:pt x="16000" y="40940"/>
                </a:lnTo>
                <a:lnTo>
                  <a:pt x="15990" y="40950"/>
                </a:lnTo>
                <a:lnTo>
                  <a:pt x="15980" y="40970"/>
                </a:lnTo>
                <a:lnTo>
                  <a:pt x="15970" y="40970"/>
                </a:lnTo>
                <a:lnTo>
                  <a:pt x="15950" y="40990"/>
                </a:lnTo>
                <a:lnTo>
                  <a:pt x="15940" y="40990"/>
                </a:lnTo>
                <a:lnTo>
                  <a:pt x="15920" y="41000"/>
                </a:lnTo>
                <a:lnTo>
                  <a:pt x="15900" y="40990"/>
                </a:lnTo>
                <a:lnTo>
                  <a:pt x="15880" y="40980"/>
                </a:lnTo>
                <a:lnTo>
                  <a:pt x="15870" y="40980"/>
                </a:lnTo>
                <a:lnTo>
                  <a:pt x="15850" y="40970"/>
                </a:lnTo>
                <a:lnTo>
                  <a:pt x="15830" y="40960"/>
                </a:lnTo>
                <a:lnTo>
                  <a:pt x="15810" y="40960"/>
                </a:lnTo>
                <a:lnTo>
                  <a:pt x="15790" y="40970"/>
                </a:lnTo>
                <a:lnTo>
                  <a:pt x="15760" y="40970"/>
                </a:lnTo>
                <a:lnTo>
                  <a:pt x="15740" y="40970"/>
                </a:lnTo>
                <a:lnTo>
                  <a:pt x="15730" y="40970"/>
                </a:lnTo>
                <a:lnTo>
                  <a:pt x="15720" y="40970"/>
                </a:lnTo>
                <a:lnTo>
                  <a:pt x="15710" y="40970"/>
                </a:lnTo>
                <a:lnTo>
                  <a:pt x="15700" y="40970"/>
                </a:lnTo>
                <a:lnTo>
                  <a:pt x="15690" y="40980"/>
                </a:lnTo>
                <a:lnTo>
                  <a:pt x="15680" y="40980"/>
                </a:lnTo>
                <a:lnTo>
                  <a:pt x="15680" y="40990"/>
                </a:lnTo>
                <a:lnTo>
                  <a:pt x="15670" y="40990"/>
                </a:lnTo>
                <a:lnTo>
                  <a:pt x="15660" y="41000"/>
                </a:lnTo>
                <a:lnTo>
                  <a:pt x="15650" y="41000"/>
                </a:lnTo>
                <a:lnTo>
                  <a:pt x="15630" y="41000"/>
                </a:lnTo>
                <a:lnTo>
                  <a:pt x="15620" y="41000"/>
                </a:lnTo>
                <a:lnTo>
                  <a:pt x="15610" y="40990"/>
                </a:lnTo>
                <a:lnTo>
                  <a:pt x="15600" y="40990"/>
                </a:lnTo>
                <a:lnTo>
                  <a:pt x="15590" y="40990"/>
                </a:lnTo>
                <a:lnTo>
                  <a:pt x="15580" y="40990"/>
                </a:lnTo>
                <a:lnTo>
                  <a:pt x="15580" y="40980"/>
                </a:lnTo>
                <a:lnTo>
                  <a:pt x="15570" y="40970"/>
                </a:lnTo>
                <a:lnTo>
                  <a:pt x="15580" y="40960"/>
                </a:lnTo>
                <a:lnTo>
                  <a:pt x="15580" y="40950"/>
                </a:lnTo>
                <a:lnTo>
                  <a:pt x="15570" y="40940"/>
                </a:lnTo>
                <a:lnTo>
                  <a:pt x="15570" y="40920"/>
                </a:lnTo>
                <a:lnTo>
                  <a:pt x="15580" y="40910"/>
                </a:lnTo>
                <a:lnTo>
                  <a:pt x="15570" y="40900"/>
                </a:lnTo>
                <a:lnTo>
                  <a:pt x="15570" y="40880"/>
                </a:lnTo>
                <a:lnTo>
                  <a:pt x="15570" y="40870"/>
                </a:lnTo>
                <a:lnTo>
                  <a:pt x="15560" y="40860"/>
                </a:lnTo>
                <a:lnTo>
                  <a:pt x="15550" y="40850"/>
                </a:lnTo>
                <a:lnTo>
                  <a:pt x="15540" y="40850"/>
                </a:lnTo>
                <a:lnTo>
                  <a:pt x="15530" y="40840"/>
                </a:lnTo>
                <a:lnTo>
                  <a:pt x="15510" y="40840"/>
                </a:lnTo>
                <a:lnTo>
                  <a:pt x="15490" y="40840"/>
                </a:lnTo>
                <a:lnTo>
                  <a:pt x="15490" y="40830"/>
                </a:lnTo>
                <a:lnTo>
                  <a:pt x="15480" y="40830"/>
                </a:lnTo>
                <a:lnTo>
                  <a:pt x="15470" y="40830"/>
                </a:lnTo>
                <a:lnTo>
                  <a:pt x="15460" y="40830"/>
                </a:lnTo>
                <a:lnTo>
                  <a:pt x="15450" y="40830"/>
                </a:lnTo>
                <a:lnTo>
                  <a:pt x="15440" y="40830"/>
                </a:lnTo>
                <a:lnTo>
                  <a:pt x="15440" y="40820"/>
                </a:lnTo>
                <a:lnTo>
                  <a:pt x="15430" y="40820"/>
                </a:lnTo>
                <a:lnTo>
                  <a:pt x="15430" y="40810"/>
                </a:lnTo>
                <a:lnTo>
                  <a:pt x="15420" y="40800"/>
                </a:lnTo>
                <a:lnTo>
                  <a:pt x="15410" y="40800"/>
                </a:lnTo>
                <a:lnTo>
                  <a:pt x="15410" y="40790"/>
                </a:lnTo>
                <a:lnTo>
                  <a:pt x="15400" y="40780"/>
                </a:lnTo>
                <a:lnTo>
                  <a:pt x="15390" y="40780"/>
                </a:lnTo>
                <a:lnTo>
                  <a:pt x="15380" y="40780"/>
                </a:lnTo>
                <a:lnTo>
                  <a:pt x="15370" y="40780"/>
                </a:lnTo>
                <a:lnTo>
                  <a:pt x="15360" y="40780"/>
                </a:lnTo>
                <a:lnTo>
                  <a:pt x="15350" y="40780"/>
                </a:lnTo>
                <a:lnTo>
                  <a:pt x="15330" y="40780"/>
                </a:lnTo>
                <a:lnTo>
                  <a:pt x="15320" y="40780"/>
                </a:lnTo>
                <a:lnTo>
                  <a:pt x="15310" y="40780"/>
                </a:lnTo>
                <a:lnTo>
                  <a:pt x="15300" y="40780"/>
                </a:lnTo>
                <a:lnTo>
                  <a:pt x="15290" y="40780"/>
                </a:lnTo>
                <a:lnTo>
                  <a:pt x="15280" y="40780"/>
                </a:lnTo>
                <a:lnTo>
                  <a:pt x="15260" y="40780"/>
                </a:lnTo>
                <a:lnTo>
                  <a:pt x="15250" y="40770"/>
                </a:lnTo>
                <a:lnTo>
                  <a:pt x="15230" y="40770"/>
                </a:lnTo>
                <a:lnTo>
                  <a:pt x="15230" y="40780"/>
                </a:lnTo>
                <a:lnTo>
                  <a:pt x="15220" y="40780"/>
                </a:lnTo>
                <a:lnTo>
                  <a:pt x="15210" y="40780"/>
                </a:lnTo>
                <a:lnTo>
                  <a:pt x="15200" y="40780"/>
                </a:lnTo>
                <a:lnTo>
                  <a:pt x="15190" y="40780"/>
                </a:lnTo>
                <a:lnTo>
                  <a:pt x="15170" y="40780"/>
                </a:lnTo>
                <a:lnTo>
                  <a:pt x="15160" y="40780"/>
                </a:lnTo>
                <a:lnTo>
                  <a:pt x="15150" y="40780"/>
                </a:lnTo>
                <a:lnTo>
                  <a:pt x="15140" y="40780"/>
                </a:lnTo>
                <a:lnTo>
                  <a:pt x="15130" y="40780"/>
                </a:lnTo>
                <a:lnTo>
                  <a:pt x="15120" y="40790"/>
                </a:lnTo>
                <a:lnTo>
                  <a:pt x="15110" y="40790"/>
                </a:lnTo>
                <a:lnTo>
                  <a:pt x="15100" y="40790"/>
                </a:lnTo>
                <a:lnTo>
                  <a:pt x="15080" y="40790"/>
                </a:lnTo>
                <a:lnTo>
                  <a:pt x="15060" y="40800"/>
                </a:lnTo>
                <a:lnTo>
                  <a:pt x="15050" y="40800"/>
                </a:lnTo>
                <a:lnTo>
                  <a:pt x="15030" y="40800"/>
                </a:lnTo>
                <a:lnTo>
                  <a:pt x="15020" y="40800"/>
                </a:lnTo>
                <a:lnTo>
                  <a:pt x="15000" y="40790"/>
                </a:lnTo>
                <a:lnTo>
                  <a:pt x="14980" y="40790"/>
                </a:lnTo>
                <a:lnTo>
                  <a:pt x="14950" y="40800"/>
                </a:lnTo>
                <a:lnTo>
                  <a:pt x="14930" y="40800"/>
                </a:lnTo>
                <a:lnTo>
                  <a:pt x="14920" y="40810"/>
                </a:lnTo>
                <a:lnTo>
                  <a:pt x="14910" y="40820"/>
                </a:lnTo>
                <a:lnTo>
                  <a:pt x="14900" y="40830"/>
                </a:lnTo>
                <a:lnTo>
                  <a:pt x="14890" y="40840"/>
                </a:lnTo>
                <a:lnTo>
                  <a:pt x="14870" y="40830"/>
                </a:lnTo>
                <a:lnTo>
                  <a:pt x="14860" y="40830"/>
                </a:lnTo>
                <a:lnTo>
                  <a:pt x="14850" y="40840"/>
                </a:lnTo>
                <a:lnTo>
                  <a:pt x="14840" y="40850"/>
                </a:lnTo>
                <a:lnTo>
                  <a:pt x="14840" y="40860"/>
                </a:lnTo>
                <a:lnTo>
                  <a:pt x="14840" y="40870"/>
                </a:lnTo>
                <a:lnTo>
                  <a:pt x="14840" y="40880"/>
                </a:lnTo>
                <a:lnTo>
                  <a:pt x="14840" y="40890"/>
                </a:lnTo>
                <a:lnTo>
                  <a:pt x="14840" y="40900"/>
                </a:lnTo>
                <a:lnTo>
                  <a:pt x="14840" y="40910"/>
                </a:lnTo>
                <a:lnTo>
                  <a:pt x="14850" y="40920"/>
                </a:lnTo>
                <a:lnTo>
                  <a:pt x="14850" y="40930"/>
                </a:lnTo>
                <a:lnTo>
                  <a:pt x="14860" y="40940"/>
                </a:lnTo>
                <a:lnTo>
                  <a:pt x="14860" y="40950"/>
                </a:lnTo>
                <a:lnTo>
                  <a:pt x="14870" y="40960"/>
                </a:lnTo>
                <a:lnTo>
                  <a:pt x="14870" y="40970"/>
                </a:lnTo>
                <a:lnTo>
                  <a:pt x="14860" y="40980"/>
                </a:lnTo>
                <a:lnTo>
                  <a:pt x="14860" y="40990"/>
                </a:lnTo>
                <a:lnTo>
                  <a:pt x="14850" y="41000"/>
                </a:lnTo>
                <a:lnTo>
                  <a:pt x="14840" y="41010"/>
                </a:lnTo>
                <a:lnTo>
                  <a:pt x="14830" y="41020"/>
                </a:lnTo>
                <a:lnTo>
                  <a:pt x="14820" y="41020"/>
                </a:lnTo>
                <a:lnTo>
                  <a:pt x="14810" y="41020"/>
                </a:lnTo>
                <a:lnTo>
                  <a:pt x="14800" y="41030"/>
                </a:lnTo>
                <a:lnTo>
                  <a:pt x="14790" y="41040"/>
                </a:lnTo>
                <a:lnTo>
                  <a:pt x="14780" y="41050"/>
                </a:lnTo>
                <a:lnTo>
                  <a:pt x="14770" y="41050"/>
                </a:lnTo>
                <a:lnTo>
                  <a:pt x="14760" y="41040"/>
                </a:lnTo>
                <a:lnTo>
                  <a:pt x="14750" y="41040"/>
                </a:lnTo>
                <a:lnTo>
                  <a:pt x="14740" y="41040"/>
                </a:lnTo>
                <a:lnTo>
                  <a:pt x="14730" y="41040"/>
                </a:lnTo>
                <a:lnTo>
                  <a:pt x="14730" y="41050"/>
                </a:lnTo>
                <a:lnTo>
                  <a:pt x="14720" y="41050"/>
                </a:lnTo>
                <a:lnTo>
                  <a:pt x="14710" y="41050"/>
                </a:lnTo>
                <a:lnTo>
                  <a:pt x="14700" y="41050"/>
                </a:lnTo>
                <a:lnTo>
                  <a:pt x="14690" y="41050"/>
                </a:lnTo>
                <a:lnTo>
                  <a:pt x="14680" y="41040"/>
                </a:lnTo>
                <a:lnTo>
                  <a:pt x="14680" y="41030"/>
                </a:lnTo>
                <a:lnTo>
                  <a:pt x="14670" y="41030"/>
                </a:lnTo>
                <a:lnTo>
                  <a:pt x="14660" y="41040"/>
                </a:lnTo>
                <a:lnTo>
                  <a:pt x="14650" y="41050"/>
                </a:lnTo>
                <a:lnTo>
                  <a:pt x="14640" y="41050"/>
                </a:lnTo>
                <a:lnTo>
                  <a:pt x="14630" y="41050"/>
                </a:lnTo>
                <a:lnTo>
                  <a:pt x="14630" y="41060"/>
                </a:lnTo>
                <a:lnTo>
                  <a:pt x="14620" y="41060"/>
                </a:lnTo>
                <a:lnTo>
                  <a:pt x="14610" y="41070"/>
                </a:lnTo>
                <a:lnTo>
                  <a:pt x="14600" y="41080"/>
                </a:lnTo>
                <a:lnTo>
                  <a:pt x="14580" y="41090"/>
                </a:lnTo>
                <a:lnTo>
                  <a:pt x="14580" y="41080"/>
                </a:lnTo>
                <a:lnTo>
                  <a:pt x="14570" y="41080"/>
                </a:lnTo>
                <a:lnTo>
                  <a:pt x="14560" y="41070"/>
                </a:lnTo>
                <a:lnTo>
                  <a:pt x="14550" y="41070"/>
                </a:lnTo>
                <a:lnTo>
                  <a:pt x="14540" y="41070"/>
                </a:lnTo>
                <a:lnTo>
                  <a:pt x="14530" y="41070"/>
                </a:lnTo>
                <a:lnTo>
                  <a:pt x="14530" y="41080"/>
                </a:lnTo>
                <a:lnTo>
                  <a:pt x="14520" y="41080"/>
                </a:lnTo>
                <a:lnTo>
                  <a:pt x="14510" y="41080"/>
                </a:lnTo>
                <a:lnTo>
                  <a:pt x="14500" y="41090"/>
                </a:lnTo>
                <a:lnTo>
                  <a:pt x="14490" y="41100"/>
                </a:lnTo>
                <a:lnTo>
                  <a:pt x="14480" y="41100"/>
                </a:lnTo>
                <a:lnTo>
                  <a:pt x="14480" y="41090"/>
                </a:lnTo>
                <a:lnTo>
                  <a:pt x="14470" y="41090"/>
                </a:lnTo>
                <a:lnTo>
                  <a:pt x="14460" y="41090"/>
                </a:lnTo>
                <a:lnTo>
                  <a:pt x="14450" y="41090"/>
                </a:lnTo>
                <a:lnTo>
                  <a:pt x="14450" y="41080"/>
                </a:lnTo>
                <a:lnTo>
                  <a:pt x="14440" y="41080"/>
                </a:lnTo>
                <a:lnTo>
                  <a:pt x="14430" y="41080"/>
                </a:lnTo>
                <a:lnTo>
                  <a:pt x="14420" y="41080"/>
                </a:lnTo>
                <a:lnTo>
                  <a:pt x="14410" y="41080"/>
                </a:lnTo>
                <a:lnTo>
                  <a:pt x="14400" y="41080"/>
                </a:lnTo>
                <a:lnTo>
                  <a:pt x="14400" y="41090"/>
                </a:lnTo>
                <a:lnTo>
                  <a:pt x="14390" y="41090"/>
                </a:lnTo>
                <a:lnTo>
                  <a:pt x="14380" y="41090"/>
                </a:lnTo>
                <a:lnTo>
                  <a:pt x="14370" y="41090"/>
                </a:lnTo>
                <a:lnTo>
                  <a:pt x="14360" y="41090"/>
                </a:lnTo>
                <a:lnTo>
                  <a:pt x="14360" y="41100"/>
                </a:lnTo>
                <a:lnTo>
                  <a:pt x="14350" y="41100"/>
                </a:lnTo>
                <a:lnTo>
                  <a:pt x="14350" y="41110"/>
                </a:lnTo>
                <a:lnTo>
                  <a:pt x="14340" y="41110"/>
                </a:lnTo>
                <a:lnTo>
                  <a:pt x="14330" y="41110"/>
                </a:lnTo>
                <a:lnTo>
                  <a:pt x="14320" y="41100"/>
                </a:lnTo>
                <a:lnTo>
                  <a:pt x="14310" y="41100"/>
                </a:lnTo>
                <a:lnTo>
                  <a:pt x="14300" y="41100"/>
                </a:lnTo>
                <a:lnTo>
                  <a:pt x="14300" y="41110"/>
                </a:lnTo>
                <a:lnTo>
                  <a:pt x="14290" y="41110"/>
                </a:lnTo>
                <a:lnTo>
                  <a:pt x="14280" y="41110"/>
                </a:lnTo>
                <a:lnTo>
                  <a:pt x="14280" y="41120"/>
                </a:lnTo>
                <a:lnTo>
                  <a:pt x="14270" y="41120"/>
                </a:lnTo>
                <a:lnTo>
                  <a:pt x="14260" y="41110"/>
                </a:lnTo>
                <a:lnTo>
                  <a:pt x="14250" y="41110"/>
                </a:lnTo>
                <a:lnTo>
                  <a:pt x="14240" y="41100"/>
                </a:lnTo>
                <a:lnTo>
                  <a:pt x="14240" y="41110"/>
                </a:lnTo>
                <a:lnTo>
                  <a:pt x="14230" y="41110"/>
                </a:lnTo>
                <a:lnTo>
                  <a:pt x="14220" y="41120"/>
                </a:lnTo>
                <a:lnTo>
                  <a:pt x="14210" y="41120"/>
                </a:lnTo>
                <a:lnTo>
                  <a:pt x="14200" y="41120"/>
                </a:lnTo>
                <a:lnTo>
                  <a:pt x="14200" y="41130"/>
                </a:lnTo>
                <a:lnTo>
                  <a:pt x="14200" y="41140"/>
                </a:lnTo>
                <a:lnTo>
                  <a:pt x="14190" y="41140"/>
                </a:lnTo>
                <a:lnTo>
                  <a:pt x="14190" y="41150"/>
                </a:lnTo>
                <a:lnTo>
                  <a:pt x="14180" y="41150"/>
                </a:lnTo>
                <a:lnTo>
                  <a:pt x="14170" y="41160"/>
                </a:lnTo>
                <a:lnTo>
                  <a:pt x="14160" y="41160"/>
                </a:lnTo>
                <a:lnTo>
                  <a:pt x="14150" y="41160"/>
                </a:lnTo>
                <a:lnTo>
                  <a:pt x="14140" y="41160"/>
                </a:lnTo>
                <a:lnTo>
                  <a:pt x="14130" y="41170"/>
                </a:lnTo>
                <a:lnTo>
                  <a:pt x="14120" y="41170"/>
                </a:lnTo>
                <a:lnTo>
                  <a:pt x="14110" y="41170"/>
                </a:lnTo>
                <a:lnTo>
                  <a:pt x="14110" y="41180"/>
                </a:lnTo>
                <a:lnTo>
                  <a:pt x="14100" y="41180"/>
                </a:lnTo>
                <a:lnTo>
                  <a:pt x="14090" y="41180"/>
                </a:lnTo>
                <a:lnTo>
                  <a:pt x="14080" y="41180"/>
                </a:lnTo>
                <a:lnTo>
                  <a:pt x="14080" y="41170"/>
                </a:lnTo>
                <a:lnTo>
                  <a:pt x="14070" y="41170"/>
                </a:lnTo>
                <a:lnTo>
                  <a:pt x="14060" y="41170"/>
                </a:lnTo>
                <a:lnTo>
                  <a:pt x="14060" y="41160"/>
                </a:lnTo>
                <a:lnTo>
                  <a:pt x="14050" y="41160"/>
                </a:lnTo>
                <a:lnTo>
                  <a:pt x="14050" y="41150"/>
                </a:lnTo>
                <a:lnTo>
                  <a:pt x="14040" y="41150"/>
                </a:lnTo>
                <a:lnTo>
                  <a:pt x="14030" y="41150"/>
                </a:lnTo>
                <a:lnTo>
                  <a:pt x="14020" y="41140"/>
                </a:lnTo>
                <a:lnTo>
                  <a:pt x="14010" y="41140"/>
                </a:lnTo>
                <a:lnTo>
                  <a:pt x="14010" y="41130"/>
                </a:lnTo>
                <a:lnTo>
                  <a:pt x="13990" y="41130"/>
                </a:lnTo>
                <a:lnTo>
                  <a:pt x="13960" y="41130"/>
                </a:lnTo>
                <a:lnTo>
                  <a:pt x="13930" y="41120"/>
                </a:lnTo>
                <a:lnTo>
                  <a:pt x="13910" y="41110"/>
                </a:lnTo>
                <a:lnTo>
                  <a:pt x="13880" y="41100"/>
                </a:lnTo>
                <a:lnTo>
                  <a:pt x="13850" y="41090"/>
                </a:lnTo>
                <a:lnTo>
                  <a:pt x="13840" y="41080"/>
                </a:lnTo>
                <a:lnTo>
                  <a:pt x="13830" y="41080"/>
                </a:lnTo>
                <a:lnTo>
                  <a:pt x="13800" y="41060"/>
                </a:lnTo>
                <a:lnTo>
                  <a:pt x="13770" y="41050"/>
                </a:lnTo>
                <a:lnTo>
                  <a:pt x="13740" y="41040"/>
                </a:lnTo>
                <a:lnTo>
                  <a:pt x="13730" y="41040"/>
                </a:lnTo>
                <a:lnTo>
                  <a:pt x="13710" y="41040"/>
                </a:lnTo>
                <a:lnTo>
                  <a:pt x="13690" y="41030"/>
                </a:lnTo>
                <a:lnTo>
                  <a:pt x="13680" y="41030"/>
                </a:lnTo>
                <a:lnTo>
                  <a:pt x="13660" y="41020"/>
                </a:lnTo>
                <a:lnTo>
                  <a:pt x="13640" y="41010"/>
                </a:lnTo>
                <a:lnTo>
                  <a:pt x="13610" y="41000"/>
                </a:lnTo>
                <a:lnTo>
                  <a:pt x="13590" y="40990"/>
                </a:lnTo>
                <a:lnTo>
                  <a:pt x="13580" y="40990"/>
                </a:lnTo>
                <a:lnTo>
                  <a:pt x="13560" y="40990"/>
                </a:lnTo>
                <a:lnTo>
                  <a:pt x="13550" y="40990"/>
                </a:lnTo>
                <a:lnTo>
                  <a:pt x="13540" y="40980"/>
                </a:lnTo>
                <a:lnTo>
                  <a:pt x="13520" y="40980"/>
                </a:lnTo>
                <a:lnTo>
                  <a:pt x="13510" y="40980"/>
                </a:lnTo>
                <a:lnTo>
                  <a:pt x="13500" y="40980"/>
                </a:lnTo>
                <a:lnTo>
                  <a:pt x="13480" y="40990"/>
                </a:lnTo>
                <a:lnTo>
                  <a:pt x="13440" y="40980"/>
                </a:lnTo>
                <a:lnTo>
                  <a:pt x="13430" y="40980"/>
                </a:lnTo>
                <a:lnTo>
                  <a:pt x="13410" y="40960"/>
                </a:lnTo>
                <a:lnTo>
                  <a:pt x="13370" y="40960"/>
                </a:lnTo>
                <a:lnTo>
                  <a:pt x="13360" y="40960"/>
                </a:lnTo>
                <a:lnTo>
                  <a:pt x="13340" y="40930"/>
                </a:lnTo>
                <a:lnTo>
                  <a:pt x="13300" y="40860"/>
                </a:lnTo>
                <a:lnTo>
                  <a:pt x="13240" y="40740"/>
                </a:lnTo>
                <a:lnTo>
                  <a:pt x="13120" y="40550"/>
                </a:lnTo>
                <a:lnTo>
                  <a:pt x="13020" y="40370"/>
                </a:lnTo>
                <a:lnTo>
                  <a:pt x="13010" y="40350"/>
                </a:lnTo>
                <a:lnTo>
                  <a:pt x="12910" y="40170"/>
                </a:lnTo>
                <a:lnTo>
                  <a:pt x="12820" y="40010"/>
                </a:lnTo>
                <a:lnTo>
                  <a:pt x="12650" y="39720"/>
                </a:lnTo>
                <a:lnTo>
                  <a:pt x="12640" y="39700"/>
                </a:lnTo>
                <a:lnTo>
                  <a:pt x="12580" y="39600"/>
                </a:lnTo>
                <a:lnTo>
                  <a:pt x="12560" y="39560"/>
                </a:lnTo>
                <a:lnTo>
                  <a:pt x="12540" y="39530"/>
                </a:lnTo>
                <a:lnTo>
                  <a:pt x="12540" y="39520"/>
                </a:lnTo>
                <a:lnTo>
                  <a:pt x="12540" y="39510"/>
                </a:lnTo>
                <a:lnTo>
                  <a:pt x="12540" y="39500"/>
                </a:lnTo>
                <a:lnTo>
                  <a:pt x="12530" y="39500"/>
                </a:lnTo>
                <a:lnTo>
                  <a:pt x="12520" y="39490"/>
                </a:lnTo>
                <a:lnTo>
                  <a:pt x="12510" y="39490"/>
                </a:lnTo>
                <a:lnTo>
                  <a:pt x="12510" y="39480"/>
                </a:lnTo>
                <a:lnTo>
                  <a:pt x="12520" y="39480"/>
                </a:lnTo>
                <a:lnTo>
                  <a:pt x="12520" y="39470"/>
                </a:lnTo>
                <a:lnTo>
                  <a:pt x="12530" y="39470"/>
                </a:lnTo>
                <a:lnTo>
                  <a:pt x="12530" y="39460"/>
                </a:lnTo>
                <a:lnTo>
                  <a:pt x="12530" y="39450"/>
                </a:lnTo>
                <a:lnTo>
                  <a:pt x="12530" y="39440"/>
                </a:lnTo>
                <a:lnTo>
                  <a:pt x="12540" y="39440"/>
                </a:lnTo>
                <a:lnTo>
                  <a:pt x="12540" y="39430"/>
                </a:lnTo>
                <a:lnTo>
                  <a:pt x="12540" y="39420"/>
                </a:lnTo>
                <a:lnTo>
                  <a:pt x="12530" y="39420"/>
                </a:lnTo>
                <a:lnTo>
                  <a:pt x="12540" y="39420"/>
                </a:lnTo>
                <a:lnTo>
                  <a:pt x="12540" y="39410"/>
                </a:lnTo>
                <a:lnTo>
                  <a:pt x="12550" y="39410"/>
                </a:lnTo>
                <a:lnTo>
                  <a:pt x="12550" y="39400"/>
                </a:lnTo>
                <a:lnTo>
                  <a:pt x="12560" y="39400"/>
                </a:lnTo>
                <a:lnTo>
                  <a:pt x="12560" y="39390"/>
                </a:lnTo>
                <a:lnTo>
                  <a:pt x="12560" y="39380"/>
                </a:lnTo>
                <a:lnTo>
                  <a:pt x="12550" y="39380"/>
                </a:lnTo>
                <a:lnTo>
                  <a:pt x="12550" y="39370"/>
                </a:lnTo>
                <a:lnTo>
                  <a:pt x="12560" y="39370"/>
                </a:lnTo>
                <a:lnTo>
                  <a:pt x="12560" y="39360"/>
                </a:lnTo>
                <a:lnTo>
                  <a:pt x="12560" y="39350"/>
                </a:lnTo>
                <a:lnTo>
                  <a:pt x="12560" y="39340"/>
                </a:lnTo>
                <a:lnTo>
                  <a:pt x="12550" y="39340"/>
                </a:lnTo>
                <a:lnTo>
                  <a:pt x="12540" y="39330"/>
                </a:lnTo>
                <a:lnTo>
                  <a:pt x="12550" y="39330"/>
                </a:lnTo>
                <a:lnTo>
                  <a:pt x="12550" y="39320"/>
                </a:lnTo>
                <a:lnTo>
                  <a:pt x="12550" y="39310"/>
                </a:lnTo>
                <a:lnTo>
                  <a:pt x="12550" y="39300"/>
                </a:lnTo>
                <a:lnTo>
                  <a:pt x="12540" y="39290"/>
                </a:lnTo>
                <a:lnTo>
                  <a:pt x="12540" y="39280"/>
                </a:lnTo>
                <a:lnTo>
                  <a:pt x="12540" y="39270"/>
                </a:lnTo>
                <a:lnTo>
                  <a:pt x="12540" y="39260"/>
                </a:lnTo>
                <a:lnTo>
                  <a:pt x="12550" y="39260"/>
                </a:lnTo>
                <a:lnTo>
                  <a:pt x="12550" y="39250"/>
                </a:lnTo>
                <a:lnTo>
                  <a:pt x="12550" y="39240"/>
                </a:lnTo>
                <a:lnTo>
                  <a:pt x="12560" y="39230"/>
                </a:lnTo>
                <a:lnTo>
                  <a:pt x="12560" y="39220"/>
                </a:lnTo>
                <a:lnTo>
                  <a:pt x="12560" y="39210"/>
                </a:lnTo>
                <a:lnTo>
                  <a:pt x="12570" y="39210"/>
                </a:lnTo>
                <a:lnTo>
                  <a:pt x="12570" y="39200"/>
                </a:lnTo>
                <a:lnTo>
                  <a:pt x="12580" y="39200"/>
                </a:lnTo>
                <a:lnTo>
                  <a:pt x="12580" y="39190"/>
                </a:lnTo>
                <a:lnTo>
                  <a:pt x="12590" y="39180"/>
                </a:lnTo>
                <a:lnTo>
                  <a:pt x="12610" y="39150"/>
                </a:lnTo>
                <a:lnTo>
                  <a:pt x="12610" y="39130"/>
                </a:lnTo>
                <a:lnTo>
                  <a:pt x="12620" y="39120"/>
                </a:lnTo>
                <a:lnTo>
                  <a:pt x="12620" y="39110"/>
                </a:lnTo>
                <a:lnTo>
                  <a:pt x="12620" y="39100"/>
                </a:lnTo>
                <a:lnTo>
                  <a:pt x="12620" y="39090"/>
                </a:lnTo>
                <a:lnTo>
                  <a:pt x="12620" y="39080"/>
                </a:lnTo>
                <a:lnTo>
                  <a:pt x="12620" y="39070"/>
                </a:lnTo>
                <a:lnTo>
                  <a:pt x="12630" y="39060"/>
                </a:lnTo>
                <a:lnTo>
                  <a:pt x="12630" y="39050"/>
                </a:lnTo>
                <a:lnTo>
                  <a:pt x="12640" y="39040"/>
                </a:lnTo>
                <a:lnTo>
                  <a:pt x="12640" y="39030"/>
                </a:lnTo>
                <a:lnTo>
                  <a:pt x="12650" y="39030"/>
                </a:lnTo>
                <a:lnTo>
                  <a:pt x="12650" y="39020"/>
                </a:lnTo>
                <a:lnTo>
                  <a:pt x="12650" y="39010"/>
                </a:lnTo>
                <a:lnTo>
                  <a:pt x="12650" y="39000"/>
                </a:lnTo>
                <a:lnTo>
                  <a:pt x="12640" y="39000"/>
                </a:lnTo>
                <a:lnTo>
                  <a:pt x="12630" y="38990"/>
                </a:lnTo>
                <a:lnTo>
                  <a:pt x="12630" y="38980"/>
                </a:lnTo>
                <a:lnTo>
                  <a:pt x="12620" y="38970"/>
                </a:lnTo>
                <a:lnTo>
                  <a:pt x="12610" y="38970"/>
                </a:lnTo>
                <a:lnTo>
                  <a:pt x="12600" y="38960"/>
                </a:lnTo>
                <a:lnTo>
                  <a:pt x="12600" y="38950"/>
                </a:lnTo>
                <a:lnTo>
                  <a:pt x="12590" y="38950"/>
                </a:lnTo>
                <a:lnTo>
                  <a:pt x="12580" y="38940"/>
                </a:lnTo>
                <a:lnTo>
                  <a:pt x="12570" y="38930"/>
                </a:lnTo>
                <a:lnTo>
                  <a:pt x="12570" y="38920"/>
                </a:lnTo>
                <a:lnTo>
                  <a:pt x="12560" y="38920"/>
                </a:lnTo>
                <a:lnTo>
                  <a:pt x="12560" y="38910"/>
                </a:lnTo>
                <a:lnTo>
                  <a:pt x="12550" y="38910"/>
                </a:lnTo>
                <a:lnTo>
                  <a:pt x="12540" y="38900"/>
                </a:lnTo>
                <a:lnTo>
                  <a:pt x="12530" y="38900"/>
                </a:lnTo>
                <a:lnTo>
                  <a:pt x="12530" y="38890"/>
                </a:lnTo>
                <a:lnTo>
                  <a:pt x="12530" y="38880"/>
                </a:lnTo>
                <a:lnTo>
                  <a:pt x="12530" y="38870"/>
                </a:lnTo>
                <a:lnTo>
                  <a:pt x="12520" y="38870"/>
                </a:lnTo>
                <a:lnTo>
                  <a:pt x="12510" y="38870"/>
                </a:lnTo>
                <a:lnTo>
                  <a:pt x="12500" y="38860"/>
                </a:lnTo>
                <a:lnTo>
                  <a:pt x="12500" y="38850"/>
                </a:lnTo>
                <a:lnTo>
                  <a:pt x="12500" y="38840"/>
                </a:lnTo>
                <a:lnTo>
                  <a:pt x="12490" y="38840"/>
                </a:lnTo>
                <a:lnTo>
                  <a:pt x="12490" y="38830"/>
                </a:lnTo>
                <a:lnTo>
                  <a:pt x="12480" y="38830"/>
                </a:lnTo>
                <a:lnTo>
                  <a:pt x="12480" y="38820"/>
                </a:lnTo>
                <a:lnTo>
                  <a:pt x="12470" y="38820"/>
                </a:lnTo>
                <a:lnTo>
                  <a:pt x="12470" y="38810"/>
                </a:lnTo>
                <a:lnTo>
                  <a:pt x="12470" y="38800"/>
                </a:lnTo>
                <a:lnTo>
                  <a:pt x="12460" y="38790"/>
                </a:lnTo>
                <a:lnTo>
                  <a:pt x="12460" y="38780"/>
                </a:lnTo>
                <a:lnTo>
                  <a:pt x="12460" y="38770"/>
                </a:lnTo>
                <a:lnTo>
                  <a:pt x="12460" y="38760"/>
                </a:lnTo>
                <a:lnTo>
                  <a:pt x="12450" y="38760"/>
                </a:lnTo>
                <a:lnTo>
                  <a:pt x="12450" y="38750"/>
                </a:lnTo>
                <a:lnTo>
                  <a:pt x="12440" y="38740"/>
                </a:lnTo>
                <a:lnTo>
                  <a:pt x="12430" y="38740"/>
                </a:lnTo>
                <a:lnTo>
                  <a:pt x="12430" y="38730"/>
                </a:lnTo>
                <a:lnTo>
                  <a:pt x="12430" y="38720"/>
                </a:lnTo>
                <a:lnTo>
                  <a:pt x="12430" y="38710"/>
                </a:lnTo>
                <a:lnTo>
                  <a:pt x="12430" y="38700"/>
                </a:lnTo>
                <a:lnTo>
                  <a:pt x="12420" y="38700"/>
                </a:lnTo>
                <a:lnTo>
                  <a:pt x="12410" y="38690"/>
                </a:lnTo>
                <a:lnTo>
                  <a:pt x="12400" y="38680"/>
                </a:lnTo>
                <a:lnTo>
                  <a:pt x="12390" y="38680"/>
                </a:lnTo>
                <a:lnTo>
                  <a:pt x="12390" y="38670"/>
                </a:lnTo>
                <a:lnTo>
                  <a:pt x="12380" y="38670"/>
                </a:lnTo>
                <a:lnTo>
                  <a:pt x="12380" y="38660"/>
                </a:lnTo>
                <a:lnTo>
                  <a:pt x="12380" y="38650"/>
                </a:lnTo>
                <a:lnTo>
                  <a:pt x="12380" y="38640"/>
                </a:lnTo>
                <a:lnTo>
                  <a:pt x="12370" y="38630"/>
                </a:lnTo>
                <a:lnTo>
                  <a:pt x="12360" y="38620"/>
                </a:lnTo>
                <a:lnTo>
                  <a:pt x="12350" y="38620"/>
                </a:lnTo>
                <a:lnTo>
                  <a:pt x="12340" y="38620"/>
                </a:lnTo>
                <a:lnTo>
                  <a:pt x="12340" y="38630"/>
                </a:lnTo>
                <a:lnTo>
                  <a:pt x="12330" y="38620"/>
                </a:lnTo>
                <a:lnTo>
                  <a:pt x="12330" y="38610"/>
                </a:lnTo>
                <a:lnTo>
                  <a:pt x="12320" y="38610"/>
                </a:lnTo>
                <a:lnTo>
                  <a:pt x="12320" y="38620"/>
                </a:lnTo>
                <a:lnTo>
                  <a:pt x="12310" y="38620"/>
                </a:lnTo>
                <a:lnTo>
                  <a:pt x="12300" y="38610"/>
                </a:lnTo>
                <a:lnTo>
                  <a:pt x="12290" y="38610"/>
                </a:lnTo>
                <a:lnTo>
                  <a:pt x="12280" y="38610"/>
                </a:lnTo>
                <a:lnTo>
                  <a:pt x="12280" y="38600"/>
                </a:lnTo>
                <a:lnTo>
                  <a:pt x="12280" y="38590"/>
                </a:lnTo>
                <a:lnTo>
                  <a:pt x="12270" y="38580"/>
                </a:lnTo>
                <a:lnTo>
                  <a:pt x="12260" y="38590"/>
                </a:lnTo>
                <a:lnTo>
                  <a:pt x="12250" y="38580"/>
                </a:lnTo>
                <a:lnTo>
                  <a:pt x="12240" y="38580"/>
                </a:lnTo>
                <a:lnTo>
                  <a:pt x="12230" y="38570"/>
                </a:lnTo>
                <a:lnTo>
                  <a:pt x="12220" y="38570"/>
                </a:lnTo>
                <a:lnTo>
                  <a:pt x="12210" y="38560"/>
                </a:lnTo>
                <a:lnTo>
                  <a:pt x="12200" y="38560"/>
                </a:lnTo>
                <a:lnTo>
                  <a:pt x="12190" y="38570"/>
                </a:lnTo>
                <a:lnTo>
                  <a:pt x="12180" y="38570"/>
                </a:lnTo>
                <a:lnTo>
                  <a:pt x="12170" y="38570"/>
                </a:lnTo>
                <a:lnTo>
                  <a:pt x="12160" y="38580"/>
                </a:lnTo>
                <a:lnTo>
                  <a:pt x="12140" y="38590"/>
                </a:lnTo>
                <a:lnTo>
                  <a:pt x="12120" y="38600"/>
                </a:lnTo>
                <a:lnTo>
                  <a:pt x="12110" y="38600"/>
                </a:lnTo>
                <a:lnTo>
                  <a:pt x="12100" y="38600"/>
                </a:lnTo>
                <a:lnTo>
                  <a:pt x="12090" y="38590"/>
                </a:lnTo>
                <a:lnTo>
                  <a:pt x="12080" y="38590"/>
                </a:lnTo>
                <a:lnTo>
                  <a:pt x="12070" y="38590"/>
                </a:lnTo>
                <a:lnTo>
                  <a:pt x="12060" y="38590"/>
                </a:lnTo>
                <a:lnTo>
                  <a:pt x="12060" y="38600"/>
                </a:lnTo>
                <a:lnTo>
                  <a:pt x="12050" y="38610"/>
                </a:lnTo>
                <a:lnTo>
                  <a:pt x="12040" y="38610"/>
                </a:lnTo>
                <a:lnTo>
                  <a:pt x="12030" y="38620"/>
                </a:lnTo>
                <a:lnTo>
                  <a:pt x="12020" y="38620"/>
                </a:lnTo>
                <a:lnTo>
                  <a:pt x="12020" y="38630"/>
                </a:lnTo>
                <a:lnTo>
                  <a:pt x="12020" y="38640"/>
                </a:lnTo>
                <a:lnTo>
                  <a:pt x="12010" y="38650"/>
                </a:lnTo>
                <a:lnTo>
                  <a:pt x="12010" y="38660"/>
                </a:lnTo>
                <a:lnTo>
                  <a:pt x="12000" y="38670"/>
                </a:lnTo>
                <a:lnTo>
                  <a:pt x="11990" y="38670"/>
                </a:lnTo>
                <a:lnTo>
                  <a:pt x="11980" y="38670"/>
                </a:lnTo>
                <a:lnTo>
                  <a:pt x="11970" y="38670"/>
                </a:lnTo>
                <a:lnTo>
                  <a:pt x="11970" y="38680"/>
                </a:lnTo>
                <a:lnTo>
                  <a:pt x="11960" y="38670"/>
                </a:lnTo>
                <a:lnTo>
                  <a:pt x="11950" y="38660"/>
                </a:lnTo>
                <a:lnTo>
                  <a:pt x="11940" y="38660"/>
                </a:lnTo>
                <a:lnTo>
                  <a:pt x="11930" y="38660"/>
                </a:lnTo>
                <a:lnTo>
                  <a:pt x="11920" y="38660"/>
                </a:lnTo>
                <a:lnTo>
                  <a:pt x="11920" y="38650"/>
                </a:lnTo>
                <a:lnTo>
                  <a:pt x="11910" y="38640"/>
                </a:lnTo>
                <a:lnTo>
                  <a:pt x="11900" y="38640"/>
                </a:lnTo>
                <a:lnTo>
                  <a:pt x="11890" y="38640"/>
                </a:lnTo>
                <a:lnTo>
                  <a:pt x="11890" y="38650"/>
                </a:lnTo>
                <a:lnTo>
                  <a:pt x="11880" y="38650"/>
                </a:lnTo>
                <a:lnTo>
                  <a:pt x="11870" y="38650"/>
                </a:lnTo>
                <a:lnTo>
                  <a:pt x="11860" y="38650"/>
                </a:lnTo>
                <a:lnTo>
                  <a:pt x="11850" y="38650"/>
                </a:lnTo>
                <a:lnTo>
                  <a:pt x="11850" y="38640"/>
                </a:lnTo>
                <a:lnTo>
                  <a:pt x="11840" y="38640"/>
                </a:lnTo>
                <a:lnTo>
                  <a:pt x="11830" y="38640"/>
                </a:lnTo>
                <a:lnTo>
                  <a:pt x="11820" y="38640"/>
                </a:lnTo>
                <a:lnTo>
                  <a:pt x="11810" y="38630"/>
                </a:lnTo>
                <a:lnTo>
                  <a:pt x="11800" y="38630"/>
                </a:lnTo>
                <a:lnTo>
                  <a:pt x="11790" y="38630"/>
                </a:lnTo>
                <a:lnTo>
                  <a:pt x="11780" y="38620"/>
                </a:lnTo>
                <a:lnTo>
                  <a:pt x="11770" y="38620"/>
                </a:lnTo>
                <a:lnTo>
                  <a:pt x="11770" y="38610"/>
                </a:lnTo>
                <a:lnTo>
                  <a:pt x="11760" y="38610"/>
                </a:lnTo>
                <a:lnTo>
                  <a:pt x="11750" y="38610"/>
                </a:lnTo>
                <a:lnTo>
                  <a:pt x="11740" y="38610"/>
                </a:lnTo>
                <a:lnTo>
                  <a:pt x="11740" y="38600"/>
                </a:lnTo>
                <a:lnTo>
                  <a:pt x="11730" y="38600"/>
                </a:lnTo>
                <a:lnTo>
                  <a:pt x="11720" y="38600"/>
                </a:lnTo>
                <a:lnTo>
                  <a:pt x="11700" y="38600"/>
                </a:lnTo>
                <a:lnTo>
                  <a:pt x="11690" y="38600"/>
                </a:lnTo>
                <a:lnTo>
                  <a:pt x="11690" y="38590"/>
                </a:lnTo>
                <a:lnTo>
                  <a:pt x="11670" y="38600"/>
                </a:lnTo>
                <a:lnTo>
                  <a:pt x="11660" y="38600"/>
                </a:lnTo>
                <a:lnTo>
                  <a:pt x="11650" y="38600"/>
                </a:lnTo>
                <a:lnTo>
                  <a:pt x="11640" y="38600"/>
                </a:lnTo>
                <a:lnTo>
                  <a:pt x="11640" y="38610"/>
                </a:lnTo>
                <a:lnTo>
                  <a:pt x="11630" y="38610"/>
                </a:lnTo>
                <a:lnTo>
                  <a:pt x="11620" y="38620"/>
                </a:lnTo>
                <a:lnTo>
                  <a:pt x="11610" y="38630"/>
                </a:lnTo>
                <a:lnTo>
                  <a:pt x="11610" y="38640"/>
                </a:lnTo>
                <a:lnTo>
                  <a:pt x="11610" y="38650"/>
                </a:lnTo>
                <a:lnTo>
                  <a:pt x="11610" y="38660"/>
                </a:lnTo>
                <a:lnTo>
                  <a:pt x="11600" y="38660"/>
                </a:lnTo>
                <a:lnTo>
                  <a:pt x="11590" y="38660"/>
                </a:lnTo>
                <a:lnTo>
                  <a:pt x="11580" y="38660"/>
                </a:lnTo>
                <a:lnTo>
                  <a:pt x="11580" y="38670"/>
                </a:lnTo>
                <a:lnTo>
                  <a:pt x="11570" y="38670"/>
                </a:lnTo>
                <a:lnTo>
                  <a:pt x="11560" y="38670"/>
                </a:lnTo>
                <a:lnTo>
                  <a:pt x="11560" y="38680"/>
                </a:lnTo>
                <a:lnTo>
                  <a:pt x="11550" y="38680"/>
                </a:lnTo>
                <a:lnTo>
                  <a:pt x="11540" y="38680"/>
                </a:lnTo>
                <a:lnTo>
                  <a:pt x="11530" y="38680"/>
                </a:lnTo>
                <a:lnTo>
                  <a:pt x="11530" y="38690"/>
                </a:lnTo>
                <a:lnTo>
                  <a:pt x="11520" y="38690"/>
                </a:lnTo>
                <a:lnTo>
                  <a:pt x="11510" y="38690"/>
                </a:lnTo>
                <a:lnTo>
                  <a:pt x="11500" y="38690"/>
                </a:lnTo>
                <a:lnTo>
                  <a:pt x="11500" y="38680"/>
                </a:lnTo>
                <a:lnTo>
                  <a:pt x="11500" y="38670"/>
                </a:lnTo>
                <a:lnTo>
                  <a:pt x="11490" y="38670"/>
                </a:lnTo>
                <a:lnTo>
                  <a:pt x="11480" y="38670"/>
                </a:lnTo>
                <a:lnTo>
                  <a:pt x="11480" y="38660"/>
                </a:lnTo>
                <a:lnTo>
                  <a:pt x="11470" y="38660"/>
                </a:lnTo>
                <a:lnTo>
                  <a:pt x="11460" y="38660"/>
                </a:lnTo>
                <a:lnTo>
                  <a:pt x="11460" y="38650"/>
                </a:lnTo>
                <a:lnTo>
                  <a:pt x="11450" y="38640"/>
                </a:lnTo>
                <a:lnTo>
                  <a:pt x="11440" y="38630"/>
                </a:lnTo>
                <a:lnTo>
                  <a:pt x="11430" y="38630"/>
                </a:lnTo>
                <a:lnTo>
                  <a:pt x="11430" y="38620"/>
                </a:lnTo>
                <a:lnTo>
                  <a:pt x="11420" y="38620"/>
                </a:lnTo>
                <a:lnTo>
                  <a:pt x="11420" y="38610"/>
                </a:lnTo>
                <a:lnTo>
                  <a:pt x="11410" y="38610"/>
                </a:lnTo>
                <a:lnTo>
                  <a:pt x="11400" y="38610"/>
                </a:lnTo>
                <a:lnTo>
                  <a:pt x="11400" y="38600"/>
                </a:lnTo>
                <a:lnTo>
                  <a:pt x="11390" y="38590"/>
                </a:lnTo>
                <a:lnTo>
                  <a:pt x="11380" y="38590"/>
                </a:lnTo>
                <a:lnTo>
                  <a:pt x="11370" y="38580"/>
                </a:lnTo>
                <a:lnTo>
                  <a:pt x="11360" y="38580"/>
                </a:lnTo>
                <a:lnTo>
                  <a:pt x="11360" y="38570"/>
                </a:lnTo>
                <a:lnTo>
                  <a:pt x="11350" y="38570"/>
                </a:lnTo>
                <a:lnTo>
                  <a:pt x="11350" y="38560"/>
                </a:lnTo>
                <a:lnTo>
                  <a:pt x="11340" y="38560"/>
                </a:lnTo>
                <a:lnTo>
                  <a:pt x="11330" y="38560"/>
                </a:lnTo>
                <a:lnTo>
                  <a:pt x="11310" y="38560"/>
                </a:lnTo>
                <a:lnTo>
                  <a:pt x="11300" y="38560"/>
                </a:lnTo>
                <a:lnTo>
                  <a:pt x="11300" y="38570"/>
                </a:lnTo>
                <a:lnTo>
                  <a:pt x="11290" y="38570"/>
                </a:lnTo>
                <a:lnTo>
                  <a:pt x="11280" y="38570"/>
                </a:lnTo>
                <a:lnTo>
                  <a:pt x="11270" y="38570"/>
                </a:lnTo>
                <a:lnTo>
                  <a:pt x="11260" y="38570"/>
                </a:lnTo>
                <a:lnTo>
                  <a:pt x="11250" y="38560"/>
                </a:lnTo>
                <a:lnTo>
                  <a:pt x="11240" y="38560"/>
                </a:lnTo>
                <a:lnTo>
                  <a:pt x="11230" y="38560"/>
                </a:lnTo>
                <a:lnTo>
                  <a:pt x="11220" y="38560"/>
                </a:lnTo>
                <a:lnTo>
                  <a:pt x="11210" y="38560"/>
                </a:lnTo>
                <a:lnTo>
                  <a:pt x="11210" y="38550"/>
                </a:lnTo>
                <a:lnTo>
                  <a:pt x="11200" y="38550"/>
                </a:lnTo>
                <a:lnTo>
                  <a:pt x="11190" y="38550"/>
                </a:lnTo>
                <a:lnTo>
                  <a:pt x="11180" y="38550"/>
                </a:lnTo>
                <a:lnTo>
                  <a:pt x="11170" y="38550"/>
                </a:lnTo>
                <a:lnTo>
                  <a:pt x="11160" y="38550"/>
                </a:lnTo>
                <a:lnTo>
                  <a:pt x="11150" y="38540"/>
                </a:lnTo>
                <a:lnTo>
                  <a:pt x="10960" y="38530"/>
                </a:lnTo>
                <a:lnTo>
                  <a:pt x="10950" y="38530"/>
                </a:lnTo>
                <a:lnTo>
                  <a:pt x="10920" y="38530"/>
                </a:lnTo>
                <a:lnTo>
                  <a:pt x="10920" y="38510"/>
                </a:lnTo>
                <a:lnTo>
                  <a:pt x="10920" y="38500"/>
                </a:lnTo>
                <a:lnTo>
                  <a:pt x="10920" y="38490"/>
                </a:lnTo>
                <a:lnTo>
                  <a:pt x="10930" y="38480"/>
                </a:lnTo>
                <a:lnTo>
                  <a:pt x="10940" y="38480"/>
                </a:lnTo>
                <a:lnTo>
                  <a:pt x="10950" y="38470"/>
                </a:lnTo>
                <a:lnTo>
                  <a:pt x="10960" y="3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