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Anzoátegui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Anzoátegui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60820" y="19930"/>
                </a:moveTo>
                <a:lnTo>
                  <a:pt x="60840" y="19930"/>
                </a:lnTo>
                <a:lnTo>
                  <a:pt x="60860" y="19920"/>
                </a:lnTo>
                <a:lnTo>
                  <a:pt x="60870" y="19930"/>
                </a:lnTo>
                <a:lnTo>
                  <a:pt x="60880" y="19940"/>
                </a:lnTo>
                <a:lnTo>
                  <a:pt x="60890" y="19960"/>
                </a:lnTo>
                <a:lnTo>
                  <a:pt x="60900" y="19960"/>
                </a:lnTo>
                <a:lnTo>
                  <a:pt x="60910" y="19960"/>
                </a:lnTo>
                <a:lnTo>
                  <a:pt x="60920" y="19970"/>
                </a:lnTo>
                <a:lnTo>
                  <a:pt x="60950" y="19990"/>
                </a:lnTo>
                <a:lnTo>
                  <a:pt x="60960" y="19990"/>
                </a:lnTo>
                <a:lnTo>
                  <a:pt x="60960" y="20000"/>
                </a:lnTo>
                <a:lnTo>
                  <a:pt x="60940" y="20000"/>
                </a:lnTo>
                <a:lnTo>
                  <a:pt x="60930" y="20000"/>
                </a:lnTo>
                <a:lnTo>
                  <a:pt x="60920" y="20010"/>
                </a:lnTo>
                <a:lnTo>
                  <a:pt x="60900" y="20010"/>
                </a:lnTo>
                <a:lnTo>
                  <a:pt x="60890" y="20000"/>
                </a:lnTo>
                <a:lnTo>
                  <a:pt x="60880" y="19990"/>
                </a:lnTo>
                <a:lnTo>
                  <a:pt x="60870" y="20000"/>
                </a:lnTo>
                <a:lnTo>
                  <a:pt x="60860" y="20000"/>
                </a:lnTo>
                <a:lnTo>
                  <a:pt x="60850" y="20010"/>
                </a:lnTo>
                <a:lnTo>
                  <a:pt x="60840" y="20000"/>
                </a:lnTo>
                <a:lnTo>
                  <a:pt x="60840" y="19990"/>
                </a:lnTo>
                <a:lnTo>
                  <a:pt x="60830" y="19980"/>
                </a:lnTo>
                <a:lnTo>
                  <a:pt x="60820" y="19970"/>
                </a:lnTo>
                <a:lnTo>
                  <a:pt x="60820" y="19960"/>
                </a:lnTo>
                <a:lnTo>
                  <a:pt x="60810" y="19950"/>
                </a:lnTo>
                <a:lnTo>
                  <a:pt x="60800" y="19960"/>
                </a:lnTo>
                <a:lnTo>
                  <a:pt x="60790" y="19960"/>
                </a:lnTo>
                <a:lnTo>
                  <a:pt x="60780" y="19960"/>
                </a:lnTo>
                <a:lnTo>
                  <a:pt x="60760" y="19950"/>
                </a:lnTo>
                <a:lnTo>
                  <a:pt x="60750" y="19950"/>
                </a:lnTo>
                <a:lnTo>
                  <a:pt x="60760" y="19940"/>
                </a:lnTo>
                <a:lnTo>
                  <a:pt x="60780" y="19940"/>
                </a:lnTo>
                <a:lnTo>
                  <a:pt x="60800" y="19930"/>
                </a:lnTo>
                <a:lnTo>
                  <a:pt x="60820" y="19920"/>
                </a:lnTo>
                <a:lnTo>
                  <a:pt x="60820" y="19930"/>
                </a:lnTo>
                <a:close/>
                <a:moveTo>
                  <a:pt x="60620" y="19840"/>
                </a:moveTo>
                <a:lnTo>
                  <a:pt x="60630" y="19840"/>
                </a:lnTo>
                <a:lnTo>
                  <a:pt x="60640" y="19840"/>
                </a:lnTo>
                <a:lnTo>
                  <a:pt x="60660" y="19840"/>
                </a:lnTo>
                <a:lnTo>
                  <a:pt x="60670" y="19840"/>
                </a:lnTo>
                <a:lnTo>
                  <a:pt x="60680" y="19840"/>
                </a:lnTo>
                <a:lnTo>
                  <a:pt x="60700" y="19840"/>
                </a:lnTo>
                <a:lnTo>
                  <a:pt x="60710" y="19850"/>
                </a:lnTo>
                <a:lnTo>
                  <a:pt x="60730" y="19850"/>
                </a:lnTo>
                <a:lnTo>
                  <a:pt x="60750" y="19860"/>
                </a:lnTo>
                <a:lnTo>
                  <a:pt x="60770" y="19870"/>
                </a:lnTo>
                <a:lnTo>
                  <a:pt x="60770" y="19880"/>
                </a:lnTo>
                <a:lnTo>
                  <a:pt x="60760" y="19880"/>
                </a:lnTo>
                <a:lnTo>
                  <a:pt x="60740" y="19890"/>
                </a:lnTo>
                <a:lnTo>
                  <a:pt x="60730" y="19890"/>
                </a:lnTo>
                <a:lnTo>
                  <a:pt x="60700" y="19890"/>
                </a:lnTo>
                <a:lnTo>
                  <a:pt x="60680" y="19890"/>
                </a:lnTo>
                <a:lnTo>
                  <a:pt x="60660" y="19890"/>
                </a:lnTo>
                <a:lnTo>
                  <a:pt x="60640" y="19890"/>
                </a:lnTo>
                <a:lnTo>
                  <a:pt x="60630" y="19890"/>
                </a:lnTo>
                <a:lnTo>
                  <a:pt x="60610" y="19880"/>
                </a:lnTo>
                <a:lnTo>
                  <a:pt x="60590" y="19890"/>
                </a:lnTo>
                <a:lnTo>
                  <a:pt x="60580" y="19900"/>
                </a:lnTo>
                <a:lnTo>
                  <a:pt x="60570" y="19890"/>
                </a:lnTo>
                <a:lnTo>
                  <a:pt x="60560" y="19880"/>
                </a:lnTo>
                <a:lnTo>
                  <a:pt x="60550" y="19870"/>
                </a:lnTo>
                <a:lnTo>
                  <a:pt x="60540" y="19870"/>
                </a:lnTo>
                <a:lnTo>
                  <a:pt x="60530" y="19870"/>
                </a:lnTo>
                <a:lnTo>
                  <a:pt x="60530" y="19860"/>
                </a:lnTo>
                <a:lnTo>
                  <a:pt x="60540" y="19850"/>
                </a:lnTo>
                <a:lnTo>
                  <a:pt x="60550" y="19850"/>
                </a:lnTo>
                <a:lnTo>
                  <a:pt x="60570" y="19840"/>
                </a:lnTo>
                <a:lnTo>
                  <a:pt x="60590" y="19840"/>
                </a:lnTo>
                <a:lnTo>
                  <a:pt x="60620" y="19840"/>
                </a:lnTo>
                <a:close/>
                <a:moveTo>
                  <a:pt x="61970" y="19310"/>
                </a:moveTo>
                <a:lnTo>
                  <a:pt x="61970" y="19320"/>
                </a:lnTo>
                <a:lnTo>
                  <a:pt x="61960" y="19310"/>
                </a:lnTo>
                <a:lnTo>
                  <a:pt x="61960" y="19300"/>
                </a:lnTo>
                <a:lnTo>
                  <a:pt x="61960" y="19290"/>
                </a:lnTo>
                <a:lnTo>
                  <a:pt x="61970" y="19300"/>
                </a:lnTo>
                <a:lnTo>
                  <a:pt x="61970" y="19310"/>
                </a:lnTo>
                <a:close/>
                <a:moveTo>
                  <a:pt x="63500" y="19270"/>
                </a:moveTo>
                <a:lnTo>
                  <a:pt x="63510" y="19270"/>
                </a:lnTo>
                <a:lnTo>
                  <a:pt x="63520" y="19280"/>
                </a:lnTo>
                <a:lnTo>
                  <a:pt x="63550" y="19310"/>
                </a:lnTo>
                <a:lnTo>
                  <a:pt x="63570" y="19330"/>
                </a:lnTo>
                <a:lnTo>
                  <a:pt x="63610" y="19370"/>
                </a:lnTo>
                <a:lnTo>
                  <a:pt x="63630" y="19380"/>
                </a:lnTo>
                <a:lnTo>
                  <a:pt x="63630" y="19430"/>
                </a:lnTo>
                <a:lnTo>
                  <a:pt x="63630" y="19450"/>
                </a:lnTo>
                <a:lnTo>
                  <a:pt x="63640" y="19460"/>
                </a:lnTo>
                <a:lnTo>
                  <a:pt x="63640" y="19470"/>
                </a:lnTo>
                <a:lnTo>
                  <a:pt x="63630" y="19470"/>
                </a:lnTo>
                <a:lnTo>
                  <a:pt x="63620" y="19480"/>
                </a:lnTo>
                <a:lnTo>
                  <a:pt x="63610" y="19490"/>
                </a:lnTo>
                <a:lnTo>
                  <a:pt x="63610" y="19500"/>
                </a:lnTo>
                <a:lnTo>
                  <a:pt x="63630" y="19510"/>
                </a:lnTo>
                <a:lnTo>
                  <a:pt x="63650" y="19510"/>
                </a:lnTo>
                <a:lnTo>
                  <a:pt x="63670" y="19510"/>
                </a:lnTo>
                <a:lnTo>
                  <a:pt x="63690" y="19510"/>
                </a:lnTo>
                <a:lnTo>
                  <a:pt x="63690" y="19520"/>
                </a:lnTo>
                <a:lnTo>
                  <a:pt x="63700" y="19530"/>
                </a:lnTo>
                <a:lnTo>
                  <a:pt x="63710" y="19530"/>
                </a:lnTo>
                <a:lnTo>
                  <a:pt x="63730" y="19540"/>
                </a:lnTo>
                <a:lnTo>
                  <a:pt x="63740" y="19540"/>
                </a:lnTo>
                <a:lnTo>
                  <a:pt x="63740" y="19560"/>
                </a:lnTo>
                <a:lnTo>
                  <a:pt x="63750" y="19570"/>
                </a:lnTo>
                <a:lnTo>
                  <a:pt x="63790" y="19630"/>
                </a:lnTo>
                <a:lnTo>
                  <a:pt x="63790" y="19640"/>
                </a:lnTo>
                <a:lnTo>
                  <a:pt x="63790" y="19650"/>
                </a:lnTo>
                <a:lnTo>
                  <a:pt x="63810" y="19660"/>
                </a:lnTo>
                <a:lnTo>
                  <a:pt x="63840" y="19660"/>
                </a:lnTo>
                <a:lnTo>
                  <a:pt x="63860" y="19650"/>
                </a:lnTo>
                <a:lnTo>
                  <a:pt x="63880" y="19660"/>
                </a:lnTo>
                <a:lnTo>
                  <a:pt x="63900" y="19680"/>
                </a:lnTo>
                <a:lnTo>
                  <a:pt x="63920" y="19680"/>
                </a:lnTo>
                <a:lnTo>
                  <a:pt x="63970" y="19680"/>
                </a:lnTo>
                <a:lnTo>
                  <a:pt x="64010" y="19680"/>
                </a:lnTo>
                <a:lnTo>
                  <a:pt x="64040" y="19690"/>
                </a:lnTo>
                <a:lnTo>
                  <a:pt x="64070" y="19690"/>
                </a:lnTo>
                <a:lnTo>
                  <a:pt x="64090" y="19700"/>
                </a:lnTo>
                <a:lnTo>
                  <a:pt x="64080" y="20130"/>
                </a:lnTo>
                <a:lnTo>
                  <a:pt x="64110" y="20120"/>
                </a:lnTo>
                <a:lnTo>
                  <a:pt x="64120" y="20110"/>
                </a:lnTo>
                <a:lnTo>
                  <a:pt x="64180" y="20090"/>
                </a:lnTo>
                <a:lnTo>
                  <a:pt x="64200" y="20080"/>
                </a:lnTo>
                <a:lnTo>
                  <a:pt x="64210" y="20070"/>
                </a:lnTo>
                <a:lnTo>
                  <a:pt x="64220" y="20060"/>
                </a:lnTo>
                <a:lnTo>
                  <a:pt x="64240" y="20050"/>
                </a:lnTo>
                <a:lnTo>
                  <a:pt x="64260" y="20050"/>
                </a:lnTo>
                <a:lnTo>
                  <a:pt x="64290" y="20060"/>
                </a:lnTo>
                <a:lnTo>
                  <a:pt x="64300" y="20060"/>
                </a:lnTo>
                <a:lnTo>
                  <a:pt x="64330" y="20070"/>
                </a:lnTo>
                <a:lnTo>
                  <a:pt x="64340" y="20070"/>
                </a:lnTo>
                <a:lnTo>
                  <a:pt x="64370" y="20080"/>
                </a:lnTo>
                <a:lnTo>
                  <a:pt x="64380" y="20080"/>
                </a:lnTo>
                <a:lnTo>
                  <a:pt x="64380" y="20100"/>
                </a:lnTo>
                <a:lnTo>
                  <a:pt x="64380" y="20120"/>
                </a:lnTo>
                <a:lnTo>
                  <a:pt x="64380" y="20140"/>
                </a:lnTo>
                <a:lnTo>
                  <a:pt x="64380" y="20170"/>
                </a:lnTo>
                <a:lnTo>
                  <a:pt x="64390" y="20180"/>
                </a:lnTo>
                <a:lnTo>
                  <a:pt x="64400" y="20200"/>
                </a:lnTo>
                <a:lnTo>
                  <a:pt x="64410" y="20210"/>
                </a:lnTo>
                <a:lnTo>
                  <a:pt x="64420" y="20210"/>
                </a:lnTo>
                <a:lnTo>
                  <a:pt x="64440" y="20210"/>
                </a:lnTo>
                <a:lnTo>
                  <a:pt x="64450" y="20210"/>
                </a:lnTo>
                <a:lnTo>
                  <a:pt x="64480" y="20210"/>
                </a:lnTo>
                <a:lnTo>
                  <a:pt x="64470" y="20220"/>
                </a:lnTo>
                <a:lnTo>
                  <a:pt x="64460" y="20230"/>
                </a:lnTo>
                <a:lnTo>
                  <a:pt x="64420" y="20260"/>
                </a:lnTo>
                <a:lnTo>
                  <a:pt x="64440" y="20270"/>
                </a:lnTo>
                <a:lnTo>
                  <a:pt x="64460" y="20280"/>
                </a:lnTo>
                <a:lnTo>
                  <a:pt x="64470" y="20290"/>
                </a:lnTo>
                <a:lnTo>
                  <a:pt x="64480" y="20300"/>
                </a:lnTo>
                <a:lnTo>
                  <a:pt x="64480" y="20310"/>
                </a:lnTo>
                <a:lnTo>
                  <a:pt x="64480" y="20320"/>
                </a:lnTo>
                <a:lnTo>
                  <a:pt x="64500" y="20320"/>
                </a:lnTo>
                <a:lnTo>
                  <a:pt x="64540" y="20320"/>
                </a:lnTo>
                <a:lnTo>
                  <a:pt x="64560" y="20320"/>
                </a:lnTo>
                <a:lnTo>
                  <a:pt x="64580" y="20320"/>
                </a:lnTo>
                <a:lnTo>
                  <a:pt x="64610" y="20330"/>
                </a:lnTo>
                <a:lnTo>
                  <a:pt x="64610" y="20340"/>
                </a:lnTo>
                <a:lnTo>
                  <a:pt x="64600" y="20350"/>
                </a:lnTo>
                <a:lnTo>
                  <a:pt x="64590" y="20360"/>
                </a:lnTo>
                <a:lnTo>
                  <a:pt x="64580" y="20370"/>
                </a:lnTo>
                <a:lnTo>
                  <a:pt x="64590" y="20390"/>
                </a:lnTo>
                <a:lnTo>
                  <a:pt x="64590" y="20400"/>
                </a:lnTo>
                <a:lnTo>
                  <a:pt x="64630" y="20410"/>
                </a:lnTo>
                <a:lnTo>
                  <a:pt x="64650" y="20400"/>
                </a:lnTo>
                <a:lnTo>
                  <a:pt x="64660" y="20400"/>
                </a:lnTo>
                <a:lnTo>
                  <a:pt x="64680" y="20400"/>
                </a:lnTo>
                <a:lnTo>
                  <a:pt x="64690" y="20410"/>
                </a:lnTo>
                <a:lnTo>
                  <a:pt x="64700" y="20410"/>
                </a:lnTo>
                <a:lnTo>
                  <a:pt x="64700" y="20420"/>
                </a:lnTo>
                <a:lnTo>
                  <a:pt x="64700" y="20440"/>
                </a:lnTo>
                <a:lnTo>
                  <a:pt x="64710" y="20440"/>
                </a:lnTo>
                <a:lnTo>
                  <a:pt x="64740" y="20440"/>
                </a:lnTo>
                <a:lnTo>
                  <a:pt x="64760" y="20440"/>
                </a:lnTo>
                <a:lnTo>
                  <a:pt x="64790" y="20440"/>
                </a:lnTo>
                <a:lnTo>
                  <a:pt x="64810" y="20430"/>
                </a:lnTo>
                <a:lnTo>
                  <a:pt x="64830" y="20430"/>
                </a:lnTo>
                <a:lnTo>
                  <a:pt x="64840" y="20420"/>
                </a:lnTo>
                <a:lnTo>
                  <a:pt x="64860" y="20400"/>
                </a:lnTo>
                <a:lnTo>
                  <a:pt x="64870" y="20390"/>
                </a:lnTo>
                <a:lnTo>
                  <a:pt x="64880" y="20370"/>
                </a:lnTo>
                <a:lnTo>
                  <a:pt x="64900" y="20360"/>
                </a:lnTo>
                <a:lnTo>
                  <a:pt x="64910" y="20350"/>
                </a:lnTo>
                <a:lnTo>
                  <a:pt x="64920" y="20350"/>
                </a:lnTo>
                <a:lnTo>
                  <a:pt x="64930" y="20350"/>
                </a:lnTo>
                <a:lnTo>
                  <a:pt x="64940" y="20350"/>
                </a:lnTo>
                <a:lnTo>
                  <a:pt x="64960" y="20350"/>
                </a:lnTo>
                <a:lnTo>
                  <a:pt x="64970" y="20340"/>
                </a:lnTo>
                <a:lnTo>
                  <a:pt x="64990" y="20340"/>
                </a:lnTo>
                <a:lnTo>
                  <a:pt x="65000" y="20340"/>
                </a:lnTo>
                <a:lnTo>
                  <a:pt x="65040" y="20340"/>
                </a:lnTo>
                <a:lnTo>
                  <a:pt x="65060" y="20350"/>
                </a:lnTo>
                <a:lnTo>
                  <a:pt x="65070" y="20340"/>
                </a:lnTo>
                <a:lnTo>
                  <a:pt x="65090" y="20330"/>
                </a:lnTo>
                <a:lnTo>
                  <a:pt x="65140" y="20350"/>
                </a:lnTo>
                <a:lnTo>
                  <a:pt x="65150" y="20360"/>
                </a:lnTo>
                <a:lnTo>
                  <a:pt x="65150" y="20380"/>
                </a:lnTo>
                <a:lnTo>
                  <a:pt x="65170" y="20400"/>
                </a:lnTo>
                <a:lnTo>
                  <a:pt x="65210" y="20440"/>
                </a:lnTo>
                <a:lnTo>
                  <a:pt x="65220" y="20450"/>
                </a:lnTo>
                <a:lnTo>
                  <a:pt x="65230" y="20560"/>
                </a:lnTo>
                <a:lnTo>
                  <a:pt x="65240" y="20560"/>
                </a:lnTo>
                <a:lnTo>
                  <a:pt x="65260" y="20560"/>
                </a:lnTo>
                <a:lnTo>
                  <a:pt x="65280" y="20560"/>
                </a:lnTo>
                <a:lnTo>
                  <a:pt x="65290" y="20570"/>
                </a:lnTo>
                <a:lnTo>
                  <a:pt x="65320" y="20570"/>
                </a:lnTo>
                <a:lnTo>
                  <a:pt x="65340" y="20560"/>
                </a:lnTo>
                <a:lnTo>
                  <a:pt x="65350" y="20560"/>
                </a:lnTo>
                <a:lnTo>
                  <a:pt x="65360" y="20570"/>
                </a:lnTo>
                <a:lnTo>
                  <a:pt x="65400" y="20560"/>
                </a:lnTo>
                <a:lnTo>
                  <a:pt x="65420" y="20560"/>
                </a:lnTo>
                <a:lnTo>
                  <a:pt x="65440" y="20560"/>
                </a:lnTo>
                <a:lnTo>
                  <a:pt x="65470" y="20560"/>
                </a:lnTo>
                <a:lnTo>
                  <a:pt x="65510" y="20560"/>
                </a:lnTo>
                <a:lnTo>
                  <a:pt x="65530" y="20550"/>
                </a:lnTo>
                <a:lnTo>
                  <a:pt x="65560" y="20540"/>
                </a:lnTo>
                <a:lnTo>
                  <a:pt x="65580" y="20540"/>
                </a:lnTo>
                <a:lnTo>
                  <a:pt x="65600" y="20540"/>
                </a:lnTo>
                <a:lnTo>
                  <a:pt x="65630" y="20530"/>
                </a:lnTo>
                <a:lnTo>
                  <a:pt x="65650" y="20520"/>
                </a:lnTo>
                <a:lnTo>
                  <a:pt x="65670" y="20540"/>
                </a:lnTo>
                <a:lnTo>
                  <a:pt x="65700" y="20530"/>
                </a:lnTo>
                <a:lnTo>
                  <a:pt x="65730" y="20530"/>
                </a:lnTo>
                <a:lnTo>
                  <a:pt x="65790" y="20510"/>
                </a:lnTo>
                <a:lnTo>
                  <a:pt x="65860" y="20520"/>
                </a:lnTo>
                <a:lnTo>
                  <a:pt x="65870" y="20510"/>
                </a:lnTo>
                <a:lnTo>
                  <a:pt x="65890" y="20510"/>
                </a:lnTo>
                <a:lnTo>
                  <a:pt x="65910" y="20500"/>
                </a:lnTo>
                <a:lnTo>
                  <a:pt x="65950" y="20480"/>
                </a:lnTo>
                <a:lnTo>
                  <a:pt x="65960" y="20470"/>
                </a:lnTo>
                <a:lnTo>
                  <a:pt x="65980" y="20470"/>
                </a:lnTo>
                <a:lnTo>
                  <a:pt x="66000" y="20460"/>
                </a:lnTo>
                <a:lnTo>
                  <a:pt x="66010" y="20460"/>
                </a:lnTo>
                <a:lnTo>
                  <a:pt x="66020" y="20460"/>
                </a:lnTo>
                <a:lnTo>
                  <a:pt x="66040" y="20450"/>
                </a:lnTo>
                <a:lnTo>
                  <a:pt x="66060" y="20450"/>
                </a:lnTo>
                <a:lnTo>
                  <a:pt x="66090" y="20440"/>
                </a:lnTo>
                <a:lnTo>
                  <a:pt x="66140" y="20430"/>
                </a:lnTo>
                <a:lnTo>
                  <a:pt x="66170" y="20420"/>
                </a:lnTo>
                <a:lnTo>
                  <a:pt x="66190" y="20410"/>
                </a:lnTo>
                <a:lnTo>
                  <a:pt x="66200" y="20410"/>
                </a:lnTo>
                <a:lnTo>
                  <a:pt x="66230" y="20410"/>
                </a:lnTo>
                <a:lnTo>
                  <a:pt x="66240" y="20410"/>
                </a:lnTo>
                <a:lnTo>
                  <a:pt x="66270" y="20400"/>
                </a:lnTo>
                <a:lnTo>
                  <a:pt x="66290" y="20400"/>
                </a:lnTo>
                <a:lnTo>
                  <a:pt x="66330" y="20370"/>
                </a:lnTo>
                <a:lnTo>
                  <a:pt x="66380" y="20370"/>
                </a:lnTo>
                <a:lnTo>
                  <a:pt x="66390" y="20360"/>
                </a:lnTo>
                <a:lnTo>
                  <a:pt x="66410" y="20350"/>
                </a:lnTo>
                <a:lnTo>
                  <a:pt x="66420" y="20350"/>
                </a:lnTo>
                <a:lnTo>
                  <a:pt x="66450" y="20330"/>
                </a:lnTo>
                <a:lnTo>
                  <a:pt x="66470" y="20320"/>
                </a:lnTo>
                <a:lnTo>
                  <a:pt x="66480" y="20320"/>
                </a:lnTo>
                <a:lnTo>
                  <a:pt x="66500" y="20320"/>
                </a:lnTo>
                <a:lnTo>
                  <a:pt x="66510" y="20330"/>
                </a:lnTo>
                <a:lnTo>
                  <a:pt x="66530" y="20330"/>
                </a:lnTo>
                <a:lnTo>
                  <a:pt x="66560" y="20340"/>
                </a:lnTo>
                <a:lnTo>
                  <a:pt x="66600" y="20330"/>
                </a:lnTo>
                <a:lnTo>
                  <a:pt x="66620" y="20340"/>
                </a:lnTo>
                <a:lnTo>
                  <a:pt x="66630" y="20330"/>
                </a:lnTo>
                <a:lnTo>
                  <a:pt x="66640" y="20330"/>
                </a:lnTo>
                <a:lnTo>
                  <a:pt x="66690" y="20320"/>
                </a:lnTo>
                <a:lnTo>
                  <a:pt x="66690" y="20310"/>
                </a:lnTo>
                <a:lnTo>
                  <a:pt x="66690" y="20290"/>
                </a:lnTo>
                <a:lnTo>
                  <a:pt x="66700" y="20280"/>
                </a:lnTo>
                <a:lnTo>
                  <a:pt x="66700" y="20260"/>
                </a:lnTo>
                <a:lnTo>
                  <a:pt x="66710" y="20250"/>
                </a:lnTo>
                <a:lnTo>
                  <a:pt x="66710" y="20230"/>
                </a:lnTo>
                <a:lnTo>
                  <a:pt x="66720" y="20200"/>
                </a:lnTo>
                <a:lnTo>
                  <a:pt x="66730" y="20200"/>
                </a:lnTo>
                <a:lnTo>
                  <a:pt x="66750" y="20190"/>
                </a:lnTo>
                <a:lnTo>
                  <a:pt x="66770" y="20180"/>
                </a:lnTo>
                <a:lnTo>
                  <a:pt x="66790" y="20170"/>
                </a:lnTo>
                <a:lnTo>
                  <a:pt x="66810" y="20170"/>
                </a:lnTo>
                <a:lnTo>
                  <a:pt x="66830" y="20170"/>
                </a:lnTo>
                <a:lnTo>
                  <a:pt x="66850" y="20170"/>
                </a:lnTo>
                <a:lnTo>
                  <a:pt x="66860" y="20170"/>
                </a:lnTo>
                <a:lnTo>
                  <a:pt x="66890" y="20170"/>
                </a:lnTo>
                <a:lnTo>
                  <a:pt x="66910" y="20180"/>
                </a:lnTo>
                <a:lnTo>
                  <a:pt x="66940" y="20190"/>
                </a:lnTo>
                <a:lnTo>
                  <a:pt x="66950" y="20210"/>
                </a:lnTo>
                <a:lnTo>
                  <a:pt x="66960" y="20230"/>
                </a:lnTo>
                <a:lnTo>
                  <a:pt x="66970" y="20240"/>
                </a:lnTo>
                <a:lnTo>
                  <a:pt x="66990" y="20240"/>
                </a:lnTo>
                <a:lnTo>
                  <a:pt x="67000" y="20240"/>
                </a:lnTo>
                <a:lnTo>
                  <a:pt x="67030" y="20240"/>
                </a:lnTo>
                <a:lnTo>
                  <a:pt x="67060" y="20240"/>
                </a:lnTo>
                <a:lnTo>
                  <a:pt x="67090" y="20240"/>
                </a:lnTo>
                <a:lnTo>
                  <a:pt x="67110" y="20240"/>
                </a:lnTo>
                <a:lnTo>
                  <a:pt x="67130" y="20240"/>
                </a:lnTo>
                <a:lnTo>
                  <a:pt x="67170" y="20260"/>
                </a:lnTo>
                <a:lnTo>
                  <a:pt x="67270" y="20280"/>
                </a:lnTo>
                <a:lnTo>
                  <a:pt x="67290" y="20290"/>
                </a:lnTo>
                <a:lnTo>
                  <a:pt x="67310" y="20300"/>
                </a:lnTo>
                <a:lnTo>
                  <a:pt x="67300" y="20350"/>
                </a:lnTo>
                <a:lnTo>
                  <a:pt x="67300" y="20360"/>
                </a:lnTo>
                <a:lnTo>
                  <a:pt x="67340" y="20410"/>
                </a:lnTo>
                <a:lnTo>
                  <a:pt x="67320" y="20420"/>
                </a:lnTo>
                <a:lnTo>
                  <a:pt x="67320" y="20440"/>
                </a:lnTo>
                <a:lnTo>
                  <a:pt x="67320" y="20460"/>
                </a:lnTo>
                <a:lnTo>
                  <a:pt x="67330" y="20480"/>
                </a:lnTo>
                <a:lnTo>
                  <a:pt x="67330" y="20490"/>
                </a:lnTo>
                <a:lnTo>
                  <a:pt x="67320" y="20490"/>
                </a:lnTo>
                <a:lnTo>
                  <a:pt x="67320" y="20510"/>
                </a:lnTo>
                <a:lnTo>
                  <a:pt x="67310" y="20520"/>
                </a:lnTo>
                <a:lnTo>
                  <a:pt x="67310" y="20540"/>
                </a:lnTo>
                <a:lnTo>
                  <a:pt x="67320" y="20550"/>
                </a:lnTo>
                <a:lnTo>
                  <a:pt x="67330" y="20560"/>
                </a:lnTo>
                <a:lnTo>
                  <a:pt x="67340" y="20580"/>
                </a:lnTo>
                <a:lnTo>
                  <a:pt x="67340" y="20600"/>
                </a:lnTo>
                <a:lnTo>
                  <a:pt x="67330" y="20610"/>
                </a:lnTo>
                <a:lnTo>
                  <a:pt x="67320" y="20620"/>
                </a:lnTo>
                <a:lnTo>
                  <a:pt x="67270" y="20620"/>
                </a:lnTo>
                <a:lnTo>
                  <a:pt x="67240" y="20630"/>
                </a:lnTo>
                <a:lnTo>
                  <a:pt x="67230" y="20640"/>
                </a:lnTo>
                <a:lnTo>
                  <a:pt x="67210" y="20640"/>
                </a:lnTo>
                <a:lnTo>
                  <a:pt x="67180" y="20650"/>
                </a:lnTo>
                <a:lnTo>
                  <a:pt x="67160" y="20660"/>
                </a:lnTo>
                <a:lnTo>
                  <a:pt x="67140" y="20650"/>
                </a:lnTo>
                <a:lnTo>
                  <a:pt x="67130" y="20660"/>
                </a:lnTo>
                <a:lnTo>
                  <a:pt x="67100" y="20670"/>
                </a:lnTo>
                <a:lnTo>
                  <a:pt x="67090" y="20660"/>
                </a:lnTo>
                <a:lnTo>
                  <a:pt x="67080" y="20660"/>
                </a:lnTo>
                <a:lnTo>
                  <a:pt x="67070" y="20670"/>
                </a:lnTo>
                <a:lnTo>
                  <a:pt x="67060" y="20680"/>
                </a:lnTo>
                <a:lnTo>
                  <a:pt x="67050" y="20700"/>
                </a:lnTo>
                <a:lnTo>
                  <a:pt x="67040" y="20700"/>
                </a:lnTo>
                <a:lnTo>
                  <a:pt x="67030" y="20700"/>
                </a:lnTo>
                <a:lnTo>
                  <a:pt x="67020" y="20700"/>
                </a:lnTo>
                <a:lnTo>
                  <a:pt x="67000" y="20700"/>
                </a:lnTo>
                <a:lnTo>
                  <a:pt x="66980" y="20700"/>
                </a:lnTo>
                <a:lnTo>
                  <a:pt x="66960" y="20710"/>
                </a:lnTo>
                <a:lnTo>
                  <a:pt x="66930" y="20710"/>
                </a:lnTo>
                <a:lnTo>
                  <a:pt x="66900" y="20700"/>
                </a:lnTo>
                <a:lnTo>
                  <a:pt x="66830" y="20680"/>
                </a:lnTo>
                <a:lnTo>
                  <a:pt x="66800" y="20670"/>
                </a:lnTo>
                <a:lnTo>
                  <a:pt x="66760" y="20650"/>
                </a:lnTo>
                <a:lnTo>
                  <a:pt x="66740" y="20630"/>
                </a:lnTo>
                <a:lnTo>
                  <a:pt x="66710" y="20620"/>
                </a:lnTo>
                <a:lnTo>
                  <a:pt x="66670" y="20620"/>
                </a:lnTo>
                <a:lnTo>
                  <a:pt x="66640" y="20630"/>
                </a:lnTo>
                <a:lnTo>
                  <a:pt x="66620" y="20650"/>
                </a:lnTo>
                <a:lnTo>
                  <a:pt x="66630" y="20680"/>
                </a:lnTo>
                <a:lnTo>
                  <a:pt x="66640" y="20710"/>
                </a:lnTo>
                <a:lnTo>
                  <a:pt x="66660" y="20740"/>
                </a:lnTo>
                <a:lnTo>
                  <a:pt x="66670" y="20780"/>
                </a:lnTo>
                <a:lnTo>
                  <a:pt x="66670" y="20790"/>
                </a:lnTo>
                <a:lnTo>
                  <a:pt x="66660" y="20820"/>
                </a:lnTo>
                <a:lnTo>
                  <a:pt x="66660" y="20850"/>
                </a:lnTo>
                <a:lnTo>
                  <a:pt x="66650" y="20880"/>
                </a:lnTo>
                <a:lnTo>
                  <a:pt x="66640" y="20910"/>
                </a:lnTo>
                <a:lnTo>
                  <a:pt x="66630" y="20930"/>
                </a:lnTo>
                <a:lnTo>
                  <a:pt x="66630" y="20950"/>
                </a:lnTo>
                <a:lnTo>
                  <a:pt x="66640" y="20990"/>
                </a:lnTo>
                <a:lnTo>
                  <a:pt x="66640" y="21000"/>
                </a:lnTo>
                <a:lnTo>
                  <a:pt x="66650" y="21010"/>
                </a:lnTo>
                <a:lnTo>
                  <a:pt x="66660" y="21020"/>
                </a:lnTo>
                <a:lnTo>
                  <a:pt x="66700" y="21050"/>
                </a:lnTo>
                <a:lnTo>
                  <a:pt x="66700" y="21060"/>
                </a:lnTo>
                <a:lnTo>
                  <a:pt x="66710" y="21080"/>
                </a:lnTo>
                <a:lnTo>
                  <a:pt x="66720" y="21110"/>
                </a:lnTo>
                <a:lnTo>
                  <a:pt x="66730" y="21130"/>
                </a:lnTo>
                <a:lnTo>
                  <a:pt x="66730" y="21170"/>
                </a:lnTo>
                <a:lnTo>
                  <a:pt x="66740" y="21210"/>
                </a:lnTo>
                <a:lnTo>
                  <a:pt x="66740" y="21230"/>
                </a:lnTo>
                <a:lnTo>
                  <a:pt x="66750" y="21260"/>
                </a:lnTo>
                <a:lnTo>
                  <a:pt x="66750" y="21280"/>
                </a:lnTo>
                <a:lnTo>
                  <a:pt x="66750" y="21340"/>
                </a:lnTo>
                <a:lnTo>
                  <a:pt x="66750" y="21360"/>
                </a:lnTo>
                <a:lnTo>
                  <a:pt x="66770" y="21380"/>
                </a:lnTo>
                <a:lnTo>
                  <a:pt x="66790" y="21390"/>
                </a:lnTo>
                <a:lnTo>
                  <a:pt x="66790" y="21400"/>
                </a:lnTo>
                <a:lnTo>
                  <a:pt x="66790" y="21420"/>
                </a:lnTo>
                <a:lnTo>
                  <a:pt x="66790" y="21440"/>
                </a:lnTo>
                <a:lnTo>
                  <a:pt x="66790" y="21460"/>
                </a:lnTo>
                <a:lnTo>
                  <a:pt x="66800" y="21460"/>
                </a:lnTo>
                <a:lnTo>
                  <a:pt x="66830" y="21450"/>
                </a:lnTo>
                <a:lnTo>
                  <a:pt x="66860" y="21440"/>
                </a:lnTo>
                <a:lnTo>
                  <a:pt x="66890" y="21440"/>
                </a:lnTo>
                <a:lnTo>
                  <a:pt x="66900" y="21440"/>
                </a:lnTo>
                <a:lnTo>
                  <a:pt x="66930" y="21420"/>
                </a:lnTo>
                <a:lnTo>
                  <a:pt x="66950" y="21410"/>
                </a:lnTo>
                <a:lnTo>
                  <a:pt x="66960" y="21410"/>
                </a:lnTo>
                <a:lnTo>
                  <a:pt x="66980" y="21420"/>
                </a:lnTo>
                <a:lnTo>
                  <a:pt x="66990" y="21440"/>
                </a:lnTo>
                <a:lnTo>
                  <a:pt x="67000" y="21450"/>
                </a:lnTo>
                <a:lnTo>
                  <a:pt x="67020" y="21450"/>
                </a:lnTo>
                <a:lnTo>
                  <a:pt x="67030" y="21440"/>
                </a:lnTo>
                <a:lnTo>
                  <a:pt x="67060" y="21440"/>
                </a:lnTo>
                <a:lnTo>
                  <a:pt x="67100" y="21410"/>
                </a:lnTo>
                <a:lnTo>
                  <a:pt x="67110" y="21410"/>
                </a:lnTo>
                <a:lnTo>
                  <a:pt x="67140" y="21400"/>
                </a:lnTo>
                <a:lnTo>
                  <a:pt x="67150" y="21400"/>
                </a:lnTo>
                <a:lnTo>
                  <a:pt x="67140" y="21420"/>
                </a:lnTo>
                <a:lnTo>
                  <a:pt x="67120" y="21490"/>
                </a:lnTo>
                <a:lnTo>
                  <a:pt x="67120" y="21520"/>
                </a:lnTo>
                <a:lnTo>
                  <a:pt x="67130" y="21530"/>
                </a:lnTo>
                <a:lnTo>
                  <a:pt x="67140" y="21540"/>
                </a:lnTo>
                <a:lnTo>
                  <a:pt x="67140" y="21550"/>
                </a:lnTo>
                <a:lnTo>
                  <a:pt x="67150" y="21570"/>
                </a:lnTo>
                <a:lnTo>
                  <a:pt x="67150" y="21590"/>
                </a:lnTo>
                <a:lnTo>
                  <a:pt x="67150" y="21600"/>
                </a:lnTo>
                <a:lnTo>
                  <a:pt x="67160" y="21610"/>
                </a:lnTo>
                <a:lnTo>
                  <a:pt x="67170" y="21620"/>
                </a:lnTo>
                <a:lnTo>
                  <a:pt x="67180" y="21640"/>
                </a:lnTo>
                <a:lnTo>
                  <a:pt x="67190" y="21650"/>
                </a:lnTo>
                <a:lnTo>
                  <a:pt x="67200" y="21660"/>
                </a:lnTo>
                <a:lnTo>
                  <a:pt x="67210" y="21670"/>
                </a:lnTo>
                <a:lnTo>
                  <a:pt x="67250" y="21670"/>
                </a:lnTo>
                <a:lnTo>
                  <a:pt x="67270" y="21670"/>
                </a:lnTo>
                <a:lnTo>
                  <a:pt x="67290" y="21680"/>
                </a:lnTo>
                <a:lnTo>
                  <a:pt x="67310" y="21680"/>
                </a:lnTo>
                <a:lnTo>
                  <a:pt x="67330" y="21680"/>
                </a:lnTo>
                <a:lnTo>
                  <a:pt x="67350" y="21710"/>
                </a:lnTo>
                <a:lnTo>
                  <a:pt x="67360" y="21720"/>
                </a:lnTo>
                <a:lnTo>
                  <a:pt x="67380" y="21730"/>
                </a:lnTo>
                <a:lnTo>
                  <a:pt x="67390" y="21740"/>
                </a:lnTo>
                <a:lnTo>
                  <a:pt x="67410" y="21760"/>
                </a:lnTo>
                <a:lnTo>
                  <a:pt x="67420" y="21760"/>
                </a:lnTo>
                <a:lnTo>
                  <a:pt x="67430" y="21770"/>
                </a:lnTo>
                <a:lnTo>
                  <a:pt x="67430" y="21780"/>
                </a:lnTo>
                <a:lnTo>
                  <a:pt x="67430" y="21790"/>
                </a:lnTo>
                <a:lnTo>
                  <a:pt x="67430" y="21800"/>
                </a:lnTo>
                <a:lnTo>
                  <a:pt x="67430" y="21810"/>
                </a:lnTo>
                <a:lnTo>
                  <a:pt x="67440" y="21810"/>
                </a:lnTo>
                <a:lnTo>
                  <a:pt x="67450" y="21820"/>
                </a:lnTo>
                <a:lnTo>
                  <a:pt x="67460" y="21830"/>
                </a:lnTo>
                <a:lnTo>
                  <a:pt x="67470" y="21830"/>
                </a:lnTo>
                <a:lnTo>
                  <a:pt x="67480" y="21830"/>
                </a:lnTo>
                <a:lnTo>
                  <a:pt x="67490" y="21830"/>
                </a:lnTo>
                <a:lnTo>
                  <a:pt x="67490" y="21840"/>
                </a:lnTo>
                <a:lnTo>
                  <a:pt x="67490" y="21850"/>
                </a:lnTo>
                <a:lnTo>
                  <a:pt x="67500" y="21860"/>
                </a:lnTo>
                <a:lnTo>
                  <a:pt x="67510" y="21870"/>
                </a:lnTo>
                <a:lnTo>
                  <a:pt x="67540" y="21880"/>
                </a:lnTo>
                <a:lnTo>
                  <a:pt x="67570" y="21920"/>
                </a:lnTo>
                <a:lnTo>
                  <a:pt x="67590" y="21940"/>
                </a:lnTo>
                <a:lnTo>
                  <a:pt x="67620" y="21990"/>
                </a:lnTo>
                <a:lnTo>
                  <a:pt x="67640" y="22010"/>
                </a:lnTo>
                <a:lnTo>
                  <a:pt x="67630" y="22010"/>
                </a:lnTo>
                <a:lnTo>
                  <a:pt x="67610" y="22010"/>
                </a:lnTo>
                <a:lnTo>
                  <a:pt x="67580" y="22020"/>
                </a:lnTo>
                <a:lnTo>
                  <a:pt x="67570" y="22030"/>
                </a:lnTo>
                <a:lnTo>
                  <a:pt x="67560" y="22040"/>
                </a:lnTo>
                <a:lnTo>
                  <a:pt x="67540" y="22040"/>
                </a:lnTo>
                <a:lnTo>
                  <a:pt x="67530" y="22040"/>
                </a:lnTo>
                <a:lnTo>
                  <a:pt x="67520" y="22040"/>
                </a:lnTo>
                <a:lnTo>
                  <a:pt x="67500" y="22040"/>
                </a:lnTo>
                <a:lnTo>
                  <a:pt x="67480" y="22030"/>
                </a:lnTo>
                <a:lnTo>
                  <a:pt x="67470" y="22040"/>
                </a:lnTo>
                <a:lnTo>
                  <a:pt x="67460" y="22060"/>
                </a:lnTo>
                <a:lnTo>
                  <a:pt x="67450" y="22070"/>
                </a:lnTo>
                <a:lnTo>
                  <a:pt x="67440" y="22080"/>
                </a:lnTo>
                <a:lnTo>
                  <a:pt x="67430" y="22080"/>
                </a:lnTo>
                <a:lnTo>
                  <a:pt x="67410" y="22080"/>
                </a:lnTo>
                <a:lnTo>
                  <a:pt x="67410" y="22090"/>
                </a:lnTo>
                <a:lnTo>
                  <a:pt x="67390" y="22110"/>
                </a:lnTo>
                <a:lnTo>
                  <a:pt x="67390" y="22130"/>
                </a:lnTo>
                <a:lnTo>
                  <a:pt x="67370" y="22150"/>
                </a:lnTo>
                <a:lnTo>
                  <a:pt x="67360" y="22160"/>
                </a:lnTo>
                <a:lnTo>
                  <a:pt x="67350" y="22180"/>
                </a:lnTo>
                <a:lnTo>
                  <a:pt x="67350" y="22190"/>
                </a:lnTo>
                <a:lnTo>
                  <a:pt x="67350" y="22200"/>
                </a:lnTo>
                <a:lnTo>
                  <a:pt x="67360" y="22210"/>
                </a:lnTo>
                <a:lnTo>
                  <a:pt x="67370" y="22220"/>
                </a:lnTo>
                <a:lnTo>
                  <a:pt x="67380" y="22230"/>
                </a:lnTo>
                <a:lnTo>
                  <a:pt x="67380" y="22260"/>
                </a:lnTo>
                <a:lnTo>
                  <a:pt x="67390" y="22270"/>
                </a:lnTo>
                <a:lnTo>
                  <a:pt x="67400" y="22280"/>
                </a:lnTo>
                <a:lnTo>
                  <a:pt x="67410" y="22300"/>
                </a:lnTo>
                <a:lnTo>
                  <a:pt x="67410" y="22320"/>
                </a:lnTo>
                <a:lnTo>
                  <a:pt x="67410" y="22340"/>
                </a:lnTo>
                <a:lnTo>
                  <a:pt x="67410" y="22370"/>
                </a:lnTo>
                <a:lnTo>
                  <a:pt x="67410" y="22390"/>
                </a:lnTo>
                <a:lnTo>
                  <a:pt x="67400" y="22390"/>
                </a:lnTo>
                <a:lnTo>
                  <a:pt x="67400" y="22420"/>
                </a:lnTo>
                <a:lnTo>
                  <a:pt x="67380" y="22440"/>
                </a:lnTo>
                <a:lnTo>
                  <a:pt x="67380" y="22450"/>
                </a:lnTo>
                <a:lnTo>
                  <a:pt x="67360" y="22460"/>
                </a:lnTo>
                <a:lnTo>
                  <a:pt x="67340" y="22490"/>
                </a:lnTo>
                <a:lnTo>
                  <a:pt x="67330" y="22490"/>
                </a:lnTo>
                <a:lnTo>
                  <a:pt x="67330" y="22500"/>
                </a:lnTo>
                <a:lnTo>
                  <a:pt x="67320" y="22510"/>
                </a:lnTo>
                <a:lnTo>
                  <a:pt x="67310" y="22520"/>
                </a:lnTo>
                <a:lnTo>
                  <a:pt x="67310" y="22540"/>
                </a:lnTo>
                <a:lnTo>
                  <a:pt x="67310" y="22550"/>
                </a:lnTo>
                <a:lnTo>
                  <a:pt x="67300" y="22560"/>
                </a:lnTo>
                <a:lnTo>
                  <a:pt x="67310" y="22570"/>
                </a:lnTo>
                <a:lnTo>
                  <a:pt x="67310" y="22580"/>
                </a:lnTo>
                <a:lnTo>
                  <a:pt x="67310" y="22590"/>
                </a:lnTo>
                <a:lnTo>
                  <a:pt x="67310" y="22600"/>
                </a:lnTo>
                <a:lnTo>
                  <a:pt x="67310" y="22610"/>
                </a:lnTo>
                <a:lnTo>
                  <a:pt x="67320" y="22630"/>
                </a:lnTo>
                <a:lnTo>
                  <a:pt x="67320" y="22640"/>
                </a:lnTo>
                <a:lnTo>
                  <a:pt x="67320" y="22650"/>
                </a:lnTo>
                <a:lnTo>
                  <a:pt x="67320" y="22660"/>
                </a:lnTo>
                <a:lnTo>
                  <a:pt x="67320" y="22670"/>
                </a:lnTo>
                <a:lnTo>
                  <a:pt x="67310" y="22680"/>
                </a:lnTo>
                <a:lnTo>
                  <a:pt x="67300" y="22680"/>
                </a:lnTo>
                <a:lnTo>
                  <a:pt x="67310" y="22690"/>
                </a:lnTo>
                <a:lnTo>
                  <a:pt x="67300" y="22700"/>
                </a:lnTo>
                <a:lnTo>
                  <a:pt x="67310" y="22730"/>
                </a:lnTo>
                <a:lnTo>
                  <a:pt x="67310" y="22740"/>
                </a:lnTo>
                <a:lnTo>
                  <a:pt x="67320" y="22750"/>
                </a:lnTo>
                <a:lnTo>
                  <a:pt x="67320" y="22770"/>
                </a:lnTo>
                <a:lnTo>
                  <a:pt x="67330" y="22780"/>
                </a:lnTo>
                <a:lnTo>
                  <a:pt x="67340" y="22780"/>
                </a:lnTo>
                <a:lnTo>
                  <a:pt x="67350" y="22780"/>
                </a:lnTo>
                <a:lnTo>
                  <a:pt x="67350" y="22800"/>
                </a:lnTo>
                <a:lnTo>
                  <a:pt x="67360" y="22810"/>
                </a:lnTo>
                <a:lnTo>
                  <a:pt x="67360" y="22820"/>
                </a:lnTo>
                <a:lnTo>
                  <a:pt x="67360" y="22830"/>
                </a:lnTo>
                <a:lnTo>
                  <a:pt x="67360" y="22840"/>
                </a:lnTo>
                <a:lnTo>
                  <a:pt x="67360" y="22850"/>
                </a:lnTo>
                <a:lnTo>
                  <a:pt x="67370" y="22850"/>
                </a:lnTo>
                <a:lnTo>
                  <a:pt x="67370" y="22860"/>
                </a:lnTo>
                <a:lnTo>
                  <a:pt x="67370" y="22870"/>
                </a:lnTo>
                <a:lnTo>
                  <a:pt x="67360" y="22880"/>
                </a:lnTo>
                <a:lnTo>
                  <a:pt x="67370" y="22890"/>
                </a:lnTo>
                <a:lnTo>
                  <a:pt x="67370" y="22910"/>
                </a:lnTo>
                <a:lnTo>
                  <a:pt x="67380" y="22940"/>
                </a:lnTo>
                <a:lnTo>
                  <a:pt x="67380" y="22950"/>
                </a:lnTo>
                <a:lnTo>
                  <a:pt x="67390" y="22980"/>
                </a:lnTo>
                <a:lnTo>
                  <a:pt x="67470" y="23100"/>
                </a:lnTo>
                <a:lnTo>
                  <a:pt x="67680" y="23380"/>
                </a:lnTo>
                <a:lnTo>
                  <a:pt x="67700" y="23410"/>
                </a:lnTo>
                <a:lnTo>
                  <a:pt x="68080" y="23900"/>
                </a:lnTo>
                <a:lnTo>
                  <a:pt x="68210" y="24070"/>
                </a:lnTo>
                <a:lnTo>
                  <a:pt x="67230" y="24940"/>
                </a:lnTo>
                <a:lnTo>
                  <a:pt x="67230" y="25340"/>
                </a:lnTo>
                <a:lnTo>
                  <a:pt x="67230" y="25460"/>
                </a:lnTo>
                <a:lnTo>
                  <a:pt x="67240" y="25460"/>
                </a:lnTo>
                <a:lnTo>
                  <a:pt x="67250" y="25470"/>
                </a:lnTo>
                <a:lnTo>
                  <a:pt x="67250" y="25480"/>
                </a:lnTo>
                <a:lnTo>
                  <a:pt x="67260" y="25480"/>
                </a:lnTo>
                <a:lnTo>
                  <a:pt x="67270" y="25500"/>
                </a:lnTo>
                <a:lnTo>
                  <a:pt x="67280" y="25520"/>
                </a:lnTo>
                <a:lnTo>
                  <a:pt x="67290" y="25640"/>
                </a:lnTo>
                <a:lnTo>
                  <a:pt x="67310" y="25680"/>
                </a:lnTo>
                <a:lnTo>
                  <a:pt x="67330" y="25730"/>
                </a:lnTo>
                <a:lnTo>
                  <a:pt x="67370" y="25770"/>
                </a:lnTo>
                <a:lnTo>
                  <a:pt x="67400" y="25770"/>
                </a:lnTo>
                <a:lnTo>
                  <a:pt x="67410" y="25780"/>
                </a:lnTo>
                <a:lnTo>
                  <a:pt x="67420" y="25780"/>
                </a:lnTo>
                <a:lnTo>
                  <a:pt x="67450" y="25810"/>
                </a:lnTo>
                <a:lnTo>
                  <a:pt x="67460" y="25810"/>
                </a:lnTo>
                <a:lnTo>
                  <a:pt x="67480" y="25860"/>
                </a:lnTo>
                <a:lnTo>
                  <a:pt x="67490" y="25900"/>
                </a:lnTo>
                <a:lnTo>
                  <a:pt x="67520" y="25900"/>
                </a:lnTo>
                <a:lnTo>
                  <a:pt x="67530" y="25960"/>
                </a:lnTo>
                <a:lnTo>
                  <a:pt x="67560" y="25990"/>
                </a:lnTo>
                <a:lnTo>
                  <a:pt x="67590" y="26000"/>
                </a:lnTo>
                <a:lnTo>
                  <a:pt x="67590" y="26010"/>
                </a:lnTo>
                <a:lnTo>
                  <a:pt x="67590" y="26040"/>
                </a:lnTo>
                <a:lnTo>
                  <a:pt x="67640" y="26430"/>
                </a:lnTo>
                <a:lnTo>
                  <a:pt x="67640" y="26450"/>
                </a:lnTo>
                <a:lnTo>
                  <a:pt x="67640" y="26470"/>
                </a:lnTo>
                <a:lnTo>
                  <a:pt x="67650" y="26470"/>
                </a:lnTo>
                <a:lnTo>
                  <a:pt x="67650" y="26430"/>
                </a:lnTo>
                <a:lnTo>
                  <a:pt x="67660" y="26420"/>
                </a:lnTo>
                <a:lnTo>
                  <a:pt x="67670" y="26420"/>
                </a:lnTo>
                <a:lnTo>
                  <a:pt x="67680" y="26420"/>
                </a:lnTo>
                <a:lnTo>
                  <a:pt x="67690" y="26410"/>
                </a:lnTo>
                <a:lnTo>
                  <a:pt x="67750" y="26390"/>
                </a:lnTo>
                <a:lnTo>
                  <a:pt x="67780" y="26380"/>
                </a:lnTo>
                <a:lnTo>
                  <a:pt x="67780" y="26370"/>
                </a:lnTo>
                <a:lnTo>
                  <a:pt x="67790" y="26360"/>
                </a:lnTo>
                <a:lnTo>
                  <a:pt x="67790" y="26350"/>
                </a:lnTo>
                <a:lnTo>
                  <a:pt x="67800" y="26340"/>
                </a:lnTo>
                <a:lnTo>
                  <a:pt x="67810" y="26340"/>
                </a:lnTo>
                <a:lnTo>
                  <a:pt x="67820" y="26350"/>
                </a:lnTo>
                <a:lnTo>
                  <a:pt x="67830" y="26350"/>
                </a:lnTo>
                <a:lnTo>
                  <a:pt x="67830" y="26340"/>
                </a:lnTo>
                <a:lnTo>
                  <a:pt x="67840" y="26340"/>
                </a:lnTo>
                <a:lnTo>
                  <a:pt x="67850" y="26340"/>
                </a:lnTo>
                <a:lnTo>
                  <a:pt x="67880" y="26340"/>
                </a:lnTo>
                <a:lnTo>
                  <a:pt x="67890" y="26330"/>
                </a:lnTo>
                <a:lnTo>
                  <a:pt x="67900" y="26320"/>
                </a:lnTo>
                <a:lnTo>
                  <a:pt x="67910" y="26300"/>
                </a:lnTo>
                <a:lnTo>
                  <a:pt x="67920" y="26300"/>
                </a:lnTo>
                <a:lnTo>
                  <a:pt x="67960" y="26310"/>
                </a:lnTo>
                <a:lnTo>
                  <a:pt x="67970" y="26310"/>
                </a:lnTo>
                <a:lnTo>
                  <a:pt x="67980" y="26300"/>
                </a:lnTo>
                <a:lnTo>
                  <a:pt x="67990" y="26290"/>
                </a:lnTo>
                <a:lnTo>
                  <a:pt x="67990" y="26280"/>
                </a:lnTo>
                <a:lnTo>
                  <a:pt x="68010" y="26260"/>
                </a:lnTo>
                <a:lnTo>
                  <a:pt x="68030" y="26270"/>
                </a:lnTo>
                <a:lnTo>
                  <a:pt x="68040" y="26260"/>
                </a:lnTo>
                <a:lnTo>
                  <a:pt x="68050" y="26250"/>
                </a:lnTo>
                <a:lnTo>
                  <a:pt x="68070" y="26240"/>
                </a:lnTo>
                <a:lnTo>
                  <a:pt x="68080" y="26230"/>
                </a:lnTo>
                <a:lnTo>
                  <a:pt x="68100" y="26220"/>
                </a:lnTo>
                <a:lnTo>
                  <a:pt x="68110" y="26220"/>
                </a:lnTo>
                <a:lnTo>
                  <a:pt x="68120" y="26210"/>
                </a:lnTo>
                <a:lnTo>
                  <a:pt x="68130" y="26200"/>
                </a:lnTo>
                <a:lnTo>
                  <a:pt x="68140" y="26210"/>
                </a:lnTo>
                <a:lnTo>
                  <a:pt x="68140" y="26200"/>
                </a:lnTo>
                <a:lnTo>
                  <a:pt x="68150" y="26200"/>
                </a:lnTo>
                <a:lnTo>
                  <a:pt x="68170" y="26200"/>
                </a:lnTo>
                <a:lnTo>
                  <a:pt x="68180" y="26200"/>
                </a:lnTo>
                <a:lnTo>
                  <a:pt x="68200" y="26200"/>
                </a:lnTo>
                <a:lnTo>
                  <a:pt x="68220" y="26240"/>
                </a:lnTo>
                <a:lnTo>
                  <a:pt x="68270" y="26260"/>
                </a:lnTo>
                <a:lnTo>
                  <a:pt x="68290" y="26280"/>
                </a:lnTo>
                <a:lnTo>
                  <a:pt x="68330" y="26280"/>
                </a:lnTo>
                <a:lnTo>
                  <a:pt x="68440" y="26280"/>
                </a:lnTo>
                <a:lnTo>
                  <a:pt x="68500" y="26220"/>
                </a:lnTo>
                <a:lnTo>
                  <a:pt x="68570" y="26220"/>
                </a:lnTo>
                <a:lnTo>
                  <a:pt x="68600" y="26250"/>
                </a:lnTo>
                <a:lnTo>
                  <a:pt x="68640" y="26240"/>
                </a:lnTo>
                <a:lnTo>
                  <a:pt x="68690" y="26270"/>
                </a:lnTo>
                <a:lnTo>
                  <a:pt x="68710" y="26300"/>
                </a:lnTo>
                <a:lnTo>
                  <a:pt x="68720" y="26300"/>
                </a:lnTo>
                <a:lnTo>
                  <a:pt x="68720" y="26310"/>
                </a:lnTo>
                <a:lnTo>
                  <a:pt x="68730" y="26320"/>
                </a:lnTo>
                <a:lnTo>
                  <a:pt x="68730" y="26330"/>
                </a:lnTo>
                <a:lnTo>
                  <a:pt x="68740" y="26340"/>
                </a:lnTo>
                <a:lnTo>
                  <a:pt x="68750" y="26350"/>
                </a:lnTo>
                <a:lnTo>
                  <a:pt x="68750" y="26370"/>
                </a:lnTo>
                <a:lnTo>
                  <a:pt x="68750" y="26380"/>
                </a:lnTo>
                <a:lnTo>
                  <a:pt x="68750" y="26400"/>
                </a:lnTo>
                <a:lnTo>
                  <a:pt x="68760" y="26400"/>
                </a:lnTo>
                <a:lnTo>
                  <a:pt x="68770" y="26390"/>
                </a:lnTo>
                <a:lnTo>
                  <a:pt x="68790" y="26400"/>
                </a:lnTo>
                <a:lnTo>
                  <a:pt x="68800" y="26410"/>
                </a:lnTo>
                <a:lnTo>
                  <a:pt x="68820" y="26410"/>
                </a:lnTo>
                <a:lnTo>
                  <a:pt x="68830" y="26410"/>
                </a:lnTo>
                <a:lnTo>
                  <a:pt x="68830" y="26420"/>
                </a:lnTo>
                <a:lnTo>
                  <a:pt x="68840" y="26420"/>
                </a:lnTo>
                <a:lnTo>
                  <a:pt x="68850" y="26410"/>
                </a:lnTo>
                <a:lnTo>
                  <a:pt x="68860" y="26410"/>
                </a:lnTo>
                <a:lnTo>
                  <a:pt x="68870" y="26400"/>
                </a:lnTo>
                <a:lnTo>
                  <a:pt x="68870" y="26390"/>
                </a:lnTo>
                <a:lnTo>
                  <a:pt x="68880" y="26390"/>
                </a:lnTo>
                <a:lnTo>
                  <a:pt x="68880" y="26400"/>
                </a:lnTo>
                <a:lnTo>
                  <a:pt x="68890" y="26410"/>
                </a:lnTo>
                <a:lnTo>
                  <a:pt x="68900" y="26410"/>
                </a:lnTo>
                <a:lnTo>
                  <a:pt x="68920" y="26410"/>
                </a:lnTo>
                <a:lnTo>
                  <a:pt x="68930" y="26410"/>
                </a:lnTo>
                <a:lnTo>
                  <a:pt x="68940" y="26420"/>
                </a:lnTo>
                <a:lnTo>
                  <a:pt x="68940" y="26430"/>
                </a:lnTo>
                <a:lnTo>
                  <a:pt x="68970" y="26440"/>
                </a:lnTo>
                <a:lnTo>
                  <a:pt x="68980" y="26450"/>
                </a:lnTo>
                <a:lnTo>
                  <a:pt x="68980" y="26470"/>
                </a:lnTo>
                <a:lnTo>
                  <a:pt x="68980" y="26480"/>
                </a:lnTo>
                <a:lnTo>
                  <a:pt x="68990" y="26480"/>
                </a:lnTo>
                <a:lnTo>
                  <a:pt x="69000" y="26480"/>
                </a:lnTo>
                <a:lnTo>
                  <a:pt x="69000" y="26490"/>
                </a:lnTo>
                <a:lnTo>
                  <a:pt x="69010" y="26500"/>
                </a:lnTo>
                <a:lnTo>
                  <a:pt x="69020" y="26500"/>
                </a:lnTo>
                <a:lnTo>
                  <a:pt x="69030" y="26500"/>
                </a:lnTo>
                <a:lnTo>
                  <a:pt x="69050" y="26500"/>
                </a:lnTo>
                <a:lnTo>
                  <a:pt x="69060" y="26510"/>
                </a:lnTo>
                <a:lnTo>
                  <a:pt x="69070" y="26510"/>
                </a:lnTo>
                <a:lnTo>
                  <a:pt x="69080" y="26520"/>
                </a:lnTo>
                <a:lnTo>
                  <a:pt x="69070" y="26530"/>
                </a:lnTo>
                <a:lnTo>
                  <a:pt x="69070" y="26550"/>
                </a:lnTo>
                <a:lnTo>
                  <a:pt x="69080" y="26560"/>
                </a:lnTo>
                <a:lnTo>
                  <a:pt x="69090" y="26570"/>
                </a:lnTo>
                <a:lnTo>
                  <a:pt x="69100" y="26580"/>
                </a:lnTo>
                <a:lnTo>
                  <a:pt x="69110" y="26590"/>
                </a:lnTo>
                <a:lnTo>
                  <a:pt x="69120" y="26600"/>
                </a:lnTo>
                <a:lnTo>
                  <a:pt x="69120" y="26610"/>
                </a:lnTo>
                <a:lnTo>
                  <a:pt x="69120" y="26620"/>
                </a:lnTo>
                <a:lnTo>
                  <a:pt x="69130" y="26640"/>
                </a:lnTo>
                <a:lnTo>
                  <a:pt x="69130" y="26650"/>
                </a:lnTo>
                <a:lnTo>
                  <a:pt x="69140" y="26650"/>
                </a:lnTo>
                <a:lnTo>
                  <a:pt x="69150" y="26630"/>
                </a:lnTo>
                <a:lnTo>
                  <a:pt x="69160" y="26620"/>
                </a:lnTo>
                <a:lnTo>
                  <a:pt x="69180" y="26620"/>
                </a:lnTo>
                <a:lnTo>
                  <a:pt x="69190" y="26630"/>
                </a:lnTo>
                <a:lnTo>
                  <a:pt x="69190" y="26640"/>
                </a:lnTo>
                <a:lnTo>
                  <a:pt x="69200" y="26640"/>
                </a:lnTo>
                <a:lnTo>
                  <a:pt x="69200" y="26650"/>
                </a:lnTo>
                <a:lnTo>
                  <a:pt x="69190" y="26660"/>
                </a:lnTo>
                <a:lnTo>
                  <a:pt x="69180" y="26670"/>
                </a:lnTo>
                <a:lnTo>
                  <a:pt x="69180" y="26680"/>
                </a:lnTo>
                <a:lnTo>
                  <a:pt x="69190" y="26680"/>
                </a:lnTo>
                <a:lnTo>
                  <a:pt x="69200" y="26670"/>
                </a:lnTo>
                <a:lnTo>
                  <a:pt x="69210" y="26670"/>
                </a:lnTo>
                <a:lnTo>
                  <a:pt x="69220" y="26670"/>
                </a:lnTo>
                <a:lnTo>
                  <a:pt x="69230" y="26660"/>
                </a:lnTo>
                <a:lnTo>
                  <a:pt x="69240" y="26660"/>
                </a:lnTo>
                <a:lnTo>
                  <a:pt x="69240" y="26680"/>
                </a:lnTo>
                <a:lnTo>
                  <a:pt x="69240" y="26690"/>
                </a:lnTo>
                <a:lnTo>
                  <a:pt x="69250" y="26700"/>
                </a:lnTo>
                <a:lnTo>
                  <a:pt x="69260" y="26690"/>
                </a:lnTo>
                <a:lnTo>
                  <a:pt x="69270" y="26680"/>
                </a:lnTo>
                <a:lnTo>
                  <a:pt x="69290" y="26670"/>
                </a:lnTo>
                <a:lnTo>
                  <a:pt x="69300" y="26670"/>
                </a:lnTo>
                <a:lnTo>
                  <a:pt x="69310" y="26670"/>
                </a:lnTo>
                <a:lnTo>
                  <a:pt x="69320" y="26670"/>
                </a:lnTo>
                <a:lnTo>
                  <a:pt x="69340" y="26670"/>
                </a:lnTo>
                <a:lnTo>
                  <a:pt x="69350" y="26680"/>
                </a:lnTo>
                <a:lnTo>
                  <a:pt x="69360" y="26680"/>
                </a:lnTo>
                <a:lnTo>
                  <a:pt x="69370" y="26670"/>
                </a:lnTo>
                <a:lnTo>
                  <a:pt x="69380" y="26680"/>
                </a:lnTo>
                <a:lnTo>
                  <a:pt x="69390" y="26690"/>
                </a:lnTo>
                <a:lnTo>
                  <a:pt x="69410" y="26690"/>
                </a:lnTo>
                <a:lnTo>
                  <a:pt x="69400" y="26690"/>
                </a:lnTo>
                <a:lnTo>
                  <a:pt x="69410" y="26700"/>
                </a:lnTo>
                <a:lnTo>
                  <a:pt x="69410" y="26690"/>
                </a:lnTo>
                <a:lnTo>
                  <a:pt x="69430" y="26690"/>
                </a:lnTo>
                <a:lnTo>
                  <a:pt x="69440" y="26690"/>
                </a:lnTo>
                <a:lnTo>
                  <a:pt x="69450" y="26710"/>
                </a:lnTo>
                <a:lnTo>
                  <a:pt x="69460" y="26720"/>
                </a:lnTo>
                <a:lnTo>
                  <a:pt x="69470" y="26720"/>
                </a:lnTo>
                <a:lnTo>
                  <a:pt x="69470" y="26740"/>
                </a:lnTo>
                <a:lnTo>
                  <a:pt x="69480" y="26740"/>
                </a:lnTo>
                <a:lnTo>
                  <a:pt x="69490" y="26730"/>
                </a:lnTo>
                <a:lnTo>
                  <a:pt x="69490" y="26720"/>
                </a:lnTo>
                <a:lnTo>
                  <a:pt x="69500" y="26720"/>
                </a:lnTo>
                <a:lnTo>
                  <a:pt x="69500" y="26740"/>
                </a:lnTo>
                <a:lnTo>
                  <a:pt x="69510" y="26730"/>
                </a:lnTo>
                <a:lnTo>
                  <a:pt x="69520" y="26720"/>
                </a:lnTo>
                <a:lnTo>
                  <a:pt x="69510" y="26720"/>
                </a:lnTo>
                <a:lnTo>
                  <a:pt x="69520" y="26710"/>
                </a:lnTo>
                <a:lnTo>
                  <a:pt x="69530" y="26710"/>
                </a:lnTo>
                <a:lnTo>
                  <a:pt x="69540" y="26700"/>
                </a:lnTo>
                <a:lnTo>
                  <a:pt x="69550" y="26700"/>
                </a:lnTo>
                <a:lnTo>
                  <a:pt x="69560" y="26710"/>
                </a:lnTo>
                <a:lnTo>
                  <a:pt x="69570" y="26730"/>
                </a:lnTo>
                <a:lnTo>
                  <a:pt x="69580" y="26730"/>
                </a:lnTo>
                <a:lnTo>
                  <a:pt x="69590" y="26730"/>
                </a:lnTo>
                <a:lnTo>
                  <a:pt x="69600" y="26740"/>
                </a:lnTo>
                <a:lnTo>
                  <a:pt x="69620" y="26740"/>
                </a:lnTo>
                <a:lnTo>
                  <a:pt x="69630" y="26750"/>
                </a:lnTo>
                <a:lnTo>
                  <a:pt x="69640" y="26760"/>
                </a:lnTo>
                <a:lnTo>
                  <a:pt x="69660" y="26760"/>
                </a:lnTo>
                <a:lnTo>
                  <a:pt x="69670" y="26760"/>
                </a:lnTo>
                <a:lnTo>
                  <a:pt x="69680" y="26770"/>
                </a:lnTo>
                <a:lnTo>
                  <a:pt x="69670" y="26790"/>
                </a:lnTo>
                <a:lnTo>
                  <a:pt x="69670" y="26800"/>
                </a:lnTo>
                <a:lnTo>
                  <a:pt x="69660" y="26810"/>
                </a:lnTo>
                <a:lnTo>
                  <a:pt x="69660" y="26820"/>
                </a:lnTo>
                <a:lnTo>
                  <a:pt x="69660" y="26830"/>
                </a:lnTo>
                <a:lnTo>
                  <a:pt x="69660" y="26840"/>
                </a:lnTo>
                <a:lnTo>
                  <a:pt x="69670" y="26840"/>
                </a:lnTo>
                <a:lnTo>
                  <a:pt x="69670" y="26850"/>
                </a:lnTo>
                <a:lnTo>
                  <a:pt x="69690" y="26850"/>
                </a:lnTo>
                <a:lnTo>
                  <a:pt x="69700" y="26860"/>
                </a:lnTo>
                <a:lnTo>
                  <a:pt x="69700" y="26870"/>
                </a:lnTo>
                <a:lnTo>
                  <a:pt x="69700" y="26890"/>
                </a:lnTo>
                <a:lnTo>
                  <a:pt x="69700" y="26900"/>
                </a:lnTo>
                <a:lnTo>
                  <a:pt x="69700" y="26910"/>
                </a:lnTo>
                <a:lnTo>
                  <a:pt x="69700" y="26930"/>
                </a:lnTo>
                <a:lnTo>
                  <a:pt x="69690" y="26940"/>
                </a:lnTo>
                <a:lnTo>
                  <a:pt x="69680" y="26940"/>
                </a:lnTo>
                <a:lnTo>
                  <a:pt x="69680" y="26930"/>
                </a:lnTo>
                <a:lnTo>
                  <a:pt x="69670" y="26920"/>
                </a:lnTo>
                <a:lnTo>
                  <a:pt x="69660" y="26940"/>
                </a:lnTo>
                <a:lnTo>
                  <a:pt x="69660" y="26950"/>
                </a:lnTo>
                <a:lnTo>
                  <a:pt x="69660" y="26960"/>
                </a:lnTo>
                <a:lnTo>
                  <a:pt x="69670" y="26960"/>
                </a:lnTo>
                <a:lnTo>
                  <a:pt x="69670" y="26970"/>
                </a:lnTo>
                <a:lnTo>
                  <a:pt x="69660" y="26980"/>
                </a:lnTo>
                <a:lnTo>
                  <a:pt x="69670" y="26990"/>
                </a:lnTo>
                <a:lnTo>
                  <a:pt x="69680" y="26990"/>
                </a:lnTo>
                <a:lnTo>
                  <a:pt x="69670" y="27010"/>
                </a:lnTo>
                <a:lnTo>
                  <a:pt x="69680" y="27010"/>
                </a:lnTo>
                <a:lnTo>
                  <a:pt x="69680" y="27020"/>
                </a:lnTo>
                <a:lnTo>
                  <a:pt x="69690" y="27030"/>
                </a:lnTo>
                <a:lnTo>
                  <a:pt x="69700" y="27030"/>
                </a:lnTo>
                <a:lnTo>
                  <a:pt x="69700" y="27040"/>
                </a:lnTo>
                <a:lnTo>
                  <a:pt x="69700" y="27050"/>
                </a:lnTo>
                <a:lnTo>
                  <a:pt x="69700" y="27060"/>
                </a:lnTo>
                <a:lnTo>
                  <a:pt x="69720" y="27070"/>
                </a:lnTo>
                <a:lnTo>
                  <a:pt x="69710" y="27080"/>
                </a:lnTo>
                <a:lnTo>
                  <a:pt x="69720" y="27090"/>
                </a:lnTo>
                <a:lnTo>
                  <a:pt x="69730" y="27090"/>
                </a:lnTo>
                <a:lnTo>
                  <a:pt x="69740" y="27080"/>
                </a:lnTo>
                <a:lnTo>
                  <a:pt x="69740" y="27070"/>
                </a:lnTo>
                <a:lnTo>
                  <a:pt x="69750" y="27070"/>
                </a:lnTo>
                <a:lnTo>
                  <a:pt x="69760" y="27050"/>
                </a:lnTo>
                <a:lnTo>
                  <a:pt x="69760" y="27040"/>
                </a:lnTo>
                <a:lnTo>
                  <a:pt x="69780" y="27060"/>
                </a:lnTo>
                <a:lnTo>
                  <a:pt x="69790" y="27080"/>
                </a:lnTo>
                <a:lnTo>
                  <a:pt x="69800" y="27080"/>
                </a:lnTo>
                <a:lnTo>
                  <a:pt x="69790" y="27050"/>
                </a:lnTo>
                <a:lnTo>
                  <a:pt x="69800" y="27030"/>
                </a:lnTo>
                <a:lnTo>
                  <a:pt x="69820" y="27040"/>
                </a:lnTo>
                <a:lnTo>
                  <a:pt x="69830" y="27040"/>
                </a:lnTo>
                <a:lnTo>
                  <a:pt x="69840" y="27030"/>
                </a:lnTo>
                <a:lnTo>
                  <a:pt x="69850" y="27030"/>
                </a:lnTo>
                <a:lnTo>
                  <a:pt x="69870" y="27040"/>
                </a:lnTo>
                <a:lnTo>
                  <a:pt x="69880" y="27050"/>
                </a:lnTo>
                <a:lnTo>
                  <a:pt x="69900" y="27040"/>
                </a:lnTo>
                <a:lnTo>
                  <a:pt x="69920" y="27050"/>
                </a:lnTo>
                <a:lnTo>
                  <a:pt x="69940" y="27040"/>
                </a:lnTo>
                <a:lnTo>
                  <a:pt x="69940" y="27060"/>
                </a:lnTo>
                <a:lnTo>
                  <a:pt x="69930" y="27070"/>
                </a:lnTo>
                <a:lnTo>
                  <a:pt x="69920" y="27080"/>
                </a:lnTo>
                <a:lnTo>
                  <a:pt x="69910" y="27100"/>
                </a:lnTo>
                <a:lnTo>
                  <a:pt x="69930" y="27120"/>
                </a:lnTo>
                <a:lnTo>
                  <a:pt x="69940" y="27120"/>
                </a:lnTo>
                <a:lnTo>
                  <a:pt x="69960" y="27130"/>
                </a:lnTo>
                <a:lnTo>
                  <a:pt x="69970" y="27110"/>
                </a:lnTo>
                <a:lnTo>
                  <a:pt x="69980" y="27110"/>
                </a:lnTo>
                <a:lnTo>
                  <a:pt x="69990" y="27110"/>
                </a:lnTo>
                <a:lnTo>
                  <a:pt x="70000" y="27120"/>
                </a:lnTo>
                <a:lnTo>
                  <a:pt x="69990" y="27140"/>
                </a:lnTo>
                <a:lnTo>
                  <a:pt x="70010" y="27150"/>
                </a:lnTo>
                <a:lnTo>
                  <a:pt x="70020" y="27150"/>
                </a:lnTo>
                <a:lnTo>
                  <a:pt x="70040" y="27150"/>
                </a:lnTo>
                <a:lnTo>
                  <a:pt x="70060" y="27150"/>
                </a:lnTo>
                <a:lnTo>
                  <a:pt x="70070" y="27160"/>
                </a:lnTo>
                <a:lnTo>
                  <a:pt x="70070" y="27170"/>
                </a:lnTo>
                <a:lnTo>
                  <a:pt x="70090" y="27150"/>
                </a:lnTo>
                <a:lnTo>
                  <a:pt x="70080" y="27140"/>
                </a:lnTo>
                <a:lnTo>
                  <a:pt x="70080" y="27130"/>
                </a:lnTo>
                <a:lnTo>
                  <a:pt x="70080" y="27120"/>
                </a:lnTo>
                <a:lnTo>
                  <a:pt x="70100" y="27120"/>
                </a:lnTo>
                <a:lnTo>
                  <a:pt x="70110" y="27150"/>
                </a:lnTo>
                <a:lnTo>
                  <a:pt x="70110" y="27160"/>
                </a:lnTo>
                <a:lnTo>
                  <a:pt x="70120" y="27170"/>
                </a:lnTo>
                <a:lnTo>
                  <a:pt x="70130" y="27190"/>
                </a:lnTo>
                <a:lnTo>
                  <a:pt x="70140" y="27200"/>
                </a:lnTo>
                <a:lnTo>
                  <a:pt x="70150" y="27210"/>
                </a:lnTo>
                <a:lnTo>
                  <a:pt x="70150" y="27220"/>
                </a:lnTo>
                <a:lnTo>
                  <a:pt x="70160" y="27230"/>
                </a:lnTo>
                <a:lnTo>
                  <a:pt x="70170" y="27220"/>
                </a:lnTo>
                <a:lnTo>
                  <a:pt x="70190" y="27230"/>
                </a:lnTo>
                <a:lnTo>
                  <a:pt x="70210" y="27240"/>
                </a:lnTo>
                <a:lnTo>
                  <a:pt x="70220" y="27240"/>
                </a:lnTo>
                <a:lnTo>
                  <a:pt x="70230" y="27240"/>
                </a:lnTo>
                <a:lnTo>
                  <a:pt x="70220" y="27260"/>
                </a:lnTo>
                <a:lnTo>
                  <a:pt x="70210" y="27270"/>
                </a:lnTo>
                <a:lnTo>
                  <a:pt x="70200" y="27280"/>
                </a:lnTo>
                <a:lnTo>
                  <a:pt x="70200" y="27290"/>
                </a:lnTo>
                <a:lnTo>
                  <a:pt x="70200" y="27300"/>
                </a:lnTo>
                <a:lnTo>
                  <a:pt x="70210" y="27300"/>
                </a:lnTo>
                <a:lnTo>
                  <a:pt x="70230" y="27300"/>
                </a:lnTo>
                <a:lnTo>
                  <a:pt x="70240" y="27300"/>
                </a:lnTo>
                <a:lnTo>
                  <a:pt x="70240" y="27290"/>
                </a:lnTo>
                <a:lnTo>
                  <a:pt x="70240" y="27280"/>
                </a:lnTo>
                <a:lnTo>
                  <a:pt x="70250" y="27270"/>
                </a:lnTo>
                <a:lnTo>
                  <a:pt x="70260" y="27280"/>
                </a:lnTo>
                <a:lnTo>
                  <a:pt x="70270" y="27280"/>
                </a:lnTo>
                <a:lnTo>
                  <a:pt x="70270" y="27270"/>
                </a:lnTo>
                <a:lnTo>
                  <a:pt x="70260" y="27260"/>
                </a:lnTo>
                <a:lnTo>
                  <a:pt x="70260" y="27250"/>
                </a:lnTo>
                <a:lnTo>
                  <a:pt x="70260" y="27240"/>
                </a:lnTo>
                <a:lnTo>
                  <a:pt x="70270" y="27240"/>
                </a:lnTo>
                <a:lnTo>
                  <a:pt x="70270" y="27260"/>
                </a:lnTo>
                <a:lnTo>
                  <a:pt x="70280" y="27270"/>
                </a:lnTo>
                <a:lnTo>
                  <a:pt x="70290" y="27280"/>
                </a:lnTo>
                <a:lnTo>
                  <a:pt x="70300" y="27270"/>
                </a:lnTo>
                <a:lnTo>
                  <a:pt x="70310" y="27260"/>
                </a:lnTo>
                <a:lnTo>
                  <a:pt x="70320" y="27260"/>
                </a:lnTo>
                <a:lnTo>
                  <a:pt x="70320" y="27270"/>
                </a:lnTo>
                <a:lnTo>
                  <a:pt x="70310" y="27280"/>
                </a:lnTo>
                <a:lnTo>
                  <a:pt x="70300" y="27300"/>
                </a:lnTo>
                <a:lnTo>
                  <a:pt x="70300" y="27310"/>
                </a:lnTo>
                <a:lnTo>
                  <a:pt x="70310" y="27330"/>
                </a:lnTo>
                <a:lnTo>
                  <a:pt x="70310" y="27340"/>
                </a:lnTo>
                <a:lnTo>
                  <a:pt x="70320" y="27350"/>
                </a:lnTo>
                <a:lnTo>
                  <a:pt x="70330" y="27370"/>
                </a:lnTo>
                <a:lnTo>
                  <a:pt x="70330" y="27380"/>
                </a:lnTo>
                <a:lnTo>
                  <a:pt x="70340" y="27380"/>
                </a:lnTo>
                <a:lnTo>
                  <a:pt x="70350" y="27390"/>
                </a:lnTo>
                <a:lnTo>
                  <a:pt x="70360" y="27400"/>
                </a:lnTo>
                <a:lnTo>
                  <a:pt x="70360" y="27410"/>
                </a:lnTo>
                <a:lnTo>
                  <a:pt x="70370" y="27420"/>
                </a:lnTo>
                <a:lnTo>
                  <a:pt x="70390" y="27410"/>
                </a:lnTo>
                <a:lnTo>
                  <a:pt x="70410" y="27400"/>
                </a:lnTo>
                <a:lnTo>
                  <a:pt x="70420" y="27390"/>
                </a:lnTo>
                <a:lnTo>
                  <a:pt x="70420" y="27380"/>
                </a:lnTo>
                <a:lnTo>
                  <a:pt x="70420" y="27370"/>
                </a:lnTo>
                <a:lnTo>
                  <a:pt x="70430" y="27370"/>
                </a:lnTo>
                <a:lnTo>
                  <a:pt x="70440" y="27370"/>
                </a:lnTo>
                <a:lnTo>
                  <a:pt x="70450" y="27360"/>
                </a:lnTo>
                <a:lnTo>
                  <a:pt x="70440" y="27350"/>
                </a:lnTo>
                <a:lnTo>
                  <a:pt x="70430" y="27350"/>
                </a:lnTo>
                <a:lnTo>
                  <a:pt x="70420" y="27350"/>
                </a:lnTo>
                <a:lnTo>
                  <a:pt x="70420" y="27340"/>
                </a:lnTo>
                <a:lnTo>
                  <a:pt x="70440" y="27340"/>
                </a:lnTo>
                <a:lnTo>
                  <a:pt x="70450" y="27340"/>
                </a:lnTo>
                <a:lnTo>
                  <a:pt x="70470" y="27350"/>
                </a:lnTo>
                <a:lnTo>
                  <a:pt x="70490" y="27360"/>
                </a:lnTo>
                <a:lnTo>
                  <a:pt x="70490" y="27370"/>
                </a:lnTo>
                <a:lnTo>
                  <a:pt x="70500" y="27380"/>
                </a:lnTo>
                <a:lnTo>
                  <a:pt x="70500" y="27390"/>
                </a:lnTo>
                <a:lnTo>
                  <a:pt x="70490" y="27400"/>
                </a:lnTo>
                <a:lnTo>
                  <a:pt x="70500" y="27410"/>
                </a:lnTo>
                <a:lnTo>
                  <a:pt x="70500" y="27420"/>
                </a:lnTo>
                <a:lnTo>
                  <a:pt x="70490" y="27420"/>
                </a:lnTo>
                <a:lnTo>
                  <a:pt x="70490" y="27430"/>
                </a:lnTo>
                <a:lnTo>
                  <a:pt x="70480" y="27430"/>
                </a:lnTo>
                <a:lnTo>
                  <a:pt x="70490" y="27440"/>
                </a:lnTo>
                <a:lnTo>
                  <a:pt x="70490" y="27450"/>
                </a:lnTo>
                <a:lnTo>
                  <a:pt x="70480" y="27450"/>
                </a:lnTo>
                <a:lnTo>
                  <a:pt x="70470" y="27450"/>
                </a:lnTo>
                <a:lnTo>
                  <a:pt x="70460" y="27450"/>
                </a:lnTo>
                <a:lnTo>
                  <a:pt x="70460" y="27460"/>
                </a:lnTo>
                <a:lnTo>
                  <a:pt x="70460" y="27480"/>
                </a:lnTo>
                <a:lnTo>
                  <a:pt x="70450" y="27490"/>
                </a:lnTo>
                <a:lnTo>
                  <a:pt x="70450" y="27500"/>
                </a:lnTo>
                <a:lnTo>
                  <a:pt x="70450" y="27510"/>
                </a:lnTo>
                <a:lnTo>
                  <a:pt x="70470" y="27510"/>
                </a:lnTo>
                <a:lnTo>
                  <a:pt x="70490" y="27500"/>
                </a:lnTo>
                <a:lnTo>
                  <a:pt x="70500" y="27510"/>
                </a:lnTo>
                <a:lnTo>
                  <a:pt x="70510" y="27510"/>
                </a:lnTo>
                <a:lnTo>
                  <a:pt x="70520" y="27510"/>
                </a:lnTo>
                <a:lnTo>
                  <a:pt x="70530" y="27520"/>
                </a:lnTo>
                <a:lnTo>
                  <a:pt x="70540" y="27530"/>
                </a:lnTo>
                <a:lnTo>
                  <a:pt x="70550" y="27550"/>
                </a:lnTo>
                <a:lnTo>
                  <a:pt x="70540" y="27580"/>
                </a:lnTo>
                <a:lnTo>
                  <a:pt x="70540" y="27590"/>
                </a:lnTo>
                <a:lnTo>
                  <a:pt x="70540" y="27610"/>
                </a:lnTo>
                <a:lnTo>
                  <a:pt x="70550" y="27630"/>
                </a:lnTo>
                <a:lnTo>
                  <a:pt x="70570" y="27630"/>
                </a:lnTo>
                <a:lnTo>
                  <a:pt x="70570" y="27620"/>
                </a:lnTo>
                <a:lnTo>
                  <a:pt x="70580" y="27600"/>
                </a:lnTo>
                <a:lnTo>
                  <a:pt x="70590" y="27590"/>
                </a:lnTo>
                <a:lnTo>
                  <a:pt x="70600" y="27580"/>
                </a:lnTo>
                <a:lnTo>
                  <a:pt x="70600" y="27600"/>
                </a:lnTo>
                <a:lnTo>
                  <a:pt x="70610" y="27620"/>
                </a:lnTo>
                <a:lnTo>
                  <a:pt x="70610" y="27630"/>
                </a:lnTo>
                <a:lnTo>
                  <a:pt x="70630" y="27640"/>
                </a:lnTo>
                <a:lnTo>
                  <a:pt x="70640" y="27660"/>
                </a:lnTo>
                <a:lnTo>
                  <a:pt x="70650" y="27660"/>
                </a:lnTo>
                <a:lnTo>
                  <a:pt x="70660" y="27660"/>
                </a:lnTo>
                <a:lnTo>
                  <a:pt x="70650" y="27640"/>
                </a:lnTo>
                <a:lnTo>
                  <a:pt x="70650" y="27630"/>
                </a:lnTo>
                <a:lnTo>
                  <a:pt x="70660" y="27620"/>
                </a:lnTo>
                <a:lnTo>
                  <a:pt x="70670" y="27620"/>
                </a:lnTo>
                <a:lnTo>
                  <a:pt x="70680" y="27610"/>
                </a:lnTo>
                <a:lnTo>
                  <a:pt x="70670" y="27590"/>
                </a:lnTo>
                <a:lnTo>
                  <a:pt x="70680" y="27580"/>
                </a:lnTo>
                <a:lnTo>
                  <a:pt x="70690" y="27580"/>
                </a:lnTo>
                <a:lnTo>
                  <a:pt x="70690" y="27570"/>
                </a:lnTo>
                <a:lnTo>
                  <a:pt x="70700" y="27570"/>
                </a:lnTo>
                <a:lnTo>
                  <a:pt x="70700" y="27580"/>
                </a:lnTo>
                <a:lnTo>
                  <a:pt x="70710" y="27590"/>
                </a:lnTo>
                <a:lnTo>
                  <a:pt x="70720" y="27600"/>
                </a:lnTo>
                <a:lnTo>
                  <a:pt x="70720" y="27620"/>
                </a:lnTo>
                <a:lnTo>
                  <a:pt x="70710" y="27650"/>
                </a:lnTo>
                <a:lnTo>
                  <a:pt x="70720" y="27670"/>
                </a:lnTo>
                <a:lnTo>
                  <a:pt x="70730" y="27680"/>
                </a:lnTo>
                <a:lnTo>
                  <a:pt x="70740" y="27690"/>
                </a:lnTo>
                <a:lnTo>
                  <a:pt x="70750" y="27710"/>
                </a:lnTo>
                <a:lnTo>
                  <a:pt x="70770" y="27720"/>
                </a:lnTo>
                <a:lnTo>
                  <a:pt x="70780" y="27720"/>
                </a:lnTo>
                <a:lnTo>
                  <a:pt x="70790" y="27720"/>
                </a:lnTo>
                <a:lnTo>
                  <a:pt x="70800" y="27700"/>
                </a:lnTo>
                <a:lnTo>
                  <a:pt x="70810" y="27690"/>
                </a:lnTo>
                <a:lnTo>
                  <a:pt x="70820" y="27680"/>
                </a:lnTo>
                <a:lnTo>
                  <a:pt x="70820" y="27660"/>
                </a:lnTo>
                <a:lnTo>
                  <a:pt x="70830" y="27650"/>
                </a:lnTo>
                <a:lnTo>
                  <a:pt x="70840" y="27650"/>
                </a:lnTo>
                <a:lnTo>
                  <a:pt x="70850" y="27660"/>
                </a:lnTo>
                <a:lnTo>
                  <a:pt x="70860" y="27660"/>
                </a:lnTo>
                <a:lnTo>
                  <a:pt x="70870" y="27670"/>
                </a:lnTo>
                <a:lnTo>
                  <a:pt x="70870" y="27690"/>
                </a:lnTo>
                <a:lnTo>
                  <a:pt x="70860" y="27700"/>
                </a:lnTo>
                <a:lnTo>
                  <a:pt x="70860" y="27710"/>
                </a:lnTo>
                <a:lnTo>
                  <a:pt x="70860" y="27720"/>
                </a:lnTo>
                <a:lnTo>
                  <a:pt x="70870" y="27720"/>
                </a:lnTo>
                <a:lnTo>
                  <a:pt x="70880" y="27710"/>
                </a:lnTo>
                <a:lnTo>
                  <a:pt x="70890" y="27710"/>
                </a:lnTo>
                <a:lnTo>
                  <a:pt x="70900" y="27710"/>
                </a:lnTo>
                <a:lnTo>
                  <a:pt x="70910" y="27700"/>
                </a:lnTo>
                <a:lnTo>
                  <a:pt x="70920" y="27690"/>
                </a:lnTo>
                <a:lnTo>
                  <a:pt x="70930" y="27690"/>
                </a:lnTo>
                <a:lnTo>
                  <a:pt x="70920" y="27700"/>
                </a:lnTo>
                <a:lnTo>
                  <a:pt x="70920" y="27710"/>
                </a:lnTo>
                <a:lnTo>
                  <a:pt x="70930" y="27720"/>
                </a:lnTo>
                <a:lnTo>
                  <a:pt x="70940" y="27720"/>
                </a:lnTo>
                <a:lnTo>
                  <a:pt x="70950" y="27720"/>
                </a:lnTo>
                <a:lnTo>
                  <a:pt x="70940" y="27730"/>
                </a:lnTo>
                <a:lnTo>
                  <a:pt x="70950" y="27730"/>
                </a:lnTo>
                <a:lnTo>
                  <a:pt x="70960" y="27730"/>
                </a:lnTo>
                <a:lnTo>
                  <a:pt x="70970" y="27730"/>
                </a:lnTo>
                <a:lnTo>
                  <a:pt x="70980" y="27730"/>
                </a:lnTo>
                <a:lnTo>
                  <a:pt x="70990" y="27730"/>
                </a:lnTo>
                <a:lnTo>
                  <a:pt x="70990" y="27740"/>
                </a:lnTo>
                <a:lnTo>
                  <a:pt x="70990" y="27760"/>
                </a:lnTo>
                <a:lnTo>
                  <a:pt x="71000" y="27760"/>
                </a:lnTo>
                <a:lnTo>
                  <a:pt x="71010" y="27760"/>
                </a:lnTo>
                <a:lnTo>
                  <a:pt x="71010" y="27750"/>
                </a:lnTo>
                <a:lnTo>
                  <a:pt x="71010" y="27740"/>
                </a:lnTo>
                <a:lnTo>
                  <a:pt x="71020" y="27750"/>
                </a:lnTo>
                <a:lnTo>
                  <a:pt x="71030" y="27750"/>
                </a:lnTo>
                <a:lnTo>
                  <a:pt x="71030" y="27740"/>
                </a:lnTo>
                <a:lnTo>
                  <a:pt x="71020" y="27730"/>
                </a:lnTo>
                <a:lnTo>
                  <a:pt x="71030" y="27720"/>
                </a:lnTo>
                <a:lnTo>
                  <a:pt x="71040" y="27730"/>
                </a:lnTo>
                <a:lnTo>
                  <a:pt x="71040" y="27750"/>
                </a:lnTo>
                <a:lnTo>
                  <a:pt x="71050" y="27750"/>
                </a:lnTo>
                <a:lnTo>
                  <a:pt x="71060" y="27760"/>
                </a:lnTo>
                <a:lnTo>
                  <a:pt x="71070" y="27760"/>
                </a:lnTo>
                <a:lnTo>
                  <a:pt x="71080" y="27770"/>
                </a:lnTo>
                <a:lnTo>
                  <a:pt x="71090" y="27780"/>
                </a:lnTo>
                <a:lnTo>
                  <a:pt x="71080" y="27790"/>
                </a:lnTo>
                <a:lnTo>
                  <a:pt x="71080" y="27800"/>
                </a:lnTo>
                <a:lnTo>
                  <a:pt x="71060" y="27800"/>
                </a:lnTo>
                <a:lnTo>
                  <a:pt x="71060" y="27810"/>
                </a:lnTo>
                <a:lnTo>
                  <a:pt x="71070" y="27810"/>
                </a:lnTo>
                <a:lnTo>
                  <a:pt x="71080" y="27810"/>
                </a:lnTo>
                <a:lnTo>
                  <a:pt x="71090" y="27810"/>
                </a:lnTo>
                <a:lnTo>
                  <a:pt x="71080" y="27820"/>
                </a:lnTo>
                <a:lnTo>
                  <a:pt x="71080" y="27830"/>
                </a:lnTo>
                <a:lnTo>
                  <a:pt x="71090" y="27840"/>
                </a:lnTo>
                <a:lnTo>
                  <a:pt x="71090" y="27830"/>
                </a:lnTo>
                <a:lnTo>
                  <a:pt x="71100" y="27830"/>
                </a:lnTo>
                <a:lnTo>
                  <a:pt x="71100" y="27820"/>
                </a:lnTo>
                <a:lnTo>
                  <a:pt x="71110" y="27820"/>
                </a:lnTo>
                <a:lnTo>
                  <a:pt x="71120" y="27810"/>
                </a:lnTo>
                <a:lnTo>
                  <a:pt x="71130" y="27820"/>
                </a:lnTo>
                <a:lnTo>
                  <a:pt x="71130" y="27840"/>
                </a:lnTo>
                <a:lnTo>
                  <a:pt x="71140" y="27840"/>
                </a:lnTo>
                <a:lnTo>
                  <a:pt x="71140" y="27850"/>
                </a:lnTo>
                <a:lnTo>
                  <a:pt x="71140" y="27870"/>
                </a:lnTo>
                <a:lnTo>
                  <a:pt x="71140" y="27880"/>
                </a:lnTo>
                <a:lnTo>
                  <a:pt x="71130" y="27890"/>
                </a:lnTo>
                <a:lnTo>
                  <a:pt x="71130" y="27900"/>
                </a:lnTo>
                <a:lnTo>
                  <a:pt x="71130" y="27910"/>
                </a:lnTo>
                <a:lnTo>
                  <a:pt x="71140" y="27910"/>
                </a:lnTo>
                <a:lnTo>
                  <a:pt x="71150" y="27910"/>
                </a:lnTo>
                <a:lnTo>
                  <a:pt x="71150" y="27920"/>
                </a:lnTo>
                <a:lnTo>
                  <a:pt x="71160" y="27920"/>
                </a:lnTo>
                <a:lnTo>
                  <a:pt x="71160" y="27910"/>
                </a:lnTo>
                <a:lnTo>
                  <a:pt x="71170" y="27900"/>
                </a:lnTo>
                <a:lnTo>
                  <a:pt x="71180" y="27900"/>
                </a:lnTo>
                <a:lnTo>
                  <a:pt x="71170" y="27910"/>
                </a:lnTo>
                <a:lnTo>
                  <a:pt x="71170" y="27920"/>
                </a:lnTo>
                <a:lnTo>
                  <a:pt x="71180" y="27920"/>
                </a:lnTo>
                <a:lnTo>
                  <a:pt x="71180" y="27930"/>
                </a:lnTo>
                <a:lnTo>
                  <a:pt x="71170" y="27950"/>
                </a:lnTo>
                <a:lnTo>
                  <a:pt x="71160" y="27960"/>
                </a:lnTo>
                <a:lnTo>
                  <a:pt x="71170" y="27970"/>
                </a:lnTo>
                <a:lnTo>
                  <a:pt x="71170" y="27980"/>
                </a:lnTo>
                <a:lnTo>
                  <a:pt x="71180" y="27980"/>
                </a:lnTo>
                <a:lnTo>
                  <a:pt x="71190" y="27980"/>
                </a:lnTo>
                <a:lnTo>
                  <a:pt x="71190" y="27990"/>
                </a:lnTo>
                <a:lnTo>
                  <a:pt x="71200" y="28000"/>
                </a:lnTo>
                <a:lnTo>
                  <a:pt x="71210" y="28000"/>
                </a:lnTo>
                <a:lnTo>
                  <a:pt x="71210" y="28010"/>
                </a:lnTo>
                <a:lnTo>
                  <a:pt x="71210" y="28020"/>
                </a:lnTo>
                <a:lnTo>
                  <a:pt x="71220" y="28020"/>
                </a:lnTo>
                <a:lnTo>
                  <a:pt x="71220" y="28030"/>
                </a:lnTo>
                <a:lnTo>
                  <a:pt x="71230" y="28040"/>
                </a:lnTo>
                <a:lnTo>
                  <a:pt x="71240" y="28040"/>
                </a:lnTo>
                <a:lnTo>
                  <a:pt x="71240" y="28050"/>
                </a:lnTo>
                <a:lnTo>
                  <a:pt x="71250" y="28060"/>
                </a:lnTo>
                <a:lnTo>
                  <a:pt x="71250" y="28070"/>
                </a:lnTo>
                <a:lnTo>
                  <a:pt x="71250" y="28080"/>
                </a:lnTo>
                <a:lnTo>
                  <a:pt x="71260" y="28080"/>
                </a:lnTo>
                <a:lnTo>
                  <a:pt x="71270" y="28080"/>
                </a:lnTo>
                <a:lnTo>
                  <a:pt x="71270" y="28090"/>
                </a:lnTo>
                <a:lnTo>
                  <a:pt x="71270" y="28080"/>
                </a:lnTo>
                <a:lnTo>
                  <a:pt x="71280" y="28090"/>
                </a:lnTo>
                <a:lnTo>
                  <a:pt x="71280" y="28100"/>
                </a:lnTo>
                <a:lnTo>
                  <a:pt x="71430" y="29330"/>
                </a:lnTo>
                <a:lnTo>
                  <a:pt x="71450" y="29330"/>
                </a:lnTo>
                <a:lnTo>
                  <a:pt x="71470" y="29320"/>
                </a:lnTo>
                <a:lnTo>
                  <a:pt x="71510" y="29300"/>
                </a:lnTo>
                <a:lnTo>
                  <a:pt x="71530" y="29270"/>
                </a:lnTo>
                <a:lnTo>
                  <a:pt x="71540" y="29250"/>
                </a:lnTo>
                <a:lnTo>
                  <a:pt x="71560" y="29240"/>
                </a:lnTo>
                <a:lnTo>
                  <a:pt x="71570" y="29230"/>
                </a:lnTo>
                <a:lnTo>
                  <a:pt x="71590" y="29210"/>
                </a:lnTo>
                <a:lnTo>
                  <a:pt x="71610" y="29220"/>
                </a:lnTo>
                <a:lnTo>
                  <a:pt x="71620" y="29210"/>
                </a:lnTo>
                <a:lnTo>
                  <a:pt x="71660" y="29220"/>
                </a:lnTo>
                <a:lnTo>
                  <a:pt x="71660" y="29250"/>
                </a:lnTo>
                <a:lnTo>
                  <a:pt x="71690" y="29250"/>
                </a:lnTo>
                <a:lnTo>
                  <a:pt x="71720" y="29260"/>
                </a:lnTo>
                <a:lnTo>
                  <a:pt x="71730" y="29270"/>
                </a:lnTo>
                <a:lnTo>
                  <a:pt x="71740" y="29310"/>
                </a:lnTo>
                <a:lnTo>
                  <a:pt x="71770" y="29320"/>
                </a:lnTo>
                <a:lnTo>
                  <a:pt x="71790" y="29330"/>
                </a:lnTo>
                <a:lnTo>
                  <a:pt x="71830" y="29350"/>
                </a:lnTo>
                <a:lnTo>
                  <a:pt x="71860" y="29370"/>
                </a:lnTo>
                <a:lnTo>
                  <a:pt x="71960" y="29360"/>
                </a:lnTo>
                <a:lnTo>
                  <a:pt x="72050" y="29350"/>
                </a:lnTo>
                <a:lnTo>
                  <a:pt x="72070" y="29330"/>
                </a:lnTo>
                <a:lnTo>
                  <a:pt x="72100" y="29330"/>
                </a:lnTo>
                <a:lnTo>
                  <a:pt x="72120" y="29310"/>
                </a:lnTo>
                <a:lnTo>
                  <a:pt x="72150" y="29300"/>
                </a:lnTo>
                <a:lnTo>
                  <a:pt x="72160" y="29300"/>
                </a:lnTo>
                <a:lnTo>
                  <a:pt x="72180" y="29290"/>
                </a:lnTo>
                <a:lnTo>
                  <a:pt x="72190" y="29280"/>
                </a:lnTo>
                <a:lnTo>
                  <a:pt x="72230" y="29310"/>
                </a:lnTo>
                <a:lnTo>
                  <a:pt x="72250" y="29310"/>
                </a:lnTo>
                <a:lnTo>
                  <a:pt x="72260" y="29340"/>
                </a:lnTo>
                <a:lnTo>
                  <a:pt x="72280" y="29350"/>
                </a:lnTo>
                <a:lnTo>
                  <a:pt x="72300" y="29360"/>
                </a:lnTo>
                <a:lnTo>
                  <a:pt x="72320" y="29350"/>
                </a:lnTo>
                <a:lnTo>
                  <a:pt x="72330" y="29350"/>
                </a:lnTo>
                <a:lnTo>
                  <a:pt x="72340" y="29340"/>
                </a:lnTo>
                <a:lnTo>
                  <a:pt x="73050" y="29300"/>
                </a:lnTo>
                <a:lnTo>
                  <a:pt x="73700" y="29270"/>
                </a:lnTo>
                <a:lnTo>
                  <a:pt x="73690" y="29420"/>
                </a:lnTo>
                <a:lnTo>
                  <a:pt x="73680" y="29420"/>
                </a:lnTo>
                <a:lnTo>
                  <a:pt x="73670" y="29430"/>
                </a:lnTo>
                <a:lnTo>
                  <a:pt x="73650" y="29430"/>
                </a:lnTo>
                <a:lnTo>
                  <a:pt x="73640" y="29430"/>
                </a:lnTo>
                <a:lnTo>
                  <a:pt x="73630" y="29430"/>
                </a:lnTo>
                <a:lnTo>
                  <a:pt x="73630" y="29420"/>
                </a:lnTo>
                <a:lnTo>
                  <a:pt x="73620" y="29420"/>
                </a:lnTo>
                <a:lnTo>
                  <a:pt x="73610" y="29420"/>
                </a:lnTo>
                <a:lnTo>
                  <a:pt x="73600" y="29420"/>
                </a:lnTo>
                <a:lnTo>
                  <a:pt x="73590" y="29420"/>
                </a:lnTo>
                <a:lnTo>
                  <a:pt x="73580" y="29420"/>
                </a:lnTo>
                <a:lnTo>
                  <a:pt x="73570" y="29420"/>
                </a:lnTo>
                <a:lnTo>
                  <a:pt x="73560" y="29430"/>
                </a:lnTo>
                <a:lnTo>
                  <a:pt x="73550" y="29430"/>
                </a:lnTo>
                <a:lnTo>
                  <a:pt x="73550" y="29440"/>
                </a:lnTo>
                <a:lnTo>
                  <a:pt x="73540" y="29450"/>
                </a:lnTo>
                <a:lnTo>
                  <a:pt x="73540" y="29460"/>
                </a:lnTo>
                <a:lnTo>
                  <a:pt x="73530" y="29470"/>
                </a:lnTo>
                <a:lnTo>
                  <a:pt x="73530" y="29480"/>
                </a:lnTo>
                <a:lnTo>
                  <a:pt x="73520" y="29490"/>
                </a:lnTo>
                <a:lnTo>
                  <a:pt x="73520" y="29500"/>
                </a:lnTo>
                <a:lnTo>
                  <a:pt x="73510" y="29520"/>
                </a:lnTo>
                <a:lnTo>
                  <a:pt x="73510" y="29540"/>
                </a:lnTo>
                <a:lnTo>
                  <a:pt x="73500" y="29550"/>
                </a:lnTo>
                <a:lnTo>
                  <a:pt x="73500" y="29570"/>
                </a:lnTo>
                <a:lnTo>
                  <a:pt x="73490" y="29570"/>
                </a:lnTo>
                <a:lnTo>
                  <a:pt x="73480" y="29580"/>
                </a:lnTo>
                <a:lnTo>
                  <a:pt x="73470" y="29600"/>
                </a:lnTo>
                <a:lnTo>
                  <a:pt x="73470" y="29610"/>
                </a:lnTo>
                <a:lnTo>
                  <a:pt x="73470" y="29620"/>
                </a:lnTo>
                <a:lnTo>
                  <a:pt x="73460" y="29630"/>
                </a:lnTo>
                <a:lnTo>
                  <a:pt x="73460" y="29640"/>
                </a:lnTo>
                <a:lnTo>
                  <a:pt x="73450" y="29650"/>
                </a:lnTo>
                <a:lnTo>
                  <a:pt x="73440" y="29660"/>
                </a:lnTo>
                <a:lnTo>
                  <a:pt x="73440" y="29670"/>
                </a:lnTo>
                <a:lnTo>
                  <a:pt x="73440" y="29680"/>
                </a:lnTo>
                <a:lnTo>
                  <a:pt x="73430" y="29690"/>
                </a:lnTo>
                <a:lnTo>
                  <a:pt x="73430" y="29710"/>
                </a:lnTo>
                <a:lnTo>
                  <a:pt x="73420" y="29720"/>
                </a:lnTo>
                <a:lnTo>
                  <a:pt x="73410" y="29750"/>
                </a:lnTo>
                <a:lnTo>
                  <a:pt x="73430" y="30020"/>
                </a:lnTo>
                <a:lnTo>
                  <a:pt x="73410" y="30140"/>
                </a:lnTo>
                <a:lnTo>
                  <a:pt x="73450" y="30420"/>
                </a:lnTo>
                <a:lnTo>
                  <a:pt x="73450" y="30440"/>
                </a:lnTo>
                <a:lnTo>
                  <a:pt x="73450" y="30460"/>
                </a:lnTo>
                <a:lnTo>
                  <a:pt x="73710" y="30800"/>
                </a:lnTo>
                <a:lnTo>
                  <a:pt x="74810" y="31080"/>
                </a:lnTo>
                <a:lnTo>
                  <a:pt x="75250" y="31190"/>
                </a:lnTo>
                <a:lnTo>
                  <a:pt x="75540" y="31260"/>
                </a:lnTo>
                <a:lnTo>
                  <a:pt x="75540" y="31270"/>
                </a:lnTo>
                <a:lnTo>
                  <a:pt x="75530" y="31290"/>
                </a:lnTo>
                <a:lnTo>
                  <a:pt x="75620" y="31310"/>
                </a:lnTo>
                <a:lnTo>
                  <a:pt x="75570" y="31390"/>
                </a:lnTo>
                <a:lnTo>
                  <a:pt x="75540" y="31450"/>
                </a:lnTo>
                <a:lnTo>
                  <a:pt x="75570" y="31640"/>
                </a:lnTo>
                <a:lnTo>
                  <a:pt x="75720" y="31720"/>
                </a:lnTo>
                <a:lnTo>
                  <a:pt x="75770" y="31800"/>
                </a:lnTo>
                <a:lnTo>
                  <a:pt x="75810" y="31860"/>
                </a:lnTo>
                <a:lnTo>
                  <a:pt x="75850" y="31910"/>
                </a:lnTo>
                <a:lnTo>
                  <a:pt x="75780" y="31920"/>
                </a:lnTo>
                <a:lnTo>
                  <a:pt x="75760" y="31920"/>
                </a:lnTo>
                <a:lnTo>
                  <a:pt x="75710" y="31920"/>
                </a:lnTo>
                <a:lnTo>
                  <a:pt x="75700" y="31920"/>
                </a:lnTo>
                <a:lnTo>
                  <a:pt x="75650" y="31900"/>
                </a:lnTo>
                <a:lnTo>
                  <a:pt x="75580" y="31900"/>
                </a:lnTo>
                <a:lnTo>
                  <a:pt x="75530" y="31900"/>
                </a:lnTo>
                <a:lnTo>
                  <a:pt x="75450" y="31880"/>
                </a:lnTo>
                <a:lnTo>
                  <a:pt x="75370" y="31830"/>
                </a:lnTo>
                <a:lnTo>
                  <a:pt x="75270" y="31860"/>
                </a:lnTo>
                <a:lnTo>
                  <a:pt x="75260" y="31870"/>
                </a:lnTo>
                <a:lnTo>
                  <a:pt x="75250" y="31890"/>
                </a:lnTo>
                <a:lnTo>
                  <a:pt x="75170" y="31970"/>
                </a:lnTo>
                <a:lnTo>
                  <a:pt x="75040" y="32130"/>
                </a:lnTo>
                <a:lnTo>
                  <a:pt x="74970" y="32260"/>
                </a:lnTo>
                <a:lnTo>
                  <a:pt x="74930" y="32320"/>
                </a:lnTo>
                <a:lnTo>
                  <a:pt x="74760" y="32470"/>
                </a:lnTo>
                <a:lnTo>
                  <a:pt x="74600" y="32540"/>
                </a:lnTo>
                <a:lnTo>
                  <a:pt x="74530" y="32560"/>
                </a:lnTo>
                <a:lnTo>
                  <a:pt x="74480" y="32580"/>
                </a:lnTo>
                <a:lnTo>
                  <a:pt x="74430" y="32590"/>
                </a:lnTo>
                <a:lnTo>
                  <a:pt x="74380" y="32600"/>
                </a:lnTo>
                <a:lnTo>
                  <a:pt x="74180" y="32520"/>
                </a:lnTo>
                <a:lnTo>
                  <a:pt x="74140" y="32460"/>
                </a:lnTo>
                <a:lnTo>
                  <a:pt x="74060" y="32400"/>
                </a:lnTo>
                <a:lnTo>
                  <a:pt x="73940" y="32370"/>
                </a:lnTo>
                <a:lnTo>
                  <a:pt x="73820" y="32350"/>
                </a:lnTo>
                <a:lnTo>
                  <a:pt x="73770" y="32340"/>
                </a:lnTo>
                <a:lnTo>
                  <a:pt x="73710" y="32340"/>
                </a:lnTo>
                <a:lnTo>
                  <a:pt x="73640" y="32340"/>
                </a:lnTo>
                <a:lnTo>
                  <a:pt x="73510" y="32330"/>
                </a:lnTo>
                <a:lnTo>
                  <a:pt x="73370" y="32350"/>
                </a:lnTo>
                <a:lnTo>
                  <a:pt x="73260" y="32360"/>
                </a:lnTo>
                <a:lnTo>
                  <a:pt x="73040" y="32360"/>
                </a:lnTo>
                <a:lnTo>
                  <a:pt x="72910" y="32360"/>
                </a:lnTo>
                <a:lnTo>
                  <a:pt x="72710" y="32360"/>
                </a:lnTo>
                <a:lnTo>
                  <a:pt x="72570" y="32360"/>
                </a:lnTo>
                <a:lnTo>
                  <a:pt x="72490" y="32360"/>
                </a:lnTo>
                <a:lnTo>
                  <a:pt x="72180" y="32430"/>
                </a:lnTo>
                <a:lnTo>
                  <a:pt x="72120" y="32460"/>
                </a:lnTo>
                <a:lnTo>
                  <a:pt x="72000" y="32520"/>
                </a:lnTo>
                <a:lnTo>
                  <a:pt x="71950" y="32630"/>
                </a:lnTo>
                <a:lnTo>
                  <a:pt x="71930" y="32660"/>
                </a:lnTo>
                <a:lnTo>
                  <a:pt x="71910" y="32680"/>
                </a:lnTo>
                <a:lnTo>
                  <a:pt x="71880" y="32700"/>
                </a:lnTo>
                <a:lnTo>
                  <a:pt x="71860" y="32730"/>
                </a:lnTo>
                <a:lnTo>
                  <a:pt x="71850" y="32740"/>
                </a:lnTo>
                <a:lnTo>
                  <a:pt x="71820" y="32740"/>
                </a:lnTo>
                <a:lnTo>
                  <a:pt x="71810" y="32730"/>
                </a:lnTo>
                <a:lnTo>
                  <a:pt x="71780" y="32730"/>
                </a:lnTo>
                <a:lnTo>
                  <a:pt x="71760" y="32740"/>
                </a:lnTo>
                <a:lnTo>
                  <a:pt x="71690" y="32770"/>
                </a:lnTo>
                <a:lnTo>
                  <a:pt x="71660" y="32800"/>
                </a:lnTo>
                <a:lnTo>
                  <a:pt x="71630" y="32820"/>
                </a:lnTo>
                <a:lnTo>
                  <a:pt x="71630" y="32830"/>
                </a:lnTo>
                <a:lnTo>
                  <a:pt x="71610" y="32850"/>
                </a:lnTo>
                <a:lnTo>
                  <a:pt x="71580" y="32850"/>
                </a:lnTo>
                <a:lnTo>
                  <a:pt x="71570" y="32850"/>
                </a:lnTo>
                <a:lnTo>
                  <a:pt x="71540" y="32880"/>
                </a:lnTo>
                <a:lnTo>
                  <a:pt x="71520" y="32900"/>
                </a:lnTo>
                <a:lnTo>
                  <a:pt x="71490" y="32910"/>
                </a:lnTo>
                <a:lnTo>
                  <a:pt x="71470" y="32900"/>
                </a:lnTo>
                <a:lnTo>
                  <a:pt x="71420" y="32890"/>
                </a:lnTo>
                <a:lnTo>
                  <a:pt x="71330" y="32910"/>
                </a:lnTo>
                <a:lnTo>
                  <a:pt x="71300" y="32910"/>
                </a:lnTo>
                <a:lnTo>
                  <a:pt x="71240" y="32920"/>
                </a:lnTo>
                <a:lnTo>
                  <a:pt x="71140" y="32960"/>
                </a:lnTo>
                <a:lnTo>
                  <a:pt x="71110" y="32990"/>
                </a:lnTo>
                <a:lnTo>
                  <a:pt x="71100" y="33010"/>
                </a:lnTo>
                <a:lnTo>
                  <a:pt x="71090" y="33020"/>
                </a:lnTo>
                <a:lnTo>
                  <a:pt x="71080" y="33040"/>
                </a:lnTo>
                <a:lnTo>
                  <a:pt x="71060" y="33090"/>
                </a:lnTo>
                <a:lnTo>
                  <a:pt x="71020" y="33110"/>
                </a:lnTo>
                <a:lnTo>
                  <a:pt x="71010" y="33130"/>
                </a:lnTo>
                <a:lnTo>
                  <a:pt x="70990" y="33140"/>
                </a:lnTo>
                <a:lnTo>
                  <a:pt x="70960" y="33150"/>
                </a:lnTo>
                <a:lnTo>
                  <a:pt x="70940" y="33160"/>
                </a:lnTo>
                <a:lnTo>
                  <a:pt x="70910" y="33200"/>
                </a:lnTo>
                <a:lnTo>
                  <a:pt x="70900" y="33210"/>
                </a:lnTo>
                <a:lnTo>
                  <a:pt x="70870" y="33250"/>
                </a:lnTo>
                <a:lnTo>
                  <a:pt x="70840" y="33280"/>
                </a:lnTo>
                <a:lnTo>
                  <a:pt x="70800" y="33300"/>
                </a:lnTo>
                <a:lnTo>
                  <a:pt x="70780" y="33320"/>
                </a:lnTo>
                <a:lnTo>
                  <a:pt x="70710" y="33320"/>
                </a:lnTo>
                <a:lnTo>
                  <a:pt x="70670" y="33320"/>
                </a:lnTo>
                <a:lnTo>
                  <a:pt x="70640" y="33320"/>
                </a:lnTo>
                <a:lnTo>
                  <a:pt x="70600" y="33340"/>
                </a:lnTo>
                <a:lnTo>
                  <a:pt x="70580" y="33370"/>
                </a:lnTo>
                <a:lnTo>
                  <a:pt x="70540" y="33410"/>
                </a:lnTo>
                <a:lnTo>
                  <a:pt x="70470" y="33410"/>
                </a:lnTo>
                <a:lnTo>
                  <a:pt x="70380" y="33400"/>
                </a:lnTo>
                <a:lnTo>
                  <a:pt x="70360" y="33390"/>
                </a:lnTo>
                <a:lnTo>
                  <a:pt x="70340" y="33370"/>
                </a:lnTo>
                <a:lnTo>
                  <a:pt x="70330" y="33370"/>
                </a:lnTo>
                <a:lnTo>
                  <a:pt x="70310" y="33380"/>
                </a:lnTo>
                <a:lnTo>
                  <a:pt x="70260" y="33390"/>
                </a:lnTo>
                <a:lnTo>
                  <a:pt x="70210" y="33420"/>
                </a:lnTo>
                <a:lnTo>
                  <a:pt x="70180" y="33410"/>
                </a:lnTo>
                <a:lnTo>
                  <a:pt x="70140" y="33410"/>
                </a:lnTo>
                <a:lnTo>
                  <a:pt x="70120" y="33420"/>
                </a:lnTo>
                <a:lnTo>
                  <a:pt x="70090" y="33430"/>
                </a:lnTo>
                <a:lnTo>
                  <a:pt x="70020" y="33450"/>
                </a:lnTo>
                <a:lnTo>
                  <a:pt x="69990" y="33460"/>
                </a:lnTo>
                <a:lnTo>
                  <a:pt x="69940" y="33480"/>
                </a:lnTo>
                <a:lnTo>
                  <a:pt x="69930" y="33480"/>
                </a:lnTo>
                <a:lnTo>
                  <a:pt x="69900" y="33490"/>
                </a:lnTo>
                <a:lnTo>
                  <a:pt x="69860" y="33490"/>
                </a:lnTo>
                <a:lnTo>
                  <a:pt x="69840" y="33490"/>
                </a:lnTo>
                <a:lnTo>
                  <a:pt x="69820" y="33480"/>
                </a:lnTo>
                <a:lnTo>
                  <a:pt x="69770" y="33460"/>
                </a:lnTo>
                <a:lnTo>
                  <a:pt x="69750" y="33460"/>
                </a:lnTo>
                <a:lnTo>
                  <a:pt x="69680" y="33440"/>
                </a:lnTo>
                <a:lnTo>
                  <a:pt x="69610" y="33440"/>
                </a:lnTo>
                <a:lnTo>
                  <a:pt x="69570" y="33420"/>
                </a:lnTo>
                <a:lnTo>
                  <a:pt x="69520" y="33400"/>
                </a:lnTo>
                <a:lnTo>
                  <a:pt x="69480" y="33370"/>
                </a:lnTo>
                <a:lnTo>
                  <a:pt x="69460" y="33360"/>
                </a:lnTo>
                <a:lnTo>
                  <a:pt x="69350" y="33400"/>
                </a:lnTo>
                <a:lnTo>
                  <a:pt x="69290" y="33380"/>
                </a:lnTo>
                <a:lnTo>
                  <a:pt x="69270" y="33370"/>
                </a:lnTo>
                <a:lnTo>
                  <a:pt x="69230" y="33360"/>
                </a:lnTo>
                <a:lnTo>
                  <a:pt x="69200" y="33350"/>
                </a:lnTo>
                <a:lnTo>
                  <a:pt x="69150" y="33370"/>
                </a:lnTo>
                <a:lnTo>
                  <a:pt x="69130" y="33390"/>
                </a:lnTo>
                <a:lnTo>
                  <a:pt x="69070" y="33430"/>
                </a:lnTo>
                <a:lnTo>
                  <a:pt x="69010" y="33480"/>
                </a:lnTo>
                <a:lnTo>
                  <a:pt x="68970" y="33500"/>
                </a:lnTo>
                <a:lnTo>
                  <a:pt x="68910" y="33520"/>
                </a:lnTo>
                <a:lnTo>
                  <a:pt x="68880" y="33520"/>
                </a:lnTo>
                <a:lnTo>
                  <a:pt x="68790" y="33550"/>
                </a:lnTo>
                <a:lnTo>
                  <a:pt x="68740" y="33560"/>
                </a:lnTo>
                <a:lnTo>
                  <a:pt x="68650" y="33540"/>
                </a:lnTo>
                <a:lnTo>
                  <a:pt x="68560" y="33550"/>
                </a:lnTo>
                <a:lnTo>
                  <a:pt x="68480" y="33540"/>
                </a:lnTo>
                <a:lnTo>
                  <a:pt x="68390" y="33550"/>
                </a:lnTo>
                <a:lnTo>
                  <a:pt x="68350" y="33560"/>
                </a:lnTo>
                <a:lnTo>
                  <a:pt x="68310" y="33570"/>
                </a:lnTo>
                <a:lnTo>
                  <a:pt x="68220" y="33590"/>
                </a:lnTo>
                <a:lnTo>
                  <a:pt x="68190" y="33660"/>
                </a:lnTo>
                <a:lnTo>
                  <a:pt x="68150" y="33720"/>
                </a:lnTo>
                <a:lnTo>
                  <a:pt x="68110" y="33770"/>
                </a:lnTo>
                <a:lnTo>
                  <a:pt x="68090" y="33790"/>
                </a:lnTo>
                <a:lnTo>
                  <a:pt x="68080" y="33800"/>
                </a:lnTo>
                <a:lnTo>
                  <a:pt x="68080" y="33810"/>
                </a:lnTo>
                <a:lnTo>
                  <a:pt x="68060" y="33830"/>
                </a:lnTo>
                <a:lnTo>
                  <a:pt x="68060" y="33860"/>
                </a:lnTo>
                <a:lnTo>
                  <a:pt x="68030" y="33900"/>
                </a:lnTo>
                <a:lnTo>
                  <a:pt x="68030" y="33920"/>
                </a:lnTo>
                <a:lnTo>
                  <a:pt x="68030" y="33930"/>
                </a:lnTo>
                <a:lnTo>
                  <a:pt x="68010" y="33980"/>
                </a:lnTo>
                <a:lnTo>
                  <a:pt x="68000" y="33980"/>
                </a:lnTo>
                <a:lnTo>
                  <a:pt x="67950" y="34050"/>
                </a:lnTo>
                <a:lnTo>
                  <a:pt x="67910" y="34090"/>
                </a:lnTo>
                <a:lnTo>
                  <a:pt x="67850" y="34130"/>
                </a:lnTo>
                <a:lnTo>
                  <a:pt x="67840" y="34210"/>
                </a:lnTo>
                <a:lnTo>
                  <a:pt x="67840" y="34220"/>
                </a:lnTo>
                <a:lnTo>
                  <a:pt x="67830" y="34240"/>
                </a:lnTo>
                <a:lnTo>
                  <a:pt x="67780" y="34320"/>
                </a:lnTo>
                <a:lnTo>
                  <a:pt x="67740" y="34350"/>
                </a:lnTo>
                <a:lnTo>
                  <a:pt x="67700" y="34390"/>
                </a:lnTo>
                <a:lnTo>
                  <a:pt x="67680" y="34420"/>
                </a:lnTo>
                <a:lnTo>
                  <a:pt x="67640" y="34450"/>
                </a:lnTo>
                <a:lnTo>
                  <a:pt x="67600" y="34490"/>
                </a:lnTo>
                <a:lnTo>
                  <a:pt x="67570" y="34510"/>
                </a:lnTo>
                <a:lnTo>
                  <a:pt x="67550" y="34540"/>
                </a:lnTo>
                <a:lnTo>
                  <a:pt x="67540" y="34560"/>
                </a:lnTo>
                <a:lnTo>
                  <a:pt x="67540" y="34580"/>
                </a:lnTo>
                <a:lnTo>
                  <a:pt x="67530" y="34600"/>
                </a:lnTo>
                <a:lnTo>
                  <a:pt x="67520" y="34620"/>
                </a:lnTo>
                <a:lnTo>
                  <a:pt x="67510" y="34640"/>
                </a:lnTo>
                <a:lnTo>
                  <a:pt x="67500" y="34650"/>
                </a:lnTo>
                <a:lnTo>
                  <a:pt x="67470" y="34670"/>
                </a:lnTo>
                <a:lnTo>
                  <a:pt x="67430" y="34690"/>
                </a:lnTo>
                <a:lnTo>
                  <a:pt x="67350" y="34710"/>
                </a:lnTo>
                <a:lnTo>
                  <a:pt x="67290" y="34730"/>
                </a:lnTo>
                <a:lnTo>
                  <a:pt x="67240" y="34760"/>
                </a:lnTo>
                <a:lnTo>
                  <a:pt x="67200" y="34770"/>
                </a:lnTo>
                <a:lnTo>
                  <a:pt x="67150" y="34770"/>
                </a:lnTo>
                <a:lnTo>
                  <a:pt x="67130" y="34800"/>
                </a:lnTo>
                <a:lnTo>
                  <a:pt x="67040" y="34870"/>
                </a:lnTo>
                <a:lnTo>
                  <a:pt x="66970" y="34870"/>
                </a:lnTo>
                <a:lnTo>
                  <a:pt x="66920" y="34880"/>
                </a:lnTo>
                <a:lnTo>
                  <a:pt x="66870" y="34880"/>
                </a:lnTo>
                <a:lnTo>
                  <a:pt x="66830" y="34870"/>
                </a:lnTo>
                <a:lnTo>
                  <a:pt x="66820" y="34860"/>
                </a:lnTo>
                <a:lnTo>
                  <a:pt x="66780" y="34850"/>
                </a:lnTo>
                <a:lnTo>
                  <a:pt x="66740" y="34850"/>
                </a:lnTo>
                <a:lnTo>
                  <a:pt x="66710" y="34840"/>
                </a:lnTo>
                <a:lnTo>
                  <a:pt x="66680" y="34830"/>
                </a:lnTo>
                <a:lnTo>
                  <a:pt x="66650" y="34800"/>
                </a:lnTo>
                <a:lnTo>
                  <a:pt x="66620" y="34760"/>
                </a:lnTo>
                <a:lnTo>
                  <a:pt x="66570" y="34720"/>
                </a:lnTo>
                <a:lnTo>
                  <a:pt x="66500" y="34740"/>
                </a:lnTo>
                <a:lnTo>
                  <a:pt x="66460" y="34700"/>
                </a:lnTo>
                <a:lnTo>
                  <a:pt x="66450" y="34690"/>
                </a:lnTo>
                <a:lnTo>
                  <a:pt x="66440" y="34650"/>
                </a:lnTo>
                <a:lnTo>
                  <a:pt x="66410" y="34610"/>
                </a:lnTo>
                <a:lnTo>
                  <a:pt x="66380" y="34590"/>
                </a:lnTo>
                <a:lnTo>
                  <a:pt x="66340" y="34550"/>
                </a:lnTo>
                <a:lnTo>
                  <a:pt x="66290" y="34510"/>
                </a:lnTo>
                <a:lnTo>
                  <a:pt x="66280" y="34520"/>
                </a:lnTo>
                <a:lnTo>
                  <a:pt x="66250" y="34520"/>
                </a:lnTo>
                <a:lnTo>
                  <a:pt x="66170" y="34490"/>
                </a:lnTo>
                <a:lnTo>
                  <a:pt x="66140" y="34480"/>
                </a:lnTo>
                <a:lnTo>
                  <a:pt x="66110" y="34490"/>
                </a:lnTo>
                <a:lnTo>
                  <a:pt x="66100" y="34490"/>
                </a:lnTo>
                <a:lnTo>
                  <a:pt x="66080" y="34480"/>
                </a:lnTo>
                <a:lnTo>
                  <a:pt x="66060" y="34460"/>
                </a:lnTo>
                <a:lnTo>
                  <a:pt x="65980" y="34430"/>
                </a:lnTo>
                <a:lnTo>
                  <a:pt x="65960" y="34420"/>
                </a:lnTo>
                <a:lnTo>
                  <a:pt x="65880" y="34310"/>
                </a:lnTo>
                <a:lnTo>
                  <a:pt x="65770" y="34250"/>
                </a:lnTo>
                <a:lnTo>
                  <a:pt x="65740" y="34200"/>
                </a:lnTo>
                <a:lnTo>
                  <a:pt x="65700" y="34140"/>
                </a:lnTo>
                <a:lnTo>
                  <a:pt x="65680" y="34120"/>
                </a:lnTo>
                <a:lnTo>
                  <a:pt x="65660" y="34110"/>
                </a:lnTo>
                <a:lnTo>
                  <a:pt x="65650" y="34100"/>
                </a:lnTo>
                <a:lnTo>
                  <a:pt x="65620" y="34090"/>
                </a:lnTo>
                <a:lnTo>
                  <a:pt x="65600" y="34030"/>
                </a:lnTo>
                <a:lnTo>
                  <a:pt x="65510" y="33920"/>
                </a:lnTo>
                <a:lnTo>
                  <a:pt x="65410" y="33860"/>
                </a:lnTo>
                <a:lnTo>
                  <a:pt x="65390" y="33860"/>
                </a:lnTo>
                <a:lnTo>
                  <a:pt x="65360" y="33870"/>
                </a:lnTo>
                <a:lnTo>
                  <a:pt x="65280" y="33880"/>
                </a:lnTo>
                <a:lnTo>
                  <a:pt x="65140" y="33850"/>
                </a:lnTo>
                <a:lnTo>
                  <a:pt x="65050" y="33870"/>
                </a:lnTo>
                <a:lnTo>
                  <a:pt x="64920" y="33930"/>
                </a:lnTo>
                <a:lnTo>
                  <a:pt x="64870" y="33980"/>
                </a:lnTo>
                <a:lnTo>
                  <a:pt x="64790" y="34050"/>
                </a:lnTo>
                <a:lnTo>
                  <a:pt x="64790" y="34070"/>
                </a:lnTo>
                <a:lnTo>
                  <a:pt x="64770" y="34090"/>
                </a:lnTo>
                <a:lnTo>
                  <a:pt x="64770" y="34100"/>
                </a:lnTo>
                <a:lnTo>
                  <a:pt x="64730" y="34210"/>
                </a:lnTo>
                <a:lnTo>
                  <a:pt x="64690" y="34250"/>
                </a:lnTo>
                <a:lnTo>
                  <a:pt x="64670" y="34290"/>
                </a:lnTo>
                <a:lnTo>
                  <a:pt x="64650" y="34360"/>
                </a:lnTo>
                <a:lnTo>
                  <a:pt x="64630" y="34390"/>
                </a:lnTo>
                <a:lnTo>
                  <a:pt x="64630" y="34400"/>
                </a:lnTo>
                <a:lnTo>
                  <a:pt x="64610" y="34420"/>
                </a:lnTo>
                <a:lnTo>
                  <a:pt x="64560" y="34450"/>
                </a:lnTo>
                <a:lnTo>
                  <a:pt x="64530" y="34460"/>
                </a:lnTo>
                <a:lnTo>
                  <a:pt x="64470" y="34480"/>
                </a:lnTo>
                <a:lnTo>
                  <a:pt x="64390" y="34520"/>
                </a:lnTo>
                <a:lnTo>
                  <a:pt x="64340" y="34510"/>
                </a:lnTo>
                <a:lnTo>
                  <a:pt x="64300" y="34500"/>
                </a:lnTo>
                <a:lnTo>
                  <a:pt x="64230" y="34440"/>
                </a:lnTo>
                <a:lnTo>
                  <a:pt x="64180" y="34380"/>
                </a:lnTo>
                <a:lnTo>
                  <a:pt x="64160" y="34340"/>
                </a:lnTo>
                <a:lnTo>
                  <a:pt x="64130" y="34320"/>
                </a:lnTo>
                <a:lnTo>
                  <a:pt x="64090" y="34290"/>
                </a:lnTo>
                <a:lnTo>
                  <a:pt x="64050" y="34270"/>
                </a:lnTo>
                <a:lnTo>
                  <a:pt x="63920" y="34280"/>
                </a:lnTo>
                <a:lnTo>
                  <a:pt x="63860" y="34300"/>
                </a:lnTo>
                <a:lnTo>
                  <a:pt x="63780" y="34370"/>
                </a:lnTo>
                <a:lnTo>
                  <a:pt x="63760" y="34380"/>
                </a:lnTo>
                <a:lnTo>
                  <a:pt x="63660" y="34410"/>
                </a:lnTo>
                <a:lnTo>
                  <a:pt x="63530" y="34500"/>
                </a:lnTo>
                <a:lnTo>
                  <a:pt x="63460" y="34530"/>
                </a:lnTo>
                <a:lnTo>
                  <a:pt x="63420" y="34560"/>
                </a:lnTo>
                <a:lnTo>
                  <a:pt x="63410" y="34570"/>
                </a:lnTo>
                <a:lnTo>
                  <a:pt x="63300" y="34680"/>
                </a:lnTo>
                <a:lnTo>
                  <a:pt x="63250" y="34790"/>
                </a:lnTo>
                <a:lnTo>
                  <a:pt x="63230" y="34930"/>
                </a:lnTo>
                <a:lnTo>
                  <a:pt x="63180" y="35090"/>
                </a:lnTo>
                <a:lnTo>
                  <a:pt x="63170" y="35140"/>
                </a:lnTo>
                <a:lnTo>
                  <a:pt x="63190" y="35200"/>
                </a:lnTo>
                <a:lnTo>
                  <a:pt x="63220" y="35290"/>
                </a:lnTo>
                <a:lnTo>
                  <a:pt x="63260" y="35330"/>
                </a:lnTo>
                <a:lnTo>
                  <a:pt x="63350" y="35350"/>
                </a:lnTo>
                <a:lnTo>
                  <a:pt x="63460" y="35370"/>
                </a:lnTo>
                <a:lnTo>
                  <a:pt x="63510" y="35400"/>
                </a:lnTo>
                <a:lnTo>
                  <a:pt x="63520" y="35410"/>
                </a:lnTo>
                <a:lnTo>
                  <a:pt x="63590" y="35430"/>
                </a:lnTo>
                <a:lnTo>
                  <a:pt x="63690" y="35450"/>
                </a:lnTo>
                <a:lnTo>
                  <a:pt x="63940" y="35580"/>
                </a:lnTo>
                <a:lnTo>
                  <a:pt x="63970" y="35620"/>
                </a:lnTo>
                <a:lnTo>
                  <a:pt x="64000" y="35630"/>
                </a:lnTo>
                <a:lnTo>
                  <a:pt x="64020" y="35650"/>
                </a:lnTo>
                <a:lnTo>
                  <a:pt x="64010" y="35690"/>
                </a:lnTo>
                <a:lnTo>
                  <a:pt x="64010" y="35720"/>
                </a:lnTo>
                <a:lnTo>
                  <a:pt x="63990" y="35770"/>
                </a:lnTo>
                <a:lnTo>
                  <a:pt x="63980" y="35780"/>
                </a:lnTo>
                <a:lnTo>
                  <a:pt x="63960" y="35810"/>
                </a:lnTo>
                <a:lnTo>
                  <a:pt x="63890" y="35850"/>
                </a:lnTo>
                <a:lnTo>
                  <a:pt x="63860" y="35880"/>
                </a:lnTo>
                <a:lnTo>
                  <a:pt x="63810" y="35900"/>
                </a:lnTo>
                <a:lnTo>
                  <a:pt x="63730" y="35940"/>
                </a:lnTo>
                <a:lnTo>
                  <a:pt x="63640" y="36050"/>
                </a:lnTo>
                <a:lnTo>
                  <a:pt x="63620" y="36060"/>
                </a:lnTo>
                <a:lnTo>
                  <a:pt x="63560" y="36080"/>
                </a:lnTo>
                <a:lnTo>
                  <a:pt x="63390" y="36100"/>
                </a:lnTo>
                <a:lnTo>
                  <a:pt x="63080" y="36080"/>
                </a:lnTo>
                <a:lnTo>
                  <a:pt x="62820" y="36130"/>
                </a:lnTo>
                <a:lnTo>
                  <a:pt x="62800" y="36130"/>
                </a:lnTo>
                <a:lnTo>
                  <a:pt x="62740" y="36150"/>
                </a:lnTo>
                <a:lnTo>
                  <a:pt x="62710" y="36160"/>
                </a:lnTo>
                <a:lnTo>
                  <a:pt x="62540" y="36220"/>
                </a:lnTo>
                <a:lnTo>
                  <a:pt x="62350" y="36360"/>
                </a:lnTo>
                <a:lnTo>
                  <a:pt x="62310" y="36390"/>
                </a:lnTo>
                <a:lnTo>
                  <a:pt x="62240" y="36450"/>
                </a:lnTo>
                <a:lnTo>
                  <a:pt x="62170" y="36500"/>
                </a:lnTo>
                <a:lnTo>
                  <a:pt x="62050" y="36580"/>
                </a:lnTo>
                <a:lnTo>
                  <a:pt x="61870" y="36660"/>
                </a:lnTo>
                <a:lnTo>
                  <a:pt x="61810" y="36690"/>
                </a:lnTo>
                <a:lnTo>
                  <a:pt x="61760" y="36700"/>
                </a:lnTo>
                <a:lnTo>
                  <a:pt x="61680" y="36710"/>
                </a:lnTo>
                <a:lnTo>
                  <a:pt x="61640" y="36710"/>
                </a:lnTo>
                <a:lnTo>
                  <a:pt x="61570" y="36720"/>
                </a:lnTo>
                <a:lnTo>
                  <a:pt x="61530" y="36720"/>
                </a:lnTo>
                <a:lnTo>
                  <a:pt x="61470" y="36740"/>
                </a:lnTo>
                <a:lnTo>
                  <a:pt x="61430" y="36750"/>
                </a:lnTo>
                <a:lnTo>
                  <a:pt x="61390" y="36750"/>
                </a:lnTo>
                <a:lnTo>
                  <a:pt x="61310" y="36760"/>
                </a:lnTo>
                <a:lnTo>
                  <a:pt x="61310" y="36770"/>
                </a:lnTo>
                <a:lnTo>
                  <a:pt x="61280" y="36790"/>
                </a:lnTo>
                <a:lnTo>
                  <a:pt x="61210" y="36770"/>
                </a:lnTo>
                <a:lnTo>
                  <a:pt x="61200" y="36770"/>
                </a:lnTo>
                <a:lnTo>
                  <a:pt x="61070" y="36720"/>
                </a:lnTo>
                <a:lnTo>
                  <a:pt x="60980" y="36690"/>
                </a:lnTo>
                <a:lnTo>
                  <a:pt x="60810" y="36600"/>
                </a:lnTo>
                <a:lnTo>
                  <a:pt x="60740" y="36530"/>
                </a:lnTo>
                <a:lnTo>
                  <a:pt x="60680" y="36510"/>
                </a:lnTo>
                <a:lnTo>
                  <a:pt x="60610" y="36470"/>
                </a:lnTo>
                <a:lnTo>
                  <a:pt x="60410" y="36290"/>
                </a:lnTo>
                <a:lnTo>
                  <a:pt x="60380" y="36230"/>
                </a:lnTo>
                <a:lnTo>
                  <a:pt x="60370" y="36130"/>
                </a:lnTo>
                <a:lnTo>
                  <a:pt x="60250" y="36050"/>
                </a:lnTo>
                <a:lnTo>
                  <a:pt x="60070" y="36020"/>
                </a:lnTo>
                <a:lnTo>
                  <a:pt x="60060" y="36010"/>
                </a:lnTo>
                <a:lnTo>
                  <a:pt x="60000" y="36000"/>
                </a:lnTo>
                <a:lnTo>
                  <a:pt x="59960" y="35990"/>
                </a:lnTo>
                <a:lnTo>
                  <a:pt x="59860" y="35970"/>
                </a:lnTo>
                <a:lnTo>
                  <a:pt x="59760" y="35950"/>
                </a:lnTo>
                <a:lnTo>
                  <a:pt x="59690" y="35910"/>
                </a:lnTo>
                <a:lnTo>
                  <a:pt x="59640" y="35890"/>
                </a:lnTo>
                <a:lnTo>
                  <a:pt x="59560" y="35860"/>
                </a:lnTo>
                <a:lnTo>
                  <a:pt x="59310" y="35770"/>
                </a:lnTo>
                <a:lnTo>
                  <a:pt x="59110" y="35700"/>
                </a:lnTo>
                <a:lnTo>
                  <a:pt x="58960" y="35690"/>
                </a:lnTo>
                <a:lnTo>
                  <a:pt x="58850" y="35670"/>
                </a:lnTo>
                <a:lnTo>
                  <a:pt x="58800" y="35650"/>
                </a:lnTo>
                <a:lnTo>
                  <a:pt x="58730" y="35620"/>
                </a:lnTo>
                <a:lnTo>
                  <a:pt x="58490" y="35620"/>
                </a:lnTo>
                <a:lnTo>
                  <a:pt x="58370" y="35530"/>
                </a:lnTo>
                <a:lnTo>
                  <a:pt x="58300" y="35490"/>
                </a:lnTo>
                <a:lnTo>
                  <a:pt x="58210" y="35470"/>
                </a:lnTo>
                <a:lnTo>
                  <a:pt x="58200" y="35480"/>
                </a:lnTo>
                <a:lnTo>
                  <a:pt x="58140" y="35490"/>
                </a:lnTo>
                <a:lnTo>
                  <a:pt x="58130" y="35480"/>
                </a:lnTo>
                <a:lnTo>
                  <a:pt x="58110" y="35480"/>
                </a:lnTo>
                <a:lnTo>
                  <a:pt x="58100" y="35470"/>
                </a:lnTo>
                <a:lnTo>
                  <a:pt x="58030" y="35450"/>
                </a:lnTo>
                <a:lnTo>
                  <a:pt x="58000" y="35440"/>
                </a:lnTo>
                <a:lnTo>
                  <a:pt x="57930" y="35460"/>
                </a:lnTo>
                <a:lnTo>
                  <a:pt x="57890" y="35360"/>
                </a:lnTo>
                <a:lnTo>
                  <a:pt x="57900" y="35340"/>
                </a:lnTo>
                <a:lnTo>
                  <a:pt x="57890" y="35340"/>
                </a:lnTo>
                <a:lnTo>
                  <a:pt x="57880" y="35320"/>
                </a:lnTo>
                <a:lnTo>
                  <a:pt x="57880" y="35310"/>
                </a:lnTo>
                <a:lnTo>
                  <a:pt x="57870" y="35300"/>
                </a:lnTo>
                <a:lnTo>
                  <a:pt x="57860" y="35290"/>
                </a:lnTo>
                <a:lnTo>
                  <a:pt x="57850" y="35280"/>
                </a:lnTo>
                <a:lnTo>
                  <a:pt x="57840" y="35270"/>
                </a:lnTo>
                <a:lnTo>
                  <a:pt x="57820" y="35260"/>
                </a:lnTo>
                <a:lnTo>
                  <a:pt x="57810" y="35240"/>
                </a:lnTo>
                <a:lnTo>
                  <a:pt x="57810" y="35230"/>
                </a:lnTo>
                <a:lnTo>
                  <a:pt x="57790" y="35200"/>
                </a:lnTo>
                <a:lnTo>
                  <a:pt x="57770" y="35180"/>
                </a:lnTo>
                <a:lnTo>
                  <a:pt x="57750" y="35170"/>
                </a:lnTo>
                <a:lnTo>
                  <a:pt x="57730" y="35160"/>
                </a:lnTo>
                <a:lnTo>
                  <a:pt x="57710" y="35150"/>
                </a:lnTo>
                <a:lnTo>
                  <a:pt x="57690" y="35130"/>
                </a:lnTo>
                <a:lnTo>
                  <a:pt x="57670" y="35130"/>
                </a:lnTo>
                <a:lnTo>
                  <a:pt x="57650" y="35130"/>
                </a:lnTo>
                <a:lnTo>
                  <a:pt x="57640" y="35130"/>
                </a:lnTo>
                <a:lnTo>
                  <a:pt x="57630" y="35110"/>
                </a:lnTo>
                <a:lnTo>
                  <a:pt x="57640" y="35100"/>
                </a:lnTo>
                <a:lnTo>
                  <a:pt x="57640" y="35090"/>
                </a:lnTo>
                <a:lnTo>
                  <a:pt x="57620" y="35090"/>
                </a:lnTo>
                <a:lnTo>
                  <a:pt x="57610" y="35080"/>
                </a:lnTo>
                <a:lnTo>
                  <a:pt x="57600" y="35080"/>
                </a:lnTo>
                <a:lnTo>
                  <a:pt x="57580" y="35070"/>
                </a:lnTo>
                <a:lnTo>
                  <a:pt x="57570" y="35060"/>
                </a:lnTo>
                <a:lnTo>
                  <a:pt x="57560" y="35050"/>
                </a:lnTo>
                <a:lnTo>
                  <a:pt x="57550" y="35050"/>
                </a:lnTo>
                <a:lnTo>
                  <a:pt x="57530" y="35050"/>
                </a:lnTo>
                <a:lnTo>
                  <a:pt x="57520" y="35050"/>
                </a:lnTo>
                <a:lnTo>
                  <a:pt x="57500" y="35050"/>
                </a:lnTo>
                <a:lnTo>
                  <a:pt x="57490" y="35050"/>
                </a:lnTo>
                <a:lnTo>
                  <a:pt x="57460" y="35050"/>
                </a:lnTo>
                <a:lnTo>
                  <a:pt x="57450" y="35050"/>
                </a:lnTo>
                <a:lnTo>
                  <a:pt x="57440" y="35060"/>
                </a:lnTo>
                <a:lnTo>
                  <a:pt x="57430" y="35050"/>
                </a:lnTo>
                <a:lnTo>
                  <a:pt x="57420" y="35050"/>
                </a:lnTo>
                <a:lnTo>
                  <a:pt x="57410" y="35050"/>
                </a:lnTo>
                <a:lnTo>
                  <a:pt x="57390" y="35050"/>
                </a:lnTo>
                <a:lnTo>
                  <a:pt x="57380" y="35050"/>
                </a:lnTo>
                <a:lnTo>
                  <a:pt x="57370" y="35050"/>
                </a:lnTo>
                <a:lnTo>
                  <a:pt x="57360" y="35050"/>
                </a:lnTo>
                <a:lnTo>
                  <a:pt x="57350" y="35040"/>
                </a:lnTo>
                <a:lnTo>
                  <a:pt x="57340" y="35040"/>
                </a:lnTo>
                <a:lnTo>
                  <a:pt x="57330" y="35040"/>
                </a:lnTo>
                <a:lnTo>
                  <a:pt x="57320" y="35040"/>
                </a:lnTo>
                <a:lnTo>
                  <a:pt x="57310" y="35050"/>
                </a:lnTo>
                <a:lnTo>
                  <a:pt x="57300" y="35050"/>
                </a:lnTo>
                <a:lnTo>
                  <a:pt x="57280" y="35050"/>
                </a:lnTo>
                <a:lnTo>
                  <a:pt x="57280" y="35040"/>
                </a:lnTo>
                <a:lnTo>
                  <a:pt x="57270" y="35040"/>
                </a:lnTo>
                <a:lnTo>
                  <a:pt x="57260" y="35040"/>
                </a:lnTo>
                <a:lnTo>
                  <a:pt x="57250" y="35040"/>
                </a:lnTo>
                <a:lnTo>
                  <a:pt x="57240" y="35040"/>
                </a:lnTo>
                <a:lnTo>
                  <a:pt x="57230" y="35040"/>
                </a:lnTo>
                <a:lnTo>
                  <a:pt x="57220" y="35040"/>
                </a:lnTo>
                <a:lnTo>
                  <a:pt x="57210" y="35030"/>
                </a:lnTo>
                <a:lnTo>
                  <a:pt x="57220" y="35020"/>
                </a:lnTo>
                <a:lnTo>
                  <a:pt x="57230" y="35010"/>
                </a:lnTo>
                <a:lnTo>
                  <a:pt x="57240" y="35010"/>
                </a:lnTo>
                <a:lnTo>
                  <a:pt x="57230" y="35000"/>
                </a:lnTo>
                <a:lnTo>
                  <a:pt x="57220" y="35000"/>
                </a:lnTo>
                <a:lnTo>
                  <a:pt x="57210" y="35010"/>
                </a:lnTo>
                <a:lnTo>
                  <a:pt x="57200" y="35010"/>
                </a:lnTo>
                <a:lnTo>
                  <a:pt x="57190" y="35010"/>
                </a:lnTo>
                <a:lnTo>
                  <a:pt x="57190" y="35020"/>
                </a:lnTo>
                <a:lnTo>
                  <a:pt x="57190" y="35030"/>
                </a:lnTo>
                <a:lnTo>
                  <a:pt x="57180" y="35030"/>
                </a:lnTo>
                <a:lnTo>
                  <a:pt x="57150" y="35050"/>
                </a:lnTo>
                <a:lnTo>
                  <a:pt x="57140" y="35050"/>
                </a:lnTo>
                <a:lnTo>
                  <a:pt x="57130" y="35050"/>
                </a:lnTo>
                <a:lnTo>
                  <a:pt x="57120" y="35050"/>
                </a:lnTo>
                <a:lnTo>
                  <a:pt x="57110" y="35050"/>
                </a:lnTo>
                <a:lnTo>
                  <a:pt x="57100" y="35050"/>
                </a:lnTo>
                <a:lnTo>
                  <a:pt x="57090" y="35050"/>
                </a:lnTo>
                <a:lnTo>
                  <a:pt x="57080" y="35040"/>
                </a:lnTo>
                <a:lnTo>
                  <a:pt x="57070" y="35040"/>
                </a:lnTo>
                <a:lnTo>
                  <a:pt x="57070" y="35030"/>
                </a:lnTo>
                <a:lnTo>
                  <a:pt x="57070" y="35020"/>
                </a:lnTo>
                <a:lnTo>
                  <a:pt x="57070" y="35010"/>
                </a:lnTo>
                <a:lnTo>
                  <a:pt x="57070" y="35000"/>
                </a:lnTo>
                <a:lnTo>
                  <a:pt x="57060" y="35000"/>
                </a:lnTo>
                <a:lnTo>
                  <a:pt x="57060" y="34990"/>
                </a:lnTo>
                <a:lnTo>
                  <a:pt x="57060" y="34980"/>
                </a:lnTo>
                <a:lnTo>
                  <a:pt x="57050" y="34980"/>
                </a:lnTo>
                <a:lnTo>
                  <a:pt x="57050" y="34970"/>
                </a:lnTo>
                <a:lnTo>
                  <a:pt x="57040" y="34970"/>
                </a:lnTo>
                <a:lnTo>
                  <a:pt x="57030" y="34970"/>
                </a:lnTo>
                <a:lnTo>
                  <a:pt x="57020" y="34960"/>
                </a:lnTo>
                <a:lnTo>
                  <a:pt x="57010" y="34960"/>
                </a:lnTo>
                <a:lnTo>
                  <a:pt x="57010" y="34930"/>
                </a:lnTo>
                <a:lnTo>
                  <a:pt x="57010" y="34910"/>
                </a:lnTo>
                <a:lnTo>
                  <a:pt x="57010" y="34900"/>
                </a:lnTo>
                <a:lnTo>
                  <a:pt x="57010" y="34890"/>
                </a:lnTo>
                <a:lnTo>
                  <a:pt x="57020" y="34880"/>
                </a:lnTo>
                <a:lnTo>
                  <a:pt x="57030" y="34870"/>
                </a:lnTo>
                <a:lnTo>
                  <a:pt x="57040" y="34870"/>
                </a:lnTo>
                <a:lnTo>
                  <a:pt x="57030" y="34860"/>
                </a:lnTo>
                <a:lnTo>
                  <a:pt x="57030" y="34850"/>
                </a:lnTo>
                <a:lnTo>
                  <a:pt x="57040" y="34850"/>
                </a:lnTo>
                <a:lnTo>
                  <a:pt x="57040" y="34840"/>
                </a:lnTo>
                <a:lnTo>
                  <a:pt x="57040" y="34830"/>
                </a:lnTo>
                <a:lnTo>
                  <a:pt x="57040" y="34820"/>
                </a:lnTo>
                <a:lnTo>
                  <a:pt x="57040" y="34810"/>
                </a:lnTo>
                <a:lnTo>
                  <a:pt x="57040" y="34800"/>
                </a:lnTo>
                <a:lnTo>
                  <a:pt x="57030" y="34800"/>
                </a:lnTo>
                <a:lnTo>
                  <a:pt x="57030" y="34790"/>
                </a:lnTo>
                <a:lnTo>
                  <a:pt x="57040" y="34790"/>
                </a:lnTo>
                <a:lnTo>
                  <a:pt x="57040" y="34770"/>
                </a:lnTo>
                <a:lnTo>
                  <a:pt x="57050" y="34770"/>
                </a:lnTo>
                <a:lnTo>
                  <a:pt x="57050" y="34760"/>
                </a:lnTo>
                <a:lnTo>
                  <a:pt x="57040" y="34760"/>
                </a:lnTo>
                <a:lnTo>
                  <a:pt x="57040" y="34750"/>
                </a:lnTo>
                <a:lnTo>
                  <a:pt x="57040" y="34740"/>
                </a:lnTo>
                <a:lnTo>
                  <a:pt x="57050" y="34740"/>
                </a:lnTo>
                <a:lnTo>
                  <a:pt x="57060" y="34740"/>
                </a:lnTo>
                <a:lnTo>
                  <a:pt x="57070" y="34740"/>
                </a:lnTo>
                <a:lnTo>
                  <a:pt x="57080" y="34740"/>
                </a:lnTo>
                <a:lnTo>
                  <a:pt x="57090" y="34750"/>
                </a:lnTo>
                <a:lnTo>
                  <a:pt x="57090" y="34730"/>
                </a:lnTo>
                <a:lnTo>
                  <a:pt x="57100" y="34730"/>
                </a:lnTo>
                <a:lnTo>
                  <a:pt x="57110" y="34730"/>
                </a:lnTo>
                <a:lnTo>
                  <a:pt x="57120" y="34720"/>
                </a:lnTo>
                <a:lnTo>
                  <a:pt x="57120" y="34710"/>
                </a:lnTo>
                <a:lnTo>
                  <a:pt x="57110" y="34710"/>
                </a:lnTo>
                <a:lnTo>
                  <a:pt x="57100" y="34710"/>
                </a:lnTo>
                <a:lnTo>
                  <a:pt x="57100" y="34700"/>
                </a:lnTo>
                <a:lnTo>
                  <a:pt x="57100" y="34690"/>
                </a:lnTo>
                <a:lnTo>
                  <a:pt x="57100" y="34680"/>
                </a:lnTo>
                <a:lnTo>
                  <a:pt x="57110" y="34670"/>
                </a:lnTo>
                <a:lnTo>
                  <a:pt x="57100" y="34670"/>
                </a:lnTo>
                <a:lnTo>
                  <a:pt x="57090" y="34670"/>
                </a:lnTo>
                <a:lnTo>
                  <a:pt x="57080" y="34670"/>
                </a:lnTo>
                <a:lnTo>
                  <a:pt x="57070" y="34670"/>
                </a:lnTo>
                <a:lnTo>
                  <a:pt x="57070" y="34660"/>
                </a:lnTo>
                <a:lnTo>
                  <a:pt x="57080" y="34660"/>
                </a:lnTo>
                <a:lnTo>
                  <a:pt x="57080" y="34650"/>
                </a:lnTo>
                <a:lnTo>
                  <a:pt x="57080" y="34640"/>
                </a:lnTo>
                <a:lnTo>
                  <a:pt x="57090" y="34640"/>
                </a:lnTo>
                <a:lnTo>
                  <a:pt x="57090" y="34630"/>
                </a:lnTo>
                <a:lnTo>
                  <a:pt x="57090" y="34620"/>
                </a:lnTo>
                <a:lnTo>
                  <a:pt x="57100" y="34620"/>
                </a:lnTo>
                <a:lnTo>
                  <a:pt x="57090" y="34610"/>
                </a:lnTo>
                <a:lnTo>
                  <a:pt x="57080" y="34600"/>
                </a:lnTo>
                <a:lnTo>
                  <a:pt x="57080" y="34590"/>
                </a:lnTo>
                <a:lnTo>
                  <a:pt x="57080" y="34580"/>
                </a:lnTo>
                <a:lnTo>
                  <a:pt x="57080" y="34570"/>
                </a:lnTo>
                <a:lnTo>
                  <a:pt x="57070" y="34570"/>
                </a:lnTo>
                <a:lnTo>
                  <a:pt x="57060" y="34560"/>
                </a:lnTo>
                <a:lnTo>
                  <a:pt x="57060" y="34550"/>
                </a:lnTo>
                <a:lnTo>
                  <a:pt x="57060" y="34540"/>
                </a:lnTo>
                <a:lnTo>
                  <a:pt x="57060" y="34530"/>
                </a:lnTo>
                <a:lnTo>
                  <a:pt x="57070" y="34520"/>
                </a:lnTo>
                <a:lnTo>
                  <a:pt x="57080" y="34520"/>
                </a:lnTo>
                <a:lnTo>
                  <a:pt x="57090" y="34520"/>
                </a:lnTo>
                <a:lnTo>
                  <a:pt x="57080" y="34510"/>
                </a:lnTo>
                <a:lnTo>
                  <a:pt x="57090" y="34500"/>
                </a:lnTo>
                <a:lnTo>
                  <a:pt x="57100" y="34500"/>
                </a:lnTo>
                <a:lnTo>
                  <a:pt x="57110" y="34490"/>
                </a:lnTo>
                <a:lnTo>
                  <a:pt x="57120" y="34490"/>
                </a:lnTo>
                <a:lnTo>
                  <a:pt x="57120" y="34480"/>
                </a:lnTo>
                <a:lnTo>
                  <a:pt x="57130" y="34470"/>
                </a:lnTo>
                <a:lnTo>
                  <a:pt x="57130" y="34460"/>
                </a:lnTo>
                <a:lnTo>
                  <a:pt x="57120" y="34450"/>
                </a:lnTo>
                <a:lnTo>
                  <a:pt x="57130" y="34450"/>
                </a:lnTo>
                <a:lnTo>
                  <a:pt x="57150" y="34440"/>
                </a:lnTo>
                <a:lnTo>
                  <a:pt x="57150" y="34430"/>
                </a:lnTo>
                <a:lnTo>
                  <a:pt x="57150" y="34420"/>
                </a:lnTo>
                <a:lnTo>
                  <a:pt x="57150" y="34400"/>
                </a:lnTo>
                <a:lnTo>
                  <a:pt x="57150" y="34390"/>
                </a:lnTo>
                <a:lnTo>
                  <a:pt x="57150" y="34370"/>
                </a:lnTo>
                <a:lnTo>
                  <a:pt x="57140" y="34370"/>
                </a:lnTo>
                <a:lnTo>
                  <a:pt x="57130" y="34360"/>
                </a:lnTo>
                <a:lnTo>
                  <a:pt x="57120" y="34350"/>
                </a:lnTo>
                <a:lnTo>
                  <a:pt x="57110" y="34350"/>
                </a:lnTo>
                <a:lnTo>
                  <a:pt x="57120" y="34340"/>
                </a:lnTo>
                <a:lnTo>
                  <a:pt x="57120" y="34330"/>
                </a:lnTo>
                <a:lnTo>
                  <a:pt x="57120" y="34320"/>
                </a:lnTo>
                <a:lnTo>
                  <a:pt x="57110" y="34320"/>
                </a:lnTo>
                <a:lnTo>
                  <a:pt x="57110" y="34310"/>
                </a:lnTo>
                <a:lnTo>
                  <a:pt x="57120" y="34300"/>
                </a:lnTo>
                <a:lnTo>
                  <a:pt x="57140" y="34300"/>
                </a:lnTo>
                <a:lnTo>
                  <a:pt x="57150" y="34300"/>
                </a:lnTo>
                <a:lnTo>
                  <a:pt x="57170" y="34300"/>
                </a:lnTo>
                <a:lnTo>
                  <a:pt x="57180" y="34300"/>
                </a:lnTo>
                <a:lnTo>
                  <a:pt x="57190" y="34290"/>
                </a:lnTo>
                <a:lnTo>
                  <a:pt x="57190" y="34280"/>
                </a:lnTo>
                <a:lnTo>
                  <a:pt x="57180" y="34270"/>
                </a:lnTo>
                <a:lnTo>
                  <a:pt x="57180" y="34260"/>
                </a:lnTo>
                <a:lnTo>
                  <a:pt x="57180" y="34240"/>
                </a:lnTo>
                <a:lnTo>
                  <a:pt x="57180" y="34230"/>
                </a:lnTo>
                <a:lnTo>
                  <a:pt x="57180" y="34220"/>
                </a:lnTo>
                <a:lnTo>
                  <a:pt x="57180" y="34210"/>
                </a:lnTo>
                <a:lnTo>
                  <a:pt x="57170" y="34190"/>
                </a:lnTo>
                <a:lnTo>
                  <a:pt x="57180" y="34190"/>
                </a:lnTo>
                <a:lnTo>
                  <a:pt x="57190" y="34180"/>
                </a:lnTo>
                <a:lnTo>
                  <a:pt x="57200" y="34170"/>
                </a:lnTo>
                <a:lnTo>
                  <a:pt x="57210" y="34160"/>
                </a:lnTo>
                <a:lnTo>
                  <a:pt x="57220" y="34160"/>
                </a:lnTo>
                <a:lnTo>
                  <a:pt x="57230" y="34160"/>
                </a:lnTo>
                <a:lnTo>
                  <a:pt x="57240" y="34160"/>
                </a:lnTo>
                <a:lnTo>
                  <a:pt x="57260" y="34160"/>
                </a:lnTo>
                <a:lnTo>
                  <a:pt x="57270" y="34150"/>
                </a:lnTo>
                <a:lnTo>
                  <a:pt x="57280" y="34140"/>
                </a:lnTo>
                <a:lnTo>
                  <a:pt x="57290" y="34140"/>
                </a:lnTo>
                <a:lnTo>
                  <a:pt x="57300" y="34140"/>
                </a:lnTo>
                <a:lnTo>
                  <a:pt x="57300" y="34160"/>
                </a:lnTo>
                <a:lnTo>
                  <a:pt x="57320" y="34180"/>
                </a:lnTo>
                <a:lnTo>
                  <a:pt x="57330" y="34180"/>
                </a:lnTo>
                <a:lnTo>
                  <a:pt x="57340" y="34170"/>
                </a:lnTo>
                <a:lnTo>
                  <a:pt x="57340" y="34160"/>
                </a:lnTo>
                <a:lnTo>
                  <a:pt x="57360" y="34150"/>
                </a:lnTo>
                <a:lnTo>
                  <a:pt x="57380" y="34140"/>
                </a:lnTo>
                <a:lnTo>
                  <a:pt x="57380" y="34130"/>
                </a:lnTo>
                <a:lnTo>
                  <a:pt x="57390" y="34110"/>
                </a:lnTo>
                <a:lnTo>
                  <a:pt x="57400" y="34100"/>
                </a:lnTo>
                <a:lnTo>
                  <a:pt x="57410" y="34080"/>
                </a:lnTo>
                <a:lnTo>
                  <a:pt x="57420" y="34060"/>
                </a:lnTo>
                <a:lnTo>
                  <a:pt x="57430" y="34050"/>
                </a:lnTo>
                <a:lnTo>
                  <a:pt x="57440" y="34030"/>
                </a:lnTo>
                <a:lnTo>
                  <a:pt x="57450" y="34020"/>
                </a:lnTo>
                <a:lnTo>
                  <a:pt x="57450" y="34000"/>
                </a:lnTo>
                <a:lnTo>
                  <a:pt x="57460" y="33980"/>
                </a:lnTo>
                <a:lnTo>
                  <a:pt x="57470" y="33960"/>
                </a:lnTo>
                <a:lnTo>
                  <a:pt x="57480" y="33930"/>
                </a:lnTo>
                <a:lnTo>
                  <a:pt x="57490" y="33920"/>
                </a:lnTo>
                <a:lnTo>
                  <a:pt x="57510" y="33910"/>
                </a:lnTo>
                <a:lnTo>
                  <a:pt x="57520" y="33890"/>
                </a:lnTo>
                <a:lnTo>
                  <a:pt x="57530" y="33880"/>
                </a:lnTo>
                <a:lnTo>
                  <a:pt x="57530" y="33870"/>
                </a:lnTo>
                <a:lnTo>
                  <a:pt x="57530" y="33860"/>
                </a:lnTo>
                <a:lnTo>
                  <a:pt x="57540" y="33850"/>
                </a:lnTo>
                <a:lnTo>
                  <a:pt x="57550" y="33830"/>
                </a:lnTo>
                <a:lnTo>
                  <a:pt x="57560" y="33820"/>
                </a:lnTo>
                <a:lnTo>
                  <a:pt x="57560" y="33800"/>
                </a:lnTo>
                <a:lnTo>
                  <a:pt x="57560" y="33790"/>
                </a:lnTo>
                <a:lnTo>
                  <a:pt x="57570" y="33780"/>
                </a:lnTo>
                <a:lnTo>
                  <a:pt x="57580" y="33760"/>
                </a:lnTo>
                <a:lnTo>
                  <a:pt x="57600" y="33760"/>
                </a:lnTo>
                <a:lnTo>
                  <a:pt x="57620" y="33770"/>
                </a:lnTo>
                <a:lnTo>
                  <a:pt x="57630" y="33760"/>
                </a:lnTo>
                <a:lnTo>
                  <a:pt x="57640" y="33750"/>
                </a:lnTo>
                <a:lnTo>
                  <a:pt x="57660" y="33740"/>
                </a:lnTo>
                <a:lnTo>
                  <a:pt x="57670" y="33730"/>
                </a:lnTo>
                <a:lnTo>
                  <a:pt x="57690" y="33720"/>
                </a:lnTo>
                <a:lnTo>
                  <a:pt x="57710" y="33710"/>
                </a:lnTo>
                <a:lnTo>
                  <a:pt x="57720" y="33700"/>
                </a:lnTo>
                <a:lnTo>
                  <a:pt x="57710" y="33690"/>
                </a:lnTo>
                <a:lnTo>
                  <a:pt x="57720" y="33660"/>
                </a:lnTo>
                <a:lnTo>
                  <a:pt x="57710" y="33650"/>
                </a:lnTo>
                <a:lnTo>
                  <a:pt x="57710" y="33640"/>
                </a:lnTo>
                <a:lnTo>
                  <a:pt x="57720" y="33630"/>
                </a:lnTo>
                <a:lnTo>
                  <a:pt x="57730" y="33620"/>
                </a:lnTo>
                <a:lnTo>
                  <a:pt x="57750" y="33620"/>
                </a:lnTo>
                <a:lnTo>
                  <a:pt x="57760" y="33620"/>
                </a:lnTo>
                <a:lnTo>
                  <a:pt x="57770" y="33600"/>
                </a:lnTo>
                <a:lnTo>
                  <a:pt x="57760" y="33590"/>
                </a:lnTo>
                <a:lnTo>
                  <a:pt x="57750" y="33580"/>
                </a:lnTo>
                <a:lnTo>
                  <a:pt x="57760" y="33580"/>
                </a:lnTo>
                <a:lnTo>
                  <a:pt x="57780" y="33570"/>
                </a:lnTo>
                <a:lnTo>
                  <a:pt x="57790" y="33570"/>
                </a:lnTo>
                <a:lnTo>
                  <a:pt x="57790" y="33560"/>
                </a:lnTo>
                <a:lnTo>
                  <a:pt x="57790" y="33550"/>
                </a:lnTo>
                <a:lnTo>
                  <a:pt x="57800" y="33540"/>
                </a:lnTo>
                <a:lnTo>
                  <a:pt x="57800" y="33530"/>
                </a:lnTo>
                <a:lnTo>
                  <a:pt x="57810" y="33520"/>
                </a:lnTo>
                <a:lnTo>
                  <a:pt x="57820" y="33510"/>
                </a:lnTo>
                <a:lnTo>
                  <a:pt x="57820" y="33500"/>
                </a:lnTo>
                <a:lnTo>
                  <a:pt x="57820" y="33490"/>
                </a:lnTo>
                <a:lnTo>
                  <a:pt x="57820" y="33480"/>
                </a:lnTo>
                <a:lnTo>
                  <a:pt x="57830" y="33470"/>
                </a:lnTo>
                <a:lnTo>
                  <a:pt x="57840" y="33460"/>
                </a:lnTo>
                <a:lnTo>
                  <a:pt x="57850" y="33450"/>
                </a:lnTo>
                <a:lnTo>
                  <a:pt x="57860" y="33440"/>
                </a:lnTo>
                <a:lnTo>
                  <a:pt x="57870" y="33430"/>
                </a:lnTo>
                <a:lnTo>
                  <a:pt x="57860" y="33420"/>
                </a:lnTo>
                <a:lnTo>
                  <a:pt x="57850" y="33410"/>
                </a:lnTo>
                <a:lnTo>
                  <a:pt x="57840" y="33410"/>
                </a:lnTo>
                <a:lnTo>
                  <a:pt x="57830" y="33400"/>
                </a:lnTo>
                <a:lnTo>
                  <a:pt x="57820" y="33400"/>
                </a:lnTo>
                <a:lnTo>
                  <a:pt x="57810" y="33390"/>
                </a:lnTo>
                <a:lnTo>
                  <a:pt x="57800" y="33380"/>
                </a:lnTo>
                <a:lnTo>
                  <a:pt x="57800" y="33370"/>
                </a:lnTo>
                <a:lnTo>
                  <a:pt x="57790" y="33360"/>
                </a:lnTo>
                <a:lnTo>
                  <a:pt x="57780" y="33350"/>
                </a:lnTo>
                <a:lnTo>
                  <a:pt x="57780" y="33330"/>
                </a:lnTo>
                <a:lnTo>
                  <a:pt x="57790" y="33320"/>
                </a:lnTo>
                <a:lnTo>
                  <a:pt x="57800" y="33320"/>
                </a:lnTo>
                <a:lnTo>
                  <a:pt x="57810" y="33330"/>
                </a:lnTo>
                <a:lnTo>
                  <a:pt x="57810" y="33340"/>
                </a:lnTo>
                <a:lnTo>
                  <a:pt x="57810" y="33360"/>
                </a:lnTo>
                <a:lnTo>
                  <a:pt x="57820" y="33360"/>
                </a:lnTo>
                <a:lnTo>
                  <a:pt x="57820" y="33350"/>
                </a:lnTo>
                <a:lnTo>
                  <a:pt x="57820" y="33340"/>
                </a:lnTo>
                <a:lnTo>
                  <a:pt x="57820" y="33320"/>
                </a:lnTo>
                <a:lnTo>
                  <a:pt x="57830" y="33320"/>
                </a:lnTo>
                <a:lnTo>
                  <a:pt x="57840" y="33330"/>
                </a:lnTo>
                <a:lnTo>
                  <a:pt x="57840" y="33340"/>
                </a:lnTo>
                <a:lnTo>
                  <a:pt x="57850" y="33350"/>
                </a:lnTo>
                <a:lnTo>
                  <a:pt x="57860" y="33360"/>
                </a:lnTo>
                <a:lnTo>
                  <a:pt x="57860" y="33350"/>
                </a:lnTo>
                <a:lnTo>
                  <a:pt x="57860" y="33330"/>
                </a:lnTo>
                <a:lnTo>
                  <a:pt x="57880" y="33320"/>
                </a:lnTo>
                <a:lnTo>
                  <a:pt x="57900" y="33310"/>
                </a:lnTo>
                <a:lnTo>
                  <a:pt x="57910" y="33310"/>
                </a:lnTo>
                <a:lnTo>
                  <a:pt x="57930" y="33300"/>
                </a:lnTo>
                <a:lnTo>
                  <a:pt x="57940" y="33290"/>
                </a:lnTo>
                <a:lnTo>
                  <a:pt x="57930" y="33270"/>
                </a:lnTo>
                <a:lnTo>
                  <a:pt x="57920" y="33260"/>
                </a:lnTo>
                <a:lnTo>
                  <a:pt x="57910" y="33260"/>
                </a:lnTo>
                <a:lnTo>
                  <a:pt x="57900" y="33260"/>
                </a:lnTo>
                <a:lnTo>
                  <a:pt x="57890" y="33270"/>
                </a:lnTo>
                <a:lnTo>
                  <a:pt x="57880" y="33270"/>
                </a:lnTo>
                <a:lnTo>
                  <a:pt x="57870" y="33270"/>
                </a:lnTo>
                <a:lnTo>
                  <a:pt x="57860" y="33260"/>
                </a:lnTo>
                <a:lnTo>
                  <a:pt x="57860" y="33250"/>
                </a:lnTo>
                <a:lnTo>
                  <a:pt x="57870" y="33240"/>
                </a:lnTo>
                <a:lnTo>
                  <a:pt x="57870" y="33230"/>
                </a:lnTo>
                <a:lnTo>
                  <a:pt x="57880" y="33220"/>
                </a:lnTo>
                <a:lnTo>
                  <a:pt x="57890" y="33220"/>
                </a:lnTo>
                <a:lnTo>
                  <a:pt x="57900" y="33220"/>
                </a:lnTo>
                <a:lnTo>
                  <a:pt x="57910" y="33220"/>
                </a:lnTo>
                <a:lnTo>
                  <a:pt x="57910" y="33210"/>
                </a:lnTo>
                <a:lnTo>
                  <a:pt x="57920" y="33200"/>
                </a:lnTo>
                <a:lnTo>
                  <a:pt x="57930" y="33190"/>
                </a:lnTo>
                <a:lnTo>
                  <a:pt x="57930" y="33200"/>
                </a:lnTo>
                <a:lnTo>
                  <a:pt x="57940" y="33220"/>
                </a:lnTo>
                <a:lnTo>
                  <a:pt x="57950" y="33210"/>
                </a:lnTo>
                <a:lnTo>
                  <a:pt x="57950" y="33200"/>
                </a:lnTo>
                <a:lnTo>
                  <a:pt x="57950" y="33190"/>
                </a:lnTo>
                <a:lnTo>
                  <a:pt x="57950" y="33180"/>
                </a:lnTo>
                <a:lnTo>
                  <a:pt x="57950" y="33170"/>
                </a:lnTo>
                <a:lnTo>
                  <a:pt x="57940" y="33170"/>
                </a:lnTo>
                <a:lnTo>
                  <a:pt x="57930" y="33160"/>
                </a:lnTo>
                <a:lnTo>
                  <a:pt x="57930" y="33150"/>
                </a:lnTo>
                <a:lnTo>
                  <a:pt x="57930" y="33140"/>
                </a:lnTo>
                <a:lnTo>
                  <a:pt x="57940" y="33130"/>
                </a:lnTo>
                <a:lnTo>
                  <a:pt x="57950" y="33130"/>
                </a:lnTo>
                <a:lnTo>
                  <a:pt x="57960" y="33120"/>
                </a:lnTo>
                <a:lnTo>
                  <a:pt x="57960" y="33110"/>
                </a:lnTo>
                <a:lnTo>
                  <a:pt x="57970" y="33100"/>
                </a:lnTo>
                <a:lnTo>
                  <a:pt x="57980" y="33100"/>
                </a:lnTo>
                <a:lnTo>
                  <a:pt x="57980" y="33110"/>
                </a:lnTo>
                <a:lnTo>
                  <a:pt x="57990" y="33110"/>
                </a:lnTo>
                <a:lnTo>
                  <a:pt x="57990" y="33120"/>
                </a:lnTo>
                <a:lnTo>
                  <a:pt x="58000" y="33120"/>
                </a:lnTo>
                <a:lnTo>
                  <a:pt x="58010" y="33110"/>
                </a:lnTo>
                <a:lnTo>
                  <a:pt x="58010" y="33120"/>
                </a:lnTo>
                <a:lnTo>
                  <a:pt x="58010" y="33130"/>
                </a:lnTo>
                <a:lnTo>
                  <a:pt x="58010" y="33140"/>
                </a:lnTo>
                <a:lnTo>
                  <a:pt x="58020" y="33150"/>
                </a:lnTo>
                <a:lnTo>
                  <a:pt x="58020" y="33140"/>
                </a:lnTo>
                <a:lnTo>
                  <a:pt x="58030" y="33140"/>
                </a:lnTo>
                <a:lnTo>
                  <a:pt x="58030" y="33130"/>
                </a:lnTo>
                <a:lnTo>
                  <a:pt x="58040" y="33130"/>
                </a:lnTo>
                <a:lnTo>
                  <a:pt x="58060" y="33140"/>
                </a:lnTo>
                <a:lnTo>
                  <a:pt x="58070" y="33130"/>
                </a:lnTo>
                <a:lnTo>
                  <a:pt x="58070" y="33120"/>
                </a:lnTo>
                <a:lnTo>
                  <a:pt x="58060" y="33120"/>
                </a:lnTo>
                <a:lnTo>
                  <a:pt x="58050" y="33120"/>
                </a:lnTo>
                <a:lnTo>
                  <a:pt x="58040" y="33110"/>
                </a:lnTo>
                <a:lnTo>
                  <a:pt x="58040" y="33100"/>
                </a:lnTo>
                <a:lnTo>
                  <a:pt x="58030" y="33100"/>
                </a:lnTo>
                <a:lnTo>
                  <a:pt x="58030" y="33080"/>
                </a:lnTo>
                <a:lnTo>
                  <a:pt x="58040" y="33090"/>
                </a:lnTo>
                <a:lnTo>
                  <a:pt x="58050" y="33100"/>
                </a:lnTo>
                <a:lnTo>
                  <a:pt x="58060" y="33100"/>
                </a:lnTo>
                <a:lnTo>
                  <a:pt x="58080" y="33100"/>
                </a:lnTo>
                <a:lnTo>
                  <a:pt x="58100" y="33090"/>
                </a:lnTo>
                <a:lnTo>
                  <a:pt x="58090" y="33090"/>
                </a:lnTo>
                <a:lnTo>
                  <a:pt x="58090" y="33080"/>
                </a:lnTo>
                <a:lnTo>
                  <a:pt x="58080" y="33070"/>
                </a:lnTo>
                <a:lnTo>
                  <a:pt x="58070" y="33070"/>
                </a:lnTo>
                <a:lnTo>
                  <a:pt x="58080" y="33050"/>
                </a:lnTo>
                <a:lnTo>
                  <a:pt x="58080" y="33040"/>
                </a:lnTo>
                <a:lnTo>
                  <a:pt x="58090" y="33030"/>
                </a:lnTo>
                <a:lnTo>
                  <a:pt x="58100" y="33030"/>
                </a:lnTo>
                <a:lnTo>
                  <a:pt x="58110" y="33030"/>
                </a:lnTo>
                <a:lnTo>
                  <a:pt x="58120" y="33040"/>
                </a:lnTo>
                <a:lnTo>
                  <a:pt x="58130" y="33030"/>
                </a:lnTo>
                <a:lnTo>
                  <a:pt x="58130" y="33020"/>
                </a:lnTo>
                <a:lnTo>
                  <a:pt x="58130" y="33010"/>
                </a:lnTo>
                <a:lnTo>
                  <a:pt x="58150" y="33010"/>
                </a:lnTo>
                <a:lnTo>
                  <a:pt x="58150" y="33000"/>
                </a:lnTo>
                <a:lnTo>
                  <a:pt x="58140" y="33000"/>
                </a:lnTo>
                <a:lnTo>
                  <a:pt x="58130" y="32990"/>
                </a:lnTo>
                <a:lnTo>
                  <a:pt x="58140" y="32980"/>
                </a:lnTo>
                <a:lnTo>
                  <a:pt x="58150" y="32980"/>
                </a:lnTo>
                <a:lnTo>
                  <a:pt x="58170" y="32970"/>
                </a:lnTo>
                <a:lnTo>
                  <a:pt x="58170" y="32980"/>
                </a:lnTo>
                <a:lnTo>
                  <a:pt x="58170" y="32990"/>
                </a:lnTo>
                <a:lnTo>
                  <a:pt x="58180" y="32990"/>
                </a:lnTo>
                <a:lnTo>
                  <a:pt x="58200" y="33000"/>
                </a:lnTo>
                <a:lnTo>
                  <a:pt x="58210" y="32990"/>
                </a:lnTo>
                <a:lnTo>
                  <a:pt x="58200" y="32980"/>
                </a:lnTo>
                <a:lnTo>
                  <a:pt x="58200" y="32970"/>
                </a:lnTo>
                <a:lnTo>
                  <a:pt x="58210" y="32970"/>
                </a:lnTo>
                <a:lnTo>
                  <a:pt x="58220" y="32970"/>
                </a:lnTo>
                <a:lnTo>
                  <a:pt x="58210" y="32960"/>
                </a:lnTo>
                <a:lnTo>
                  <a:pt x="58200" y="32950"/>
                </a:lnTo>
                <a:lnTo>
                  <a:pt x="58180" y="32940"/>
                </a:lnTo>
                <a:lnTo>
                  <a:pt x="58180" y="32930"/>
                </a:lnTo>
                <a:lnTo>
                  <a:pt x="58190" y="32920"/>
                </a:lnTo>
                <a:lnTo>
                  <a:pt x="58200" y="32920"/>
                </a:lnTo>
                <a:lnTo>
                  <a:pt x="58210" y="32920"/>
                </a:lnTo>
                <a:lnTo>
                  <a:pt x="58240" y="32920"/>
                </a:lnTo>
                <a:lnTo>
                  <a:pt x="58240" y="32910"/>
                </a:lnTo>
                <a:lnTo>
                  <a:pt x="58250" y="32920"/>
                </a:lnTo>
                <a:lnTo>
                  <a:pt x="58270" y="32920"/>
                </a:lnTo>
                <a:lnTo>
                  <a:pt x="58290" y="32930"/>
                </a:lnTo>
                <a:lnTo>
                  <a:pt x="58300" y="32920"/>
                </a:lnTo>
                <a:lnTo>
                  <a:pt x="58310" y="32920"/>
                </a:lnTo>
                <a:lnTo>
                  <a:pt x="58310" y="32910"/>
                </a:lnTo>
                <a:lnTo>
                  <a:pt x="58320" y="32900"/>
                </a:lnTo>
                <a:lnTo>
                  <a:pt x="58310" y="32890"/>
                </a:lnTo>
                <a:lnTo>
                  <a:pt x="58310" y="32880"/>
                </a:lnTo>
                <a:lnTo>
                  <a:pt x="58310" y="32870"/>
                </a:lnTo>
                <a:lnTo>
                  <a:pt x="58300" y="32860"/>
                </a:lnTo>
                <a:lnTo>
                  <a:pt x="58300" y="32850"/>
                </a:lnTo>
                <a:lnTo>
                  <a:pt x="58300" y="32830"/>
                </a:lnTo>
                <a:lnTo>
                  <a:pt x="58300" y="32820"/>
                </a:lnTo>
                <a:lnTo>
                  <a:pt x="58300" y="32810"/>
                </a:lnTo>
                <a:lnTo>
                  <a:pt x="58310" y="32810"/>
                </a:lnTo>
                <a:lnTo>
                  <a:pt x="58320" y="32810"/>
                </a:lnTo>
                <a:lnTo>
                  <a:pt x="58330" y="32820"/>
                </a:lnTo>
                <a:lnTo>
                  <a:pt x="58330" y="32810"/>
                </a:lnTo>
                <a:lnTo>
                  <a:pt x="58340" y="32800"/>
                </a:lnTo>
                <a:lnTo>
                  <a:pt x="58350" y="32800"/>
                </a:lnTo>
                <a:lnTo>
                  <a:pt x="58350" y="32790"/>
                </a:lnTo>
                <a:lnTo>
                  <a:pt x="58360" y="32790"/>
                </a:lnTo>
                <a:lnTo>
                  <a:pt x="58360" y="32780"/>
                </a:lnTo>
                <a:lnTo>
                  <a:pt x="58350" y="32780"/>
                </a:lnTo>
                <a:lnTo>
                  <a:pt x="58350" y="32770"/>
                </a:lnTo>
                <a:lnTo>
                  <a:pt x="58350" y="32760"/>
                </a:lnTo>
                <a:lnTo>
                  <a:pt x="58360" y="32760"/>
                </a:lnTo>
                <a:lnTo>
                  <a:pt x="58370" y="32760"/>
                </a:lnTo>
                <a:lnTo>
                  <a:pt x="58380" y="32760"/>
                </a:lnTo>
                <a:lnTo>
                  <a:pt x="58390" y="32760"/>
                </a:lnTo>
                <a:lnTo>
                  <a:pt x="58390" y="32750"/>
                </a:lnTo>
                <a:lnTo>
                  <a:pt x="58390" y="32740"/>
                </a:lnTo>
                <a:lnTo>
                  <a:pt x="58380" y="32730"/>
                </a:lnTo>
                <a:lnTo>
                  <a:pt x="58380" y="32710"/>
                </a:lnTo>
                <a:lnTo>
                  <a:pt x="58390" y="32690"/>
                </a:lnTo>
                <a:lnTo>
                  <a:pt x="58400" y="32690"/>
                </a:lnTo>
                <a:lnTo>
                  <a:pt x="58420" y="32690"/>
                </a:lnTo>
                <a:lnTo>
                  <a:pt x="58430" y="32690"/>
                </a:lnTo>
                <a:lnTo>
                  <a:pt x="58440" y="32680"/>
                </a:lnTo>
                <a:lnTo>
                  <a:pt x="58440" y="32670"/>
                </a:lnTo>
                <a:lnTo>
                  <a:pt x="58440" y="32660"/>
                </a:lnTo>
                <a:lnTo>
                  <a:pt x="58430" y="32650"/>
                </a:lnTo>
                <a:lnTo>
                  <a:pt x="58430" y="32640"/>
                </a:lnTo>
                <a:lnTo>
                  <a:pt x="58440" y="32640"/>
                </a:lnTo>
                <a:lnTo>
                  <a:pt x="58450" y="32630"/>
                </a:lnTo>
                <a:lnTo>
                  <a:pt x="58460" y="32620"/>
                </a:lnTo>
                <a:lnTo>
                  <a:pt x="58470" y="32630"/>
                </a:lnTo>
                <a:lnTo>
                  <a:pt x="58480" y="32630"/>
                </a:lnTo>
                <a:lnTo>
                  <a:pt x="58500" y="32630"/>
                </a:lnTo>
                <a:lnTo>
                  <a:pt x="58500" y="32620"/>
                </a:lnTo>
                <a:lnTo>
                  <a:pt x="58500" y="32610"/>
                </a:lnTo>
                <a:lnTo>
                  <a:pt x="58490" y="32600"/>
                </a:lnTo>
                <a:lnTo>
                  <a:pt x="58470" y="32600"/>
                </a:lnTo>
                <a:lnTo>
                  <a:pt x="58470" y="32590"/>
                </a:lnTo>
                <a:lnTo>
                  <a:pt x="58480" y="32580"/>
                </a:lnTo>
                <a:lnTo>
                  <a:pt x="58490" y="32560"/>
                </a:lnTo>
                <a:lnTo>
                  <a:pt x="58490" y="32550"/>
                </a:lnTo>
                <a:lnTo>
                  <a:pt x="58500" y="32540"/>
                </a:lnTo>
                <a:lnTo>
                  <a:pt x="58500" y="32530"/>
                </a:lnTo>
                <a:lnTo>
                  <a:pt x="58500" y="32520"/>
                </a:lnTo>
                <a:lnTo>
                  <a:pt x="58510" y="32500"/>
                </a:lnTo>
                <a:lnTo>
                  <a:pt x="58510" y="32490"/>
                </a:lnTo>
                <a:lnTo>
                  <a:pt x="58520" y="32470"/>
                </a:lnTo>
                <a:lnTo>
                  <a:pt x="58530" y="32470"/>
                </a:lnTo>
                <a:lnTo>
                  <a:pt x="58540" y="32470"/>
                </a:lnTo>
                <a:lnTo>
                  <a:pt x="58550" y="32480"/>
                </a:lnTo>
                <a:lnTo>
                  <a:pt x="58570" y="32480"/>
                </a:lnTo>
                <a:lnTo>
                  <a:pt x="58590" y="32480"/>
                </a:lnTo>
                <a:lnTo>
                  <a:pt x="58580" y="32480"/>
                </a:lnTo>
                <a:lnTo>
                  <a:pt x="58580" y="32470"/>
                </a:lnTo>
                <a:lnTo>
                  <a:pt x="58580" y="32460"/>
                </a:lnTo>
                <a:lnTo>
                  <a:pt x="58580" y="32450"/>
                </a:lnTo>
                <a:lnTo>
                  <a:pt x="58580" y="32440"/>
                </a:lnTo>
                <a:lnTo>
                  <a:pt x="58570" y="32440"/>
                </a:lnTo>
                <a:lnTo>
                  <a:pt x="58570" y="32430"/>
                </a:lnTo>
                <a:lnTo>
                  <a:pt x="58560" y="32420"/>
                </a:lnTo>
                <a:lnTo>
                  <a:pt x="58550" y="32420"/>
                </a:lnTo>
                <a:lnTo>
                  <a:pt x="58540" y="32410"/>
                </a:lnTo>
                <a:lnTo>
                  <a:pt x="58540" y="32400"/>
                </a:lnTo>
                <a:lnTo>
                  <a:pt x="58550" y="32390"/>
                </a:lnTo>
                <a:lnTo>
                  <a:pt x="58550" y="32370"/>
                </a:lnTo>
                <a:lnTo>
                  <a:pt x="58560" y="32360"/>
                </a:lnTo>
                <a:lnTo>
                  <a:pt x="58570" y="32360"/>
                </a:lnTo>
                <a:lnTo>
                  <a:pt x="58580" y="32370"/>
                </a:lnTo>
                <a:lnTo>
                  <a:pt x="58590" y="32370"/>
                </a:lnTo>
                <a:lnTo>
                  <a:pt x="58590" y="32360"/>
                </a:lnTo>
                <a:lnTo>
                  <a:pt x="58590" y="32350"/>
                </a:lnTo>
                <a:lnTo>
                  <a:pt x="58590" y="32340"/>
                </a:lnTo>
                <a:lnTo>
                  <a:pt x="58600" y="32340"/>
                </a:lnTo>
                <a:lnTo>
                  <a:pt x="58610" y="32340"/>
                </a:lnTo>
                <a:lnTo>
                  <a:pt x="58620" y="32340"/>
                </a:lnTo>
                <a:lnTo>
                  <a:pt x="58620" y="32330"/>
                </a:lnTo>
                <a:lnTo>
                  <a:pt x="58620" y="32320"/>
                </a:lnTo>
                <a:lnTo>
                  <a:pt x="58620" y="32310"/>
                </a:lnTo>
                <a:lnTo>
                  <a:pt x="58630" y="32300"/>
                </a:lnTo>
                <a:lnTo>
                  <a:pt x="58640" y="32290"/>
                </a:lnTo>
                <a:lnTo>
                  <a:pt x="58650" y="32290"/>
                </a:lnTo>
                <a:lnTo>
                  <a:pt x="58660" y="32270"/>
                </a:lnTo>
                <a:lnTo>
                  <a:pt x="58660" y="32260"/>
                </a:lnTo>
                <a:lnTo>
                  <a:pt x="58670" y="32250"/>
                </a:lnTo>
                <a:lnTo>
                  <a:pt x="58680" y="32270"/>
                </a:lnTo>
                <a:lnTo>
                  <a:pt x="58690" y="32260"/>
                </a:lnTo>
                <a:lnTo>
                  <a:pt x="58710" y="32260"/>
                </a:lnTo>
                <a:lnTo>
                  <a:pt x="58720" y="32260"/>
                </a:lnTo>
                <a:lnTo>
                  <a:pt x="58710" y="32270"/>
                </a:lnTo>
                <a:lnTo>
                  <a:pt x="58710" y="32280"/>
                </a:lnTo>
                <a:lnTo>
                  <a:pt x="58720" y="32280"/>
                </a:lnTo>
                <a:lnTo>
                  <a:pt x="58730" y="32280"/>
                </a:lnTo>
                <a:lnTo>
                  <a:pt x="58750" y="32270"/>
                </a:lnTo>
                <a:lnTo>
                  <a:pt x="58750" y="32260"/>
                </a:lnTo>
                <a:lnTo>
                  <a:pt x="58760" y="32260"/>
                </a:lnTo>
                <a:lnTo>
                  <a:pt x="58770" y="32260"/>
                </a:lnTo>
                <a:lnTo>
                  <a:pt x="58780" y="32260"/>
                </a:lnTo>
                <a:lnTo>
                  <a:pt x="58790" y="32260"/>
                </a:lnTo>
                <a:lnTo>
                  <a:pt x="58800" y="32260"/>
                </a:lnTo>
                <a:lnTo>
                  <a:pt x="58800" y="32250"/>
                </a:lnTo>
                <a:lnTo>
                  <a:pt x="58800" y="32240"/>
                </a:lnTo>
                <a:lnTo>
                  <a:pt x="58800" y="32230"/>
                </a:lnTo>
                <a:lnTo>
                  <a:pt x="58800" y="32220"/>
                </a:lnTo>
                <a:lnTo>
                  <a:pt x="58800" y="32210"/>
                </a:lnTo>
                <a:lnTo>
                  <a:pt x="58810" y="32200"/>
                </a:lnTo>
                <a:lnTo>
                  <a:pt x="58820" y="32200"/>
                </a:lnTo>
                <a:lnTo>
                  <a:pt x="58830" y="32200"/>
                </a:lnTo>
                <a:lnTo>
                  <a:pt x="58840" y="32210"/>
                </a:lnTo>
                <a:lnTo>
                  <a:pt x="58850" y="32210"/>
                </a:lnTo>
                <a:lnTo>
                  <a:pt x="58850" y="32200"/>
                </a:lnTo>
                <a:lnTo>
                  <a:pt x="58860" y="32190"/>
                </a:lnTo>
                <a:lnTo>
                  <a:pt x="58870" y="32180"/>
                </a:lnTo>
                <a:lnTo>
                  <a:pt x="58860" y="32170"/>
                </a:lnTo>
                <a:lnTo>
                  <a:pt x="58860" y="32160"/>
                </a:lnTo>
                <a:lnTo>
                  <a:pt x="58860" y="32150"/>
                </a:lnTo>
                <a:lnTo>
                  <a:pt x="58860" y="32140"/>
                </a:lnTo>
                <a:lnTo>
                  <a:pt x="58860" y="32130"/>
                </a:lnTo>
                <a:lnTo>
                  <a:pt x="58860" y="32120"/>
                </a:lnTo>
                <a:lnTo>
                  <a:pt x="58860" y="32110"/>
                </a:lnTo>
                <a:lnTo>
                  <a:pt x="58860" y="32090"/>
                </a:lnTo>
                <a:lnTo>
                  <a:pt x="58860" y="32080"/>
                </a:lnTo>
                <a:lnTo>
                  <a:pt x="58870" y="32080"/>
                </a:lnTo>
                <a:lnTo>
                  <a:pt x="58880" y="32070"/>
                </a:lnTo>
                <a:lnTo>
                  <a:pt x="58900" y="32090"/>
                </a:lnTo>
                <a:lnTo>
                  <a:pt x="58910" y="32090"/>
                </a:lnTo>
                <a:lnTo>
                  <a:pt x="58920" y="32090"/>
                </a:lnTo>
                <a:lnTo>
                  <a:pt x="58930" y="32090"/>
                </a:lnTo>
                <a:lnTo>
                  <a:pt x="58930" y="32070"/>
                </a:lnTo>
                <a:lnTo>
                  <a:pt x="58930" y="32060"/>
                </a:lnTo>
                <a:lnTo>
                  <a:pt x="58930" y="32030"/>
                </a:lnTo>
                <a:lnTo>
                  <a:pt x="58940" y="32020"/>
                </a:lnTo>
                <a:lnTo>
                  <a:pt x="58940" y="32010"/>
                </a:lnTo>
                <a:lnTo>
                  <a:pt x="58950" y="32010"/>
                </a:lnTo>
                <a:lnTo>
                  <a:pt x="58950" y="32000"/>
                </a:lnTo>
                <a:lnTo>
                  <a:pt x="58960" y="32010"/>
                </a:lnTo>
                <a:lnTo>
                  <a:pt x="58960" y="32020"/>
                </a:lnTo>
                <a:lnTo>
                  <a:pt x="58970" y="32030"/>
                </a:lnTo>
                <a:lnTo>
                  <a:pt x="58980" y="32030"/>
                </a:lnTo>
                <a:lnTo>
                  <a:pt x="58990" y="32030"/>
                </a:lnTo>
                <a:lnTo>
                  <a:pt x="59010" y="32020"/>
                </a:lnTo>
                <a:lnTo>
                  <a:pt x="59020" y="32000"/>
                </a:lnTo>
                <a:lnTo>
                  <a:pt x="59020" y="31980"/>
                </a:lnTo>
                <a:lnTo>
                  <a:pt x="59020" y="31970"/>
                </a:lnTo>
                <a:lnTo>
                  <a:pt x="59020" y="31960"/>
                </a:lnTo>
                <a:lnTo>
                  <a:pt x="59010" y="31950"/>
                </a:lnTo>
                <a:lnTo>
                  <a:pt x="59000" y="31940"/>
                </a:lnTo>
                <a:lnTo>
                  <a:pt x="59010" y="31930"/>
                </a:lnTo>
                <a:lnTo>
                  <a:pt x="59020" y="31930"/>
                </a:lnTo>
                <a:lnTo>
                  <a:pt x="59030" y="31920"/>
                </a:lnTo>
                <a:lnTo>
                  <a:pt x="59040" y="31900"/>
                </a:lnTo>
                <a:lnTo>
                  <a:pt x="59050" y="31880"/>
                </a:lnTo>
                <a:lnTo>
                  <a:pt x="59060" y="31870"/>
                </a:lnTo>
                <a:lnTo>
                  <a:pt x="59060" y="31860"/>
                </a:lnTo>
                <a:lnTo>
                  <a:pt x="59050" y="31850"/>
                </a:lnTo>
                <a:lnTo>
                  <a:pt x="59040" y="31850"/>
                </a:lnTo>
                <a:lnTo>
                  <a:pt x="59020" y="31850"/>
                </a:lnTo>
                <a:lnTo>
                  <a:pt x="59010" y="31830"/>
                </a:lnTo>
                <a:lnTo>
                  <a:pt x="59020" y="31810"/>
                </a:lnTo>
                <a:lnTo>
                  <a:pt x="59020" y="31800"/>
                </a:lnTo>
                <a:lnTo>
                  <a:pt x="59020" y="31790"/>
                </a:lnTo>
                <a:lnTo>
                  <a:pt x="59020" y="31780"/>
                </a:lnTo>
                <a:lnTo>
                  <a:pt x="59020" y="31770"/>
                </a:lnTo>
                <a:lnTo>
                  <a:pt x="59030" y="31770"/>
                </a:lnTo>
                <a:lnTo>
                  <a:pt x="59040" y="31770"/>
                </a:lnTo>
                <a:lnTo>
                  <a:pt x="59050" y="31760"/>
                </a:lnTo>
                <a:lnTo>
                  <a:pt x="59050" y="31750"/>
                </a:lnTo>
                <a:lnTo>
                  <a:pt x="59040" y="31750"/>
                </a:lnTo>
                <a:lnTo>
                  <a:pt x="59040" y="31730"/>
                </a:lnTo>
                <a:lnTo>
                  <a:pt x="59040" y="31720"/>
                </a:lnTo>
                <a:lnTo>
                  <a:pt x="59050" y="31710"/>
                </a:lnTo>
                <a:lnTo>
                  <a:pt x="59050" y="31720"/>
                </a:lnTo>
                <a:lnTo>
                  <a:pt x="59060" y="31720"/>
                </a:lnTo>
                <a:lnTo>
                  <a:pt x="59070" y="31720"/>
                </a:lnTo>
                <a:lnTo>
                  <a:pt x="59070" y="31710"/>
                </a:lnTo>
                <a:lnTo>
                  <a:pt x="59070" y="31700"/>
                </a:lnTo>
                <a:lnTo>
                  <a:pt x="59070" y="31690"/>
                </a:lnTo>
                <a:lnTo>
                  <a:pt x="59070" y="31700"/>
                </a:lnTo>
                <a:lnTo>
                  <a:pt x="59080" y="31700"/>
                </a:lnTo>
                <a:lnTo>
                  <a:pt x="59080" y="31690"/>
                </a:lnTo>
                <a:lnTo>
                  <a:pt x="59080" y="31680"/>
                </a:lnTo>
                <a:lnTo>
                  <a:pt x="59070" y="31670"/>
                </a:lnTo>
                <a:lnTo>
                  <a:pt x="59070" y="31660"/>
                </a:lnTo>
                <a:lnTo>
                  <a:pt x="59070" y="31650"/>
                </a:lnTo>
                <a:lnTo>
                  <a:pt x="59080" y="31640"/>
                </a:lnTo>
                <a:lnTo>
                  <a:pt x="59090" y="31630"/>
                </a:lnTo>
                <a:lnTo>
                  <a:pt x="59100" y="31620"/>
                </a:lnTo>
                <a:lnTo>
                  <a:pt x="59110" y="31610"/>
                </a:lnTo>
                <a:lnTo>
                  <a:pt x="59120" y="31600"/>
                </a:lnTo>
                <a:lnTo>
                  <a:pt x="59120" y="31590"/>
                </a:lnTo>
                <a:lnTo>
                  <a:pt x="59130" y="31570"/>
                </a:lnTo>
                <a:lnTo>
                  <a:pt x="59140" y="31570"/>
                </a:lnTo>
                <a:lnTo>
                  <a:pt x="59140" y="31580"/>
                </a:lnTo>
                <a:lnTo>
                  <a:pt x="59160" y="31580"/>
                </a:lnTo>
                <a:lnTo>
                  <a:pt x="59170" y="31580"/>
                </a:lnTo>
                <a:lnTo>
                  <a:pt x="59180" y="31570"/>
                </a:lnTo>
                <a:lnTo>
                  <a:pt x="59180" y="31560"/>
                </a:lnTo>
                <a:lnTo>
                  <a:pt x="59170" y="31550"/>
                </a:lnTo>
                <a:lnTo>
                  <a:pt x="59160" y="31540"/>
                </a:lnTo>
                <a:lnTo>
                  <a:pt x="59160" y="31550"/>
                </a:lnTo>
                <a:lnTo>
                  <a:pt x="59150" y="31550"/>
                </a:lnTo>
                <a:lnTo>
                  <a:pt x="59140" y="31550"/>
                </a:lnTo>
                <a:lnTo>
                  <a:pt x="59140" y="31540"/>
                </a:lnTo>
                <a:lnTo>
                  <a:pt x="59140" y="31530"/>
                </a:lnTo>
                <a:lnTo>
                  <a:pt x="59130" y="31530"/>
                </a:lnTo>
                <a:lnTo>
                  <a:pt x="59120" y="31530"/>
                </a:lnTo>
                <a:lnTo>
                  <a:pt x="59120" y="31520"/>
                </a:lnTo>
                <a:lnTo>
                  <a:pt x="59130" y="31510"/>
                </a:lnTo>
                <a:lnTo>
                  <a:pt x="59150" y="31510"/>
                </a:lnTo>
                <a:lnTo>
                  <a:pt x="59160" y="31510"/>
                </a:lnTo>
                <a:lnTo>
                  <a:pt x="59160" y="31500"/>
                </a:lnTo>
                <a:lnTo>
                  <a:pt x="59160" y="31490"/>
                </a:lnTo>
                <a:lnTo>
                  <a:pt x="59160" y="31480"/>
                </a:lnTo>
                <a:lnTo>
                  <a:pt x="59170" y="31480"/>
                </a:lnTo>
                <a:lnTo>
                  <a:pt x="59170" y="31470"/>
                </a:lnTo>
                <a:lnTo>
                  <a:pt x="59180" y="31470"/>
                </a:lnTo>
                <a:lnTo>
                  <a:pt x="59190" y="31470"/>
                </a:lnTo>
                <a:lnTo>
                  <a:pt x="59190" y="31460"/>
                </a:lnTo>
                <a:lnTo>
                  <a:pt x="59190" y="31450"/>
                </a:lnTo>
                <a:lnTo>
                  <a:pt x="59190" y="31440"/>
                </a:lnTo>
                <a:lnTo>
                  <a:pt x="59190" y="31430"/>
                </a:lnTo>
                <a:lnTo>
                  <a:pt x="59190" y="31420"/>
                </a:lnTo>
                <a:lnTo>
                  <a:pt x="59170" y="31430"/>
                </a:lnTo>
                <a:lnTo>
                  <a:pt x="59160" y="31430"/>
                </a:lnTo>
                <a:lnTo>
                  <a:pt x="59150" y="31430"/>
                </a:lnTo>
                <a:lnTo>
                  <a:pt x="59150" y="31420"/>
                </a:lnTo>
                <a:lnTo>
                  <a:pt x="59150" y="31410"/>
                </a:lnTo>
                <a:lnTo>
                  <a:pt x="59150" y="31400"/>
                </a:lnTo>
                <a:lnTo>
                  <a:pt x="59160" y="31390"/>
                </a:lnTo>
                <a:lnTo>
                  <a:pt x="59170" y="31390"/>
                </a:lnTo>
                <a:lnTo>
                  <a:pt x="59180" y="31390"/>
                </a:lnTo>
                <a:lnTo>
                  <a:pt x="59180" y="31380"/>
                </a:lnTo>
                <a:lnTo>
                  <a:pt x="59190" y="31380"/>
                </a:lnTo>
                <a:lnTo>
                  <a:pt x="59190" y="31360"/>
                </a:lnTo>
                <a:lnTo>
                  <a:pt x="59190" y="31350"/>
                </a:lnTo>
                <a:lnTo>
                  <a:pt x="59200" y="31350"/>
                </a:lnTo>
                <a:lnTo>
                  <a:pt x="59200" y="31340"/>
                </a:lnTo>
                <a:lnTo>
                  <a:pt x="59200" y="31320"/>
                </a:lnTo>
                <a:lnTo>
                  <a:pt x="59190" y="31320"/>
                </a:lnTo>
                <a:lnTo>
                  <a:pt x="59190" y="31330"/>
                </a:lnTo>
                <a:lnTo>
                  <a:pt x="59180" y="31330"/>
                </a:lnTo>
                <a:lnTo>
                  <a:pt x="59170" y="31330"/>
                </a:lnTo>
                <a:lnTo>
                  <a:pt x="59170" y="31320"/>
                </a:lnTo>
                <a:lnTo>
                  <a:pt x="59160" y="31320"/>
                </a:lnTo>
                <a:lnTo>
                  <a:pt x="59160" y="31310"/>
                </a:lnTo>
                <a:lnTo>
                  <a:pt x="59160" y="31300"/>
                </a:lnTo>
                <a:lnTo>
                  <a:pt x="59160" y="31290"/>
                </a:lnTo>
                <a:lnTo>
                  <a:pt x="59160" y="31280"/>
                </a:lnTo>
                <a:lnTo>
                  <a:pt x="59160" y="31270"/>
                </a:lnTo>
                <a:lnTo>
                  <a:pt x="59170" y="31260"/>
                </a:lnTo>
                <a:lnTo>
                  <a:pt x="59170" y="31250"/>
                </a:lnTo>
                <a:lnTo>
                  <a:pt x="59180" y="31260"/>
                </a:lnTo>
                <a:lnTo>
                  <a:pt x="59190" y="31260"/>
                </a:lnTo>
                <a:lnTo>
                  <a:pt x="59190" y="31250"/>
                </a:lnTo>
                <a:lnTo>
                  <a:pt x="59190" y="31240"/>
                </a:lnTo>
                <a:lnTo>
                  <a:pt x="59190" y="31230"/>
                </a:lnTo>
                <a:lnTo>
                  <a:pt x="59190" y="31220"/>
                </a:lnTo>
                <a:lnTo>
                  <a:pt x="59190" y="31210"/>
                </a:lnTo>
                <a:lnTo>
                  <a:pt x="59200" y="31210"/>
                </a:lnTo>
                <a:lnTo>
                  <a:pt x="59220" y="31200"/>
                </a:lnTo>
                <a:lnTo>
                  <a:pt x="59230" y="31190"/>
                </a:lnTo>
                <a:lnTo>
                  <a:pt x="59230" y="31180"/>
                </a:lnTo>
                <a:lnTo>
                  <a:pt x="59240" y="31180"/>
                </a:lnTo>
                <a:lnTo>
                  <a:pt x="59240" y="31170"/>
                </a:lnTo>
                <a:lnTo>
                  <a:pt x="59240" y="31160"/>
                </a:lnTo>
                <a:lnTo>
                  <a:pt x="59240" y="31150"/>
                </a:lnTo>
                <a:lnTo>
                  <a:pt x="59240" y="31140"/>
                </a:lnTo>
                <a:lnTo>
                  <a:pt x="59240" y="31130"/>
                </a:lnTo>
                <a:lnTo>
                  <a:pt x="59240" y="31120"/>
                </a:lnTo>
                <a:lnTo>
                  <a:pt x="59240" y="31110"/>
                </a:lnTo>
                <a:lnTo>
                  <a:pt x="59240" y="31100"/>
                </a:lnTo>
                <a:lnTo>
                  <a:pt x="59250" y="31090"/>
                </a:lnTo>
                <a:lnTo>
                  <a:pt x="59260" y="31090"/>
                </a:lnTo>
                <a:lnTo>
                  <a:pt x="59260" y="31080"/>
                </a:lnTo>
                <a:lnTo>
                  <a:pt x="59270" y="31070"/>
                </a:lnTo>
                <a:lnTo>
                  <a:pt x="59280" y="31070"/>
                </a:lnTo>
                <a:lnTo>
                  <a:pt x="59290" y="31060"/>
                </a:lnTo>
                <a:lnTo>
                  <a:pt x="59300" y="31060"/>
                </a:lnTo>
                <a:lnTo>
                  <a:pt x="59310" y="31040"/>
                </a:lnTo>
                <a:lnTo>
                  <a:pt x="59320" y="31030"/>
                </a:lnTo>
                <a:lnTo>
                  <a:pt x="59320" y="31020"/>
                </a:lnTo>
                <a:lnTo>
                  <a:pt x="59310" y="31020"/>
                </a:lnTo>
                <a:lnTo>
                  <a:pt x="59310" y="31010"/>
                </a:lnTo>
                <a:lnTo>
                  <a:pt x="59310" y="31000"/>
                </a:lnTo>
                <a:lnTo>
                  <a:pt x="59310" y="30990"/>
                </a:lnTo>
                <a:lnTo>
                  <a:pt x="59300" y="30990"/>
                </a:lnTo>
                <a:lnTo>
                  <a:pt x="59290" y="30980"/>
                </a:lnTo>
                <a:lnTo>
                  <a:pt x="59290" y="30970"/>
                </a:lnTo>
                <a:lnTo>
                  <a:pt x="59290" y="30960"/>
                </a:lnTo>
                <a:lnTo>
                  <a:pt x="59290" y="30950"/>
                </a:lnTo>
                <a:lnTo>
                  <a:pt x="59290" y="30940"/>
                </a:lnTo>
                <a:lnTo>
                  <a:pt x="59300" y="30930"/>
                </a:lnTo>
                <a:lnTo>
                  <a:pt x="59300" y="30920"/>
                </a:lnTo>
                <a:lnTo>
                  <a:pt x="59310" y="30920"/>
                </a:lnTo>
                <a:lnTo>
                  <a:pt x="59320" y="30920"/>
                </a:lnTo>
                <a:lnTo>
                  <a:pt x="59330" y="30920"/>
                </a:lnTo>
                <a:lnTo>
                  <a:pt x="59340" y="30920"/>
                </a:lnTo>
                <a:lnTo>
                  <a:pt x="59350" y="30920"/>
                </a:lnTo>
                <a:lnTo>
                  <a:pt x="59360" y="30910"/>
                </a:lnTo>
                <a:lnTo>
                  <a:pt x="59370" y="30890"/>
                </a:lnTo>
                <a:lnTo>
                  <a:pt x="59360" y="30890"/>
                </a:lnTo>
                <a:lnTo>
                  <a:pt x="59350" y="30880"/>
                </a:lnTo>
                <a:lnTo>
                  <a:pt x="59340" y="30880"/>
                </a:lnTo>
                <a:lnTo>
                  <a:pt x="59330" y="30870"/>
                </a:lnTo>
                <a:lnTo>
                  <a:pt x="59330" y="30860"/>
                </a:lnTo>
                <a:lnTo>
                  <a:pt x="59320" y="30840"/>
                </a:lnTo>
                <a:lnTo>
                  <a:pt x="59320" y="30830"/>
                </a:lnTo>
                <a:lnTo>
                  <a:pt x="59330" y="30830"/>
                </a:lnTo>
                <a:lnTo>
                  <a:pt x="59340" y="30830"/>
                </a:lnTo>
                <a:lnTo>
                  <a:pt x="59350" y="30830"/>
                </a:lnTo>
                <a:lnTo>
                  <a:pt x="59360" y="30840"/>
                </a:lnTo>
                <a:lnTo>
                  <a:pt x="59370" y="30840"/>
                </a:lnTo>
                <a:lnTo>
                  <a:pt x="59370" y="30830"/>
                </a:lnTo>
                <a:lnTo>
                  <a:pt x="59380" y="30830"/>
                </a:lnTo>
                <a:lnTo>
                  <a:pt x="59380" y="30820"/>
                </a:lnTo>
                <a:lnTo>
                  <a:pt x="59390" y="30800"/>
                </a:lnTo>
                <a:lnTo>
                  <a:pt x="59390" y="30790"/>
                </a:lnTo>
                <a:lnTo>
                  <a:pt x="59390" y="30780"/>
                </a:lnTo>
                <a:lnTo>
                  <a:pt x="59380" y="30770"/>
                </a:lnTo>
                <a:lnTo>
                  <a:pt x="59370" y="30780"/>
                </a:lnTo>
                <a:lnTo>
                  <a:pt x="59360" y="30780"/>
                </a:lnTo>
                <a:lnTo>
                  <a:pt x="59350" y="30770"/>
                </a:lnTo>
                <a:lnTo>
                  <a:pt x="59350" y="30760"/>
                </a:lnTo>
                <a:lnTo>
                  <a:pt x="59360" y="30750"/>
                </a:lnTo>
                <a:lnTo>
                  <a:pt x="59370" y="30750"/>
                </a:lnTo>
                <a:lnTo>
                  <a:pt x="59370" y="30740"/>
                </a:lnTo>
                <a:lnTo>
                  <a:pt x="59380" y="30730"/>
                </a:lnTo>
                <a:lnTo>
                  <a:pt x="59390" y="30730"/>
                </a:lnTo>
                <a:lnTo>
                  <a:pt x="59390" y="30720"/>
                </a:lnTo>
                <a:lnTo>
                  <a:pt x="59380" y="30720"/>
                </a:lnTo>
                <a:lnTo>
                  <a:pt x="59380" y="30710"/>
                </a:lnTo>
                <a:lnTo>
                  <a:pt x="59390" y="30700"/>
                </a:lnTo>
                <a:lnTo>
                  <a:pt x="59390" y="30690"/>
                </a:lnTo>
                <a:lnTo>
                  <a:pt x="59390" y="30680"/>
                </a:lnTo>
                <a:lnTo>
                  <a:pt x="59390" y="30670"/>
                </a:lnTo>
                <a:lnTo>
                  <a:pt x="59390" y="30660"/>
                </a:lnTo>
                <a:lnTo>
                  <a:pt x="59380" y="30660"/>
                </a:lnTo>
                <a:lnTo>
                  <a:pt x="59370" y="30650"/>
                </a:lnTo>
                <a:lnTo>
                  <a:pt x="59370" y="30640"/>
                </a:lnTo>
                <a:lnTo>
                  <a:pt x="59380" y="30640"/>
                </a:lnTo>
                <a:lnTo>
                  <a:pt x="59380" y="30630"/>
                </a:lnTo>
                <a:lnTo>
                  <a:pt x="59390" y="30630"/>
                </a:lnTo>
                <a:lnTo>
                  <a:pt x="59400" y="30630"/>
                </a:lnTo>
                <a:lnTo>
                  <a:pt x="59410" y="30620"/>
                </a:lnTo>
                <a:lnTo>
                  <a:pt x="59410" y="30610"/>
                </a:lnTo>
                <a:lnTo>
                  <a:pt x="59410" y="30600"/>
                </a:lnTo>
                <a:lnTo>
                  <a:pt x="59410" y="30590"/>
                </a:lnTo>
                <a:lnTo>
                  <a:pt x="59410" y="30580"/>
                </a:lnTo>
                <a:lnTo>
                  <a:pt x="59410" y="30570"/>
                </a:lnTo>
                <a:lnTo>
                  <a:pt x="59400" y="30560"/>
                </a:lnTo>
                <a:lnTo>
                  <a:pt x="59390" y="30560"/>
                </a:lnTo>
                <a:lnTo>
                  <a:pt x="59380" y="30550"/>
                </a:lnTo>
                <a:lnTo>
                  <a:pt x="59380" y="30540"/>
                </a:lnTo>
                <a:lnTo>
                  <a:pt x="59370" y="30530"/>
                </a:lnTo>
                <a:lnTo>
                  <a:pt x="59370" y="30520"/>
                </a:lnTo>
                <a:lnTo>
                  <a:pt x="59380" y="30510"/>
                </a:lnTo>
                <a:lnTo>
                  <a:pt x="59380" y="30500"/>
                </a:lnTo>
                <a:lnTo>
                  <a:pt x="59370" y="30490"/>
                </a:lnTo>
                <a:lnTo>
                  <a:pt x="59380" y="30480"/>
                </a:lnTo>
                <a:lnTo>
                  <a:pt x="59400" y="30450"/>
                </a:lnTo>
                <a:lnTo>
                  <a:pt x="59380" y="30450"/>
                </a:lnTo>
                <a:lnTo>
                  <a:pt x="59380" y="30440"/>
                </a:lnTo>
                <a:lnTo>
                  <a:pt x="59370" y="30440"/>
                </a:lnTo>
                <a:lnTo>
                  <a:pt x="59370" y="30430"/>
                </a:lnTo>
                <a:lnTo>
                  <a:pt x="59370" y="30440"/>
                </a:lnTo>
                <a:lnTo>
                  <a:pt x="59360" y="30440"/>
                </a:lnTo>
                <a:lnTo>
                  <a:pt x="59350" y="30430"/>
                </a:lnTo>
                <a:lnTo>
                  <a:pt x="59350" y="30420"/>
                </a:lnTo>
                <a:lnTo>
                  <a:pt x="59360" y="30410"/>
                </a:lnTo>
                <a:lnTo>
                  <a:pt x="59380" y="30410"/>
                </a:lnTo>
                <a:lnTo>
                  <a:pt x="59390" y="30410"/>
                </a:lnTo>
                <a:lnTo>
                  <a:pt x="59390" y="30400"/>
                </a:lnTo>
                <a:lnTo>
                  <a:pt x="59390" y="30390"/>
                </a:lnTo>
                <a:lnTo>
                  <a:pt x="59390" y="30380"/>
                </a:lnTo>
                <a:lnTo>
                  <a:pt x="59380" y="30380"/>
                </a:lnTo>
                <a:lnTo>
                  <a:pt x="59380" y="30370"/>
                </a:lnTo>
                <a:lnTo>
                  <a:pt x="59380" y="30360"/>
                </a:lnTo>
                <a:lnTo>
                  <a:pt x="59370" y="30350"/>
                </a:lnTo>
                <a:lnTo>
                  <a:pt x="59370" y="30340"/>
                </a:lnTo>
                <a:lnTo>
                  <a:pt x="59360" y="30340"/>
                </a:lnTo>
                <a:lnTo>
                  <a:pt x="59360" y="30330"/>
                </a:lnTo>
                <a:lnTo>
                  <a:pt x="59350" y="30330"/>
                </a:lnTo>
                <a:lnTo>
                  <a:pt x="59340" y="30320"/>
                </a:lnTo>
                <a:lnTo>
                  <a:pt x="59330" y="30310"/>
                </a:lnTo>
                <a:lnTo>
                  <a:pt x="59320" y="30300"/>
                </a:lnTo>
                <a:lnTo>
                  <a:pt x="59320" y="30290"/>
                </a:lnTo>
                <a:lnTo>
                  <a:pt x="59310" y="30280"/>
                </a:lnTo>
                <a:lnTo>
                  <a:pt x="59300" y="30280"/>
                </a:lnTo>
                <a:lnTo>
                  <a:pt x="59300" y="30270"/>
                </a:lnTo>
                <a:lnTo>
                  <a:pt x="59290" y="30270"/>
                </a:lnTo>
                <a:lnTo>
                  <a:pt x="59280" y="30270"/>
                </a:lnTo>
                <a:lnTo>
                  <a:pt x="59280" y="30260"/>
                </a:lnTo>
                <a:lnTo>
                  <a:pt x="59280" y="30250"/>
                </a:lnTo>
                <a:lnTo>
                  <a:pt x="59290" y="30240"/>
                </a:lnTo>
                <a:lnTo>
                  <a:pt x="59280" y="30240"/>
                </a:lnTo>
                <a:lnTo>
                  <a:pt x="59270" y="30240"/>
                </a:lnTo>
                <a:lnTo>
                  <a:pt x="59270" y="30230"/>
                </a:lnTo>
                <a:lnTo>
                  <a:pt x="59280" y="30220"/>
                </a:lnTo>
                <a:lnTo>
                  <a:pt x="59280" y="30210"/>
                </a:lnTo>
                <a:lnTo>
                  <a:pt x="59270" y="30200"/>
                </a:lnTo>
                <a:lnTo>
                  <a:pt x="59270" y="30190"/>
                </a:lnTo>
                <a:lnTo>
                  <a:pt x="59260" y="30180"/>
                </a:lnTo>
                <a:lnTo>
                  <a:pt x="59250" y="30170"/>
                </a:lnTo>
                <a:lnTo>
                  <a:pt x="59250" y="30160"/>
                </a:lnTo>
                <a:lnTo>
                  <a:pt x="59240" y="30160"/>
                </a:lnTo>
                <a:lnTo>
                  <a:pt x="59240" y="30150"/>
                </a:lnTo>
                <a:lnTo>
                  <a:pt x="59240" y="30140"/>
                </a:lnTo>
                <a:lnTo>
                  <a:pt x="59240" y="30130"/>
                </a:lnTo>
                <a:lnTo>
                  <a:pt x="59240" y="30120"/>
                </a:lnTo>
                <a:lnTo>
                  <a:pt x="59250" y="30110"/>
                </a:lnTo>
                <a:lnTo>
                  <a:pt x="59230" y="30110"/>
                </a:lnTo>
                <a:lnTo>
                  <a:pt x="59230" y="30100"/>
                </a:lnTo>
                <a:lnTo>
                  <a:pt x="59220" y="30100"/>
                </a:lnTo>
                <a:lnTo>
                  <a:pt x="59230" y="30090"/>
                </a:lnTo>
                <a:lnTo>
                  <a:pt x="59240" y="30090"/>
                </a:lnTo>
                <a:lnTo>
                  <a:pt x="59230" y="30090"/>
                </a:lnTo>
                <a:lnTo>
                  <a:pt x="59230" y="30080"/>
                </a:lnTo>
                <a:lnTo>
                  <a:pt x="59230" y="30070"/>
                </a:lnTo>
                <a:lnTo>
                  <a:pt x="59240" y="30060"/>
                </a:lnTo>
                <a:lnTo>
                  <a:pt x="59240" y="30050"/>
                </a:lnTo>
                <a:lnTo>
                  <a:pt x="59230" y="30050"/>
                </a:lnTo>
                <a:lnTo>
                  <a:pt x="59230" y="30040"/>
                </a:lnTo>
                <a:lnTo>
                  <a:pt x="59230" y="30030"/>
                </a:lnTo>
                <a:lnTo>
                  <a:pt x="59240" y="30030"/>
                </a:lnTo>
                <a:lnTo>
                  <a:pt x="59230" y="30030"/>
                </a:lnTo>
                <a:lnTo>
                  <a:pt x="59240" y="30020"/>
                </a:lnTo>
                <a:lnTo>
                  <a:pt x="59250" y="30020"/>
                </a:lnTo>
                <a:lnTo>
                  <a:pt x="59260" y="30020"/>
                </a:lnTo>
                <a:lnTo>
                  <a:pt x="59260" y="30010"/>
                </a:lnTo>
                <a:lnTo>
                  <a:pt x="59250" y="30010"/>
                </a:lnTo>
                <a:lnTo>
                  <a:pt x="59250" y="30000"/>
                </a:lnTo>
                <a:lnTo>
                  <a:pt x="59260" y="30000"/>
                </a:lnTo>
                <a:lnTo>
                  <a:pt x="59260" y="29990"/>
                </a:lnTo>
                <a:lnTo>
                  <a:pt x="59260" y="29980"/>
                </a:lnTo>
                <a:lnTo>
                  <a:pt x="59260" y="29970"/>
                </a:lnTo>
                <a:lnTo>
                  <a:pt x="59270" y="29970"/>
                </a:lnTo>
                <a:lnTo>
                  <a:pt x="59270" y="29960"/>
                </a:lnTo>
                <a:lnTo>
                  <a:pt x="59270" y="29970"/>
                </a:lnTo>
                <a:lnTo>
                  <a:pt x="59280" y="29970"/>
                </a:lnTo>
                <a:lnTo>
                  <a:pt x="59290" y="29970"/>
                </a:lnTo>
                <a:lnTo>
                  <a:pt x="59300" y="29970"/>
                </a:lnTo>
                <a:lnTo>
                  <a:pt x="59300" y="29950"/>
                </a:lnTo>
                <a:lnTo>
                  <a:pt x="59300" y="29940"/>
                </a:lnTo>
                <a:lnTo>
                  <a:pt x="59290" y="29940"/>
                </a:lnTo>
                <a:lnTo>
                  <a:pt x="59270" y="29930"/>
                </a:lnTo>
                <a:lnTo>
                  <a:pt x="59260" y="29930"/>
                </a:lnTo>
                <a:lnTo>
                  <a:pt x="59250" y="29930"/>
                </a:lnTo>
                <a:lnTo>
                  <a:pt x="59250" y="29920"/>
                </a:lnTo>
                <a:lnTo>
                  <a:pt x="59250" y="29910"/>
                </a:lnTo>
                <a:lnTo>
                  <a:pt x="59250" y="29900"/>
                </a:lnTo>
                <a:lnTo>
                  <a:pt x="59260" y="29890"/>
                </a:lnTo>
                <a:lnTo>
                  <a:pt x="59260" y="29880"/>
                </a:lnTo>
                <a:lnTo>
                  <a:pt x="59250" y="29870"/>
                </a:lnTo>
                <a:lnTo>
                  <a:pt x="59250" y="29860"/>
                </a:lnTo>
                <a:lnTo>
                  <a:pt x="59250" y="29850"/>
                </a:lnTo>
                <a:lnTo>
                  <a:pt x="59260" y="29850"/>
                </a:lnTo>
                <a:lnTo>
                  <a:pt x="59240" y="29840"/>
                </a:lnTo>
                <a:lnTo>
                  <a:pt x="59240" y="29830"/>
                </a:lnTo>
                <a:lnTo>
                  <a:pt x="59240" y="29820"/>
                </a:lnTo>
                <a:lnTo>
                  <a:pt x="59250" y="29820"/>
                </a:lnTo>
                <a:lnTo>
                  <a:pt x="59240" y="29820"/>
                </a:lnTo>
                <a:lnTo>
                  <a:pt x="59240" y="29810"/>
                </a:lnTo>
                <a:lnTo>
                  <a:pt x="59240" y="29800"/>
                </a:lnTo>
                <a:lnTo>
                  <a:pt x="59240" y="29790"/>
                </a:lnTo>
                <a:lnTo>
                  <a:pt x="59250" y="29790"/>
                </a:lnTo>
                <a:lnTo>
                  <a:pt x="59250" y="29780"/>
                </a:lnTo>
                <a:lnTo>
                  <a:pt x="59250" y="29770"/>
                </a:lnTo>
                <a:lnTo>
                  <a:pt x="59240" y="29770"/>
                </a:lnTo>
                <a:lnTo>
                  <a:pt x="59230" y="29760"/>
                </a:lnTo>
                <a:lnTo>
                  <a:pt x="59230" y="29750"/>
                </a:lnTo>
                <a:lnTo>
                  <a:pt x="59250" y="29760"/>
                </a:lnTo>
                <a:lnTo>
                  <a:pt x="59250" y="29750"/>
                </a:lnTo>
                <a:lnTo>
                  <a:pt x="59250" y="29740"/>
                </a:lnTo>
                <a:lnTo>
                  <a:pt x="59260" y="29730"/>
                </a:lnTo>
                <a:lnTo>
                  <a:pt x="59260" y="29720"/>
                </a:lnTo>
                <a:lnTo>
                  <a:pt x="59270" y="29720"/>
                </a:lnTo>
                <a:lnTo>
                  <a:pt x="59270" y="29710"/>
                </a:lnTo>
                <a:lnTo>
                  <a:pt x="59280" y="29710"/>
                </a:lnTo>
                <a:lnTo>
                  <a:pt x="59280" y="29700"/>
                </a:lnTo>
                <a:lnTo>
                  <a:pt x="59290" y="29690"/>
                </a:lnTo>
                <a:lnTo>
                  <a:pt x="59300" y="29700"/>
                </a:lnTo>
                <a:lnTo>
                  <a:pt x="59310" y="29700"/>
                </a:lnTo>
                <a:lnTo>
                  <a:pt x="59320" y="29700"/>
                </a:lnTo>
                <a:lnTo>
                  <a:pt x="59330" y="29690"/>
                </a:lnTo>
                <a:lnTo>
                  <a:pt x="59320" y="29690"/>
                </a:lnTo>
                <a:lnTo>
                  <a:pt x="59310" y="29670"/>
                </a:lnTo>
                <a:lnTo>
                  <a:pt x="59320" y="29670"/>
                </a:lnTo>
                <a:lnTo>
                  <a:pt x="59320" y="29660"/>
                </a:lnTo>
                <a:lnTo>
                  <a:pt x="59320" y="29650"/>
                </a:lnTo>
                <a:lnTo>
                  <a:pt x="59330" y="29640"/>
                </a:lnTo>
                <a:lnTo>
                  <a:pt x="59330" y="29630"/>
                </a:lnTo>
                <a:lnTo>
                  <a:pt x="59340" y="29630"/>
                </a:lnTo>
                <a:lnTo>
                  <a:pt x="59350" y="29630"/>
                </a:lnTo>
                <a:lnTo>
                  <a:pt x="59360" y="29640"/>
                </a:lnTo>
                <a:lnTo>
                  <a:pt x="59370" y="29640"/>
                </a:lnTo>
                <a:lnTo>
                  <a:pt x="59380" y="29630"/>
                </a:lnTo>
                <a:lnTo>
                  <a:pt x="59380" y="29620"/>
                </a:lnTo>
                <a:lnTo>
                  <a:pt x="59370" y="29610"/>
                </a:lnTo>
                <a:lnTo>
                  <a:pt x="59360" y="29600"/>
                </a:lnTo>
                <a:lnTo>
                  <a:pt x="59370" y="29600"/>
                </a:lnTo>
                <a:lnTo>
                  <a:pt x="59380" y="29590"/>
                </a:lnTo>
                <a:lnTo>
                  <a:pt x="59380" y="29580"/>
                </a:lnTo>
                <a:lnTo>
                  <a:pt x="59390" y="29570"/>
                </a:lnTo>
                <a:lnTo>
                  <a:pt x="59390" y="29560"/>
                </a:lnTo>
                <a:lnTo>
                  <a:pt x="59380" y="29560"/>
                </a:lnTo>
                <a:lnTo>
                  <a:pt x="59370" y="29550"/>
                </a:lnTo>
                <a:lnTo>
                  <a:pt x="59370" y="29540"/>
                </a:lnTo>
                <a:lnTo>
                  <a:pt x="59380" y="29540"/>
                </a:lnTo>
                <a:lnTo>
                  <a:pt x="59400" y="29550"/>
                </a:lnTo>
                <a:lnTo>
                  <a:pt x="59400" y="29540"/>
                </a:lnTo>
                <a:lnTo>
                  <a:pt x="59400" y="29530"/>
                </a:lnTo>
                <a:lnTo>
                  <a:pt x="59400" y="29520"/>
                </a:lnTo>
                <a:lnTo>
                  <a:pt x="59410" y="29510"/>
                </a:lnTo>
                <a:lnTo>
                  <a:pt x="59420" y="29510"/>
                </a:lnTo>
                <a:lnTo>
                  <a:pt x="59430" y="29500"/>
                </a:lnTo>
                <a:lnTo>
                  <a:pt x="59440" y="29490"/>
                </a:lnTo>
                <a:lnTo>
                  <a:pt x="59440" y="29480"/>
                </a:lnTo>
                <a:lnTo>
                  <a:pt x="59450" y="29470"/>
                </a:lnTo>
                <a:lnTo>
                  <a:pt x="59460" y="29460"/>
                </a:lnTo>
                <a:lnTo>
                  <a:pt x="59470" y="29460"/>
                </a:lnTo>
                <a:lnTo>
                  <a:pt x="59480" y="29460"/>
                </a:lnTo>
                <a:lnTo>
                  <a:pt x="59480" y="29450"/>
                </a:lnTo>
                <a:lnTo>
                  <a:pt x="59480" y="29440"/>
                </a:lnTo>
                <a:lnTo>
                  <a:pt x="59490" y="29440"/>
                </a:lnTo>
                <a:lnTo>
                  <a:pt x="59490" y="29450"/>
                </a:lnTo>
                <a:lnTo>
                  <a:pt x="59500" y="29440"/>
                </a:lnTo>
                <a:lnTo>
                  <a:pt x="59510" y="29440"/>
                </a:lnTo>
                <a:lnTo>
                  <a:pt x="59520" y="29450"/>
                </a:lnTo>
                <a:lnTo>
                  <a:pt x="59530" y="29450"/>
                </a:lnTo>
                <a:lnTo>
                  <a:pt x="59520" y="29440"/>
                </a:lnTo>
                <a:lnTo>
                  <a:pt x="59530" y="29440"/>
                </a:lnTo>
                <a:lnTo>
                  <a:pt x="59540" y="29440"/>
                </a:lnTo>
                <a:lnTo>
                  <a:pt x="59550" y="29440"/>
                </a:lnTo>
                <a:lnTo>
                  <a:pt x="59560" y="29460"/>
                </a:lnTo>
                <a:lnTo>
                  <a:pt x="59560" y="29470"/>
                </a:lnTo>
                <a:lnTo>
                  <a:pt x="59570" y="29470"/>
                </a:lnTo>
                <a:lnTo>
                  <a:pt x="59570" y="29460"/>
                </a:lnTo>
                <a:lnTo>
                  <a:pt x="59580" y="29460"/>
                </a:lnTo>
                <a:lnTo>
                  <a:pt x="59580" y="29470"/>
                </a:lnTo>
                <a:lnTo>
                  <a:pt x="59590" y="29470"/>
                </a:lnTo>
                <a:lnTo>
                  <a:pt x="59600" y="29460"/>
                </a:lnTo>
                <a:lnTo>
                  <a:pt x="59600" y="29450"/>
                </a:lnTo>
                <a:lnTo>
                  <a:pt x="59610" y="29450"/>
                </a:lnTo>
                <a:lnTo>
                  <a:pt x="59610" y="29440"/>
                </a:lnTo>
                <a:lnTo>
                  <a:pt x="59620" y="29440"/>
                </a:lnTo>
                <a:lnTo>
                  <a:pt x="59620" y="29430"/>
                </a:lnTo>
                <a:lnTo>
                  <a:pt x="59630" y="29430"/>
                </a:lnTo>
                <a:lnTo>
                  <a:pt x="59640" y="29440"/>
                </a:lnTo>
                <a:lnTo>
                  <a:pt x="59650" y="29450"/>
                </a:lnTo>
                <a:lnTo>
                  <a:pt x="59660" y="29450"/>
                </a:lnTo>
                <a:lnTo>
                  <a:pt x="59670" y="29440"/>
                </a:lnTo>
                <a:lnTo>
                  <a:pt x="59680" y="29440"/>
                </a:lnTo>
                <a:lnTo>
                  <a:pt x="59690" y="29430"/>
                </a:lnTo>
                <a:lnTo>
                  <a:pt x="59700" y="29420"/>
                </a:lnTo>
                <a:lnTo>
                  <a:pt x="59700" y="29410"/>
                </a:lnTo>
                <a:lnTo>
                  <a:pt x="59710" y="29400"/>
                </a:lnTo>
                <a:lnTo>
                  <a:pt x="59720" y="29390"/>
                </a:lnTo>
                <a:lnTo>
                  <a:pt x="59720" y="29400"/>
                </a:lnTo>
                <a:lnTo>
                  <a:pt x="59730" y="29400"/>
                </a:lnTo>
                <a:lnTo>
                  <a:pt x="59730" y="29390"/>
                </a:lnTo>
                <a:lnTo>
                  <a:pt x="59740" y="29390"/>
                </a:lnTo>
                <a:lnTo>
                  <a:pt x="59740" y="29380"/>
                </a:lnTo>
                <a:lnTo>
                  <a:pt x="59750" y="29380"/>
                </a:lnTo>
                <a:lnTo>
                  <a:pt x="59760" y="29370"/>
                </a:lnTo>
                <a:lnTo>
                  <a:pt x="59770" y="29360"/>
                </a:lnTo>
                <a:lnTo>
                  <a:pt x="59770" y="29370"/>
                </a:lnTo>
                <a:lnTo>
                  <a:pt x="59780" y="29370"/>
                </a:lnTo>
                <a:lnTo>
                  <a:pt x="59780" y="29360"/>
                </a:lnTo>
                <a:lnTo>
                  <a:pt x="59790" y="29360"/>
                </a:lnTo>
                <a:lnTo>
                  <a:pt x="59800" y="29360"/>
                </a:lnTo>
                <a:lnTo>
                  <a:pt x="59810" y="29350"/>
                </a:lnTo>
                <a:lnTo>
                  <a:pt x="59820" y="29350"/>
                </a:lnTo>
                <a:lnTo>
                  <a:pt x="59830" y="29340"/>
                </a:lnTo>
                <a:lnTo>
                  <a:pt x="59840" y="29340"/>
                </a:lnTo>
                <a:lnTo>
                  <a:pt x="59850" y="29340"/>
                </a:lnTo>
                <a:lnTo>
                  <a:pt x="59860" y="29350"/>
                </a:lnTo>
                <a:lnTo>
                  <a:pt x="59860" y="29360"/>
                </a:lnTo>
                <a:lnTo>
                  <a:pt x="59860" y="29370"/>
                </a:lnTo>
                <a:lnTo>
                  <a:pt x="59870" y="29370"/>
                </a:lnTo>
                <a:lnTo>
                  <a:pt x="59880" y="29370"/>
                </a:lnTo>
                <a:lnTo>
                  <a:pt x="59890" y="29360"/>
                </a:lnTo>
                <a:lnTo>
                  <a:pt x="59900" y="29360"/>
                </a:lnTo>
                <a:lnTo>
                  <a:pt x="59900" y="29370"/>
                </a:lnTo>
                <a:lnTo>
                  <a:pt x="59910" y="29370"/>
                </a:lnTo>
                <a:lnTo>
                  <a:pt x="59920" y="29380"/>
                </a:lnTo>
                <a:lnTo>
                  <a:pt x="59920" y="29370"/>
                </a:lnTo>
                <a:lnTo>
                  <a:pt x="59930" y="29370"/>
                </a:lnTo>
                <a:lnTo>
                  <a:pt x="59940" y="29360"/>
                </a:lnTo>
                <a:lnTo>
                  <a:pt x="59950" y="29360"/>
                </a:lnTo>
                <a:lnTo>
                  <a:pt x="59950" y="29370"/>
                </a:lnTo>
                <a:lnTo>
                  <a:pt x="59960" y="29380"/>
                </a:lnTo>
                <a:lnTo>
                  <a:pt x="59960" y="29390"/>
                </a:lnTo>
                <a:lnTo>
                  <a:pt x="59970" y="29390"/>
                </a:lnTo>
                <a:lnTo>
                  <a:pt x="59970" y="29400"/>
                </a:lnTo>
                <a:lnTo>
                  <a:pt x="59970" y="29410"/>
                </a:lnTo>
                <a:lnTo>
                  <a:pt x="59980" y="29420"/>
                </a:lnTo>
                <a:lnTo>
                  <a:pt x="59990" y="29420"/>
                </a:lnTo>
                <a:lnTo>
                  <a:pt x="60000" y="29420"/>
                </a:lnTo>
                <a:lnTo>
                  <a:pt x="60000" y="29430"/>
                </a:lnTo>
                <a:lnTo>
                  <a:pt x="60000" y="29440"/>
                </a:lnTo>
                <a:lnTo>
                  <a:pt x="60010" y="29440"/>
                </a:lnTo>
                <a:lnTo>
                  <a:pt x="60010" y="29450"/>
                </a:lnTo>
                <a:lnTo>
                  <a:pt x="60020" y="29460"/>
                </a:lnTo>
                <a:lnTo>
                  <a:pt x="60030" y="29460"/>
                </a:lnTo>
                <a:lnTo>
                  <a:pt x="60040" y="29460"/>
                </a:lnTo>
                <a:lnTo>
                  <a:pt x="60050" y="29460"/>
                </a:lnTo>
                <a:lnTo>
                  <a:pt x="60060" y="29460"/>
                </a:lnTo>
                <a:lnTo>
                  <a:pt x="60070" y="29470"/>
                </a:lnTo>
                <a:lnTo>
                  <a:pt x="60080" y="29460"/>
                </a:lnTo>
                <a:lnTo>
                  <a:pt x="60090" y="29460"/>
                </a:lnTo>
                <a:lnTo>
                  <a:pt x="60090" y="29470"/>
                </a:lnTo>
                <a:lnTo>
                  <a:pt x="60100" y="29480"/>
                </a:lnTo>
                <a:lnTo>
                  <a:pt x="60110" y="29480"/>
                </a:lnTo>
                <a:lnTo>
                  <a:pt x="60120" y="29480"/>
                </a:lnTo>
                <a:lnTo>
                  <a:pt x="60140" y="29480"/>
                </a:lnTo>
                <a:lnTo>
                  <a:pt x="60140" y="29490"/>
                </a:lnTo>
                <a:lnTo>
                  <a:pt x="60150" y="29490"/>
                </a:lnTo>
                <a:lnTo>
                  <a:pt x="60160" y="29490"/>
                </a:lnTo>
                <a:lnTo>
                  <a:pt x="60170" y="29490"/>
                </a:lnTo>
                <a:lnTo>
                  <a:pt x="60180" y="29480"/>
                </a:lnTo>
                <a:lnTo>
                  <a:pt x="60190" y="29490"/>
                </a:lnTo>
                <a:lnTo>
                  <a:pt x="60200" y="29500"/>
                </a:lnTo>
                <a:lnTo>
                  <a:pt x="60210" y="29500"/>
                </a:lnTo>
                <a:lnTo>
                  <a:pt x="60230" y="29510"/>
                </a:lnTo>
                <a:lnTo>
                  <a:pt x="60240" y="29510"/>
                </a:lnTo>
                <a:lnTo>
                  <a:pt x="60250" y="29510"/>
                </a:lnTo>
                <a:lnTo>
                  <a:pt x="60250" y="29500"/>
                </a:lnTo>
                <a:lnTo>
                  <a:pt x="60260" y="29500"/>
                </a:lnTo>
                <a:lnTo>
                  <a:pt x="60260" y="29490"/>
                </a:lnTo>
                <a:lnTo>
                  <a:pt x="60270" y="29490"/>
                </a:lnTo>
                <a:lnTo>
                  <a:pt x="60280" y="29490"/>
                </a:lnTo>
                <a:lnTo>
                  <a:pt x="60290" y="29490"/>
                </a:lnTo>
                <a:lnTo>
                  <a:pt x="60300" y="29490"/>
                </a:lnTo>
                <a:lnTo>
                  <a:pt x="60300" y="29480"/>
                </a:lnTo>
                <a:lnTo>
                  <a:pt x="60310" y="29470"/>
                </a:lnTo>
                <a:lnTo>
                  <a:pt x="60310" y="29460"/>
                </a:lnTo>
                <a:lnTo>
                  <a:pt x="60320" y="29460"/>
                </a:lnTo>
                <a:lnTo>
                  <a:pt x="60330" y="29460"/>
                </a:lnTo>
                <a:lnTo>
                  <a:pt x="60340" y="29460"/>
                </a:lnTo>
                <a:lnTo>
                  <a:pt x="60350" y="29460"/>
                </a:lnTo>
                <a:lnTo>
                  <a:pt x="60370" y="29470"/>
                </a:lnTo>
                <a:lnTo>
                  <a:pt x="60380" y="29460"/>
                </a:lnTo>
                <a:lnTo>
                  <a:pt x="60390" y="29460"/>
                </a:lnTo>
                <a:lnTo>
                  <a:pt x="60390" y="29470"/>
                </a:lnTo>
                <a:lnTo>
                  <a:pt x="60400" y="29470"/>
                </a:lnTo>
                <a:lnTo>
                  <a:pt x="60410" y="29460"/>
                </a:lnTo>
                <a:lnTo>
                  <a:pt x="60420" y="29460"/>
                </a:lnTo>
                <a:lnTo>
                  <a:pt x="60430" y="29450"/>
                </a:lnTo>
                <a:lnTo>
                  <a:pt x="60450" y="29450"/>
                </a:lnTo>
                <a:lnTo>
                  <a:pt x="60460" y="29440"/>
                </a:lnTo>
                <a:lnTo>
                  <a:pt x="60470" y="29440"/>
                </a:lnTo>
                <a:lnTo>
                  <a:pt x="60480" y="29440"/>
                </a:lnTo>
                <a:lnTo>
                  <a:pt x="60490" y="29430"/>
                </a:lnTo>
                <a:lnTo>
                  <a:pt x="60500" y="29430"/>
                </a:lnTo>
                <a:lnTo>
                  <a:pt x="60510" y="29430"/>
                </a:lnTo>
                <a:lnTo>
                  <a:pt x="60520" y="29440"/>
                </a:lnTo>
                <a:lnTo>
                  <a:pt x="60520" y="29450"/>
                </a:lnTo>
                <a:lnTo>
                  <a:pt x="60540" y="29450"/>
                </a:lnTo>
                <a:lnTo>
                  <a:pt x="60550" y="29450"/>
                </a:lnTo>
                <a:lnTo>
                  <a:pt x="60560" y="29440"/>
                </a:lnTo>
                <a:lnTo>
                  <a:pt x="60560" y="29430"/>
                </a:lnTo>
                <a:lnTo>
                  <a:pt x="60570" y="29430"/>
                </a:lnTo>
                <a:lnTo>
                  <a:pt x="60580" y="29430"/>
                </a:lnTo>
                <a:lnTo>
                  <a:pt x="60600" y="29440"/>
                </a:lnTo>
                <a:lnTo>
                  <a:pt x="60610" y="29440"/>
                </a:lnTo>
                <a:lnTo>
                  <a:pt x="60620" y="29440"/>
                </a:lnTo>
                <a:lnTo>
                  <a:pt x="60630" y="29440"/>
                </a:lnTo>
                <a:lnTo>
                  <a:pt x="60630" y="29430"/>
                </a:lnTo>
                <a:lnTo>
                  <a:pt x="60640" y="29440"/>
                </a:lnTo>
                <a:lnTo>
                  <a:pt x="60650" y="29440"/>
                </a:lnTo>
                <a:lnTo>
                  <a:pt x="60660" y="29440"/>
                </a:lnTo>
                <a:lnTo>
                  <a:pt x="60650" y="29450"/>
                </a:lnTo>
                <a:lnTo>
                  <a:pt x="60660" y="29460"/>
                </a:lnTo>
                <a:lnTo>
                  <a:pt x="60670" y="29460"/>
                </a:lnTo>
                <a:lnTo>
                  <a:pt x="60670" y="29470"/>
                </a:lnTo>
                <a:lnTo>
                  <a:pt x="60690" y="29470"/>
                </a:lnTo>
                <a:lnTo>
                  <a:pt x="60710" y="29470"/>
                </a:lnTo>
                <a:lnTo>
                  <a:pt x="60720" y="29470"/>
                </a:lnTo>
                <a:lnTo>
                  <a:pt x="60740" y="29470"/>
                </a:lnTo>
                <a:lnTo>
                  <a:pt x="60760" y="29470"/>
                </a:lnTo>
                <a:lnTo>
                  <a:pt x="60780" y="29480"/>
                </a:lnTo>
                <a:lnTo>
                  <a:pt x="60790" y="29480"/>
                </a:lnTo>
                <a:lnTo>
                  <a:pt x="60800" y="29480"/>
                </a:lnTo>
                <a:lnTo>
                  <a:pt x="60810" y="29480"/>
                </a:lnTo>
                <a:lnTo>
                  <a:pt x="60820" y="29470"/>
                </a:lnTo>
                <a:lnTo>
                  <a:pt x="60840" y="29460"/>
                </a:lnTo>
                <a:lnTo>
                  <a:pt x="60850" y="29460"/>
                </a:lnTo>
                <a:lnTo>
                  <a:pt x="60860" y="29450"/>
                </a:lnTo>
                <a:lnTo>
                  <a:pt x="60870" y="29450"/>
                </a:lnTo>
                <a:lnTo>
                  <a:pt x="60880" y="29460"/>
                </a:lnTo>
                <a:lnTo>
                  <a:pt x="60890" y="29460"/>
                </a:lnTo>
                <a:lnTo>
                  <a:pt x="60910" y="29450"/>
                </a:lnTo>
                <a:lnTo>
                  <a:pt x="60920" y="29460"/>
                </a:lnTo>
                <a:lnTo>
                  <a:pt x="60930" y="29470"/>
                </a:lnTo>
                <a:lnTo>
                  <a:pt x="60950" y="29470"/>
                </a:lnTo>
                <a:lnTo>
                  <a:pt x="60950" y="29480"/>
                </a:lnTo>
                <a:lnTo>
                  <a:pt x="60970" y="29480"/>
                </a:lnTo>
                <a:lnTo>
                  <a:pt x="60970" y="29500"/>
                </a:lnTo>
                <a:lnTo>
                  <a:pt x="60970" y="29510"/>
                </a:lnTo>
                <a:lnTo>
                  <a:pt x="60970" y="29520"/>
                </a:lnTo>
                <a:lnTo>
                  <a:pt x="60960" y="29530"/>
                </a:lnTo>
                <a:lnTo>
                  <a:pt x="60970" y="29540"/>
                </a:lnTo>
                <a:lnTo>
                  <a:pt x="60970" y="29550"/>
                </a:lnTo>
                <a:lnTo>
                  <a:pt x="60980" y="29550"/>
                </a:lnTo>
                <a:lnTo>
                  <a:pt x="60990" y="29560"/>
                </a:lnTo>
                <a:lnTo>
                  <a:pt x="60990" y="29570"/>
                </a:lnTo>
                <a:lnTo>
                  <a:pt x="61000" y="29570"/>
                </a:lnTo>
                <a:lnTo>
                  <a:pt x="61000" y="29580"/>
                </a:lnTo>
                <a:lnTo>
                  <a:pt x="61010" y="29590"/>
                </a:lnTo>
                <a:lnTo>
                  <a:pt x="61010" y="29600"/>
                </a:lnTo>
                <a:lnTo>
                  <a:pt x="61020" y="29600"/>
                </a:lnTo>
                <a:lnTo>
                  <a:pt x="61020" y="29610"/>
                </a:lnTo>
                <a:lnTo>
                  <a:pt x="61030" y="29620"/>
                </a:lnTo>
                <a:lnTo>
                  <a:pt x="61040" y="29620"/>
                </a:lnTo>
                <a:lnTo>
                  <a:pt x="61040" y="29630"/>
                </a:lnTo>
                <a:lnTo>
                  <a:pt x="61050" y="29630"/>
                </a:lnTo>
                <a:lnTo>
                  <a:pt x="61050" y="29640"/>
                </a:lnTo>
                <a:lnTo>
                  <a:pt x="61060" y="29640"/>
                </a:lnTo>
                <a:lnTo>
                  <a:pt x="61060" y="29650"/>
                </a:lnTo>
                <a:lnTo>
                  <a:pt x="61070" y="29650"/>
                </a:lnTo>
                <a:lnTo>
                  <a:pt x="61070" y="29670"/>
                </a:lnTo>
                <a:lnTo>
                  <a:pt x="61070" y="29680"/>
                </a:lnTo>
                <a:lnTo>
                  <a:pt x="61080" y="29680"/>
                </a:lnTo>
                <a:lnTo>
                  <a:pt x="61090" y="29680"/>
                </a:lnTo>
                <a:lnTo>
                  <a:pt x="61100" y="29680"/>
                </a:lnTo>
                <a:lnTo>
                  <a:pt x="61110" y="29680"/>
                </a:lnTo>
                <a:lnTo>
                  <a:pt x="61120" y="29680"/>
                </a:lnTo>
                <a:lnTo>
                  <a:pt x="61130" y="29690"/>
                </a:lnTo>
                <a:lnTo>
                  <a:pt x="61150" y="29690"/>
                </a:lnTo>
                <a:lnTo>
                  <a:pt x="61160" y="29700"/>
                </a:lnTo>
                <a:lnTo>
                  <a:pt x="61180" y="29700"/>
                </a:lnTo>
                <a:lnTo>
                  <a:pt x="61190" y="29700"/>
                </a:lnTo>
                <a:lnTo>
                  <a:pt x="61200" y="29700"/>
                </a:lnTo>
                <a:lnTo>
                  <a:pt x="61220" y="29710"/>
                </a:lnTo>
                <a:lnTo>
                  <a:pt x="61220" y="29730"/>
                </a:lnTo>
                <a:lnTo>
                  <a:pt x="61220" y="29740"/>
                </a:lnTo>
                <a:lnTo>
                  <a:pt x="61230" y="29750"/>
                </a:lnTo>
                <a:lnTo>
                  <a:pt x="61240" y="29750"/>
                </a:lnTo>
                <a:lnTo>
                  <a:pt x="61250" y="29760"/>
                </a:lnTo>
                <a:lnTo>
                  <a:pt x="61250" y="29750"/>
                </a:lnTo>
                <a:lnTo>
                  <a:pt x="61260" y="29760"/>
                </a:lnTo>
                <a:lnTo>
                  <a:pt x="61270" y="29760"/>
                </a:lnTo>
                <a:lnTo>
                  <a:pt x="61270" y="29770"/>
                </a:lnTo>
                <a:lnTo>
                  <a:pt x="61290" y="29770"/>
                </a:lnTo>
                <a:lnTo>
                  <a:pt x="61310" y="29770"/>
                </a:lnTo>
                <a:lnTo>
                  <a:pt x="61310" y="29780"/>
                </a:lnTo>
                <a:lnTo>
                  <a:pt x="61320" y="29780"/>
                </a:lnTo>
                <a:lnTo>
                  <a:pt x="61330" y="29790"/>
                </a:lnTo>
                <a:lnTo>
                  <a:pt x="61350" y="29790"/>
                </a:lnTo>
                <a:lnTo>
                  <a:pt x="61350" y="29800"/>
                </a:lnTo>
                <a:lnTo>
                  <a:pt x="61360" y="29800"/>
                </a:lnTo>
                <a:lnTo>
                  <a:pt x="61370" y="29800"/>
                </a:lnTo>
                <a:lnTo>
                  <a:pt x="61380" y="29790"/>
                </a:lnTo>
                <a:lnTo>
                  <a:pt x="61390" y="29790"/>
                </a:lnTo>
                <a:lnTo>
                  <a:pt x="61390" y="29780"/>
                </a:lnTo>
                <a:lnTo>
                  <a:pt x="61820" y="29040"/>
                </a:lnTo>
                <a:lnTo>
                  <a:pt x="61840" y="29010"/>
                </a:lnTo>
                <a:lnTo>
                  <a:pt x="61840" y="29000"/>
                </a:lnTo>
                <a:lnTo>
                  <a:pt x="61830" y="29000"/>
                </a:lnTo>
                <a:lnTo>
                  <a:pt x="61830" y="28990"/>
                </a:lnTo>
                <a:lnTo>
                  <a:pt x="61830" y="28980"/>
                </a:lnTo>
                <a:lnTo>
                  <a:pt x="61840" y="28970"/>
                </a:lnTo>
                <a:lnTo>
                  <a:pt x="61840" y="28960"/>
                </a:lnTo>
                <a:lnTo>
                  <a:pt x="61850" y="28950"/>
                </a:lnTo>
                <a:lnTo>
                  <a:pt x="61850" y="28940"/>
                </a:lnTo>
                <a:lnTo>
                  <a:pt x="61860" y="28930"/>
                </a:lnTo>
                <a:lnTo>
                  <a:pt x="61860" y="28910"/>
                </a:lnTo>
                <a:lnTo>
                  <a:pt x="61860" y="28900"/>
                </a:lnTo>
                <a:lnTo>
                  <a:pt x="61870" y="28880"/>
                </a:lnTo>
                <a:lnTo>
                  <a:pt x="61870" y="28860"/>
                </a:lnTo>
                <a:lnTo>
                  <a:pt x="61880" y="28840"/>
                </a:lnTo>
                <a:lnTo>
                  <a:pt x="61880" y="28830"/>
                </a:lnTo>
                <a:lnTo>
                  <a:pt x="61880" y="28820"/>
                </a:lnTo>
                <a:lnTo>
                  <a:pt x="61870" y="28810"/>
                </a:lnTo>
                <a:lnTo>
                  <a:pt x="61880" y="28800"/>
                </a:lnTo>
                <a:lnTo>
                  <a:pt x="61880" y="28790"/>
                </a:lnTo>
                <a:lnTo>
                  <a:pt x="61870" y="28780"/>
                </a:lnTo>
                <a:lnTo>
                  <a:pt x="61850" y="28760"/>
                </a:lnTo>
                <a:lnTo>
                  <a:pt x="61850" y="28750"/>
                </a:lnTo>
                <a:lnTo>
                  <a:pt x="61850" y="28730"/>
                </a:lnTo>
                <a:lnTo>
                  <a:pt x="61850" y="28720"/>
                </a:lnTo>
                <a:lnTo>
                  <a:pt x="61840" y="28710"/>
                </a:lnTo>
                <a:lnTo>
                  <a:pt x="61830" y="28700"/>
                </a:lnTo>
                <a:lnTo>
                  <a:pt x="61840" y="28690"/>
                </a:lnTo>
                <a:lnTo>
                  <a:pt x="61840" y="28680"/>
                </a:lnTo>
                <a:lnTo>
                  <a:pt x="61840" y="28670"/>
                </a:lnTo>
                <a:lnTo>
                  <a:pt x="61850" y="28660"/>
                </a:lnTo>
                <a:lnTo>
                  <a:pt x="61860" y="28650"/>
                </a:lnTo>
                <a:lnTo>
                  <a:pt x="61860" y="28640"/>
                </a:lnTo>
                <a:lnTo>
                  <a:pt x="61860" y="28620"/>
                </a:lnTo>
                <a:lnTo>
                  <a:pt x="61860" y="28610"/>
                </a:lnTo>
                <a:lnTo>
                  <a:pt x="61850" y="28600"/>
                </a:lnTo>
                <a:lnTo>
                  <a:pt x="61840" y="28600"/>
                </a:lnTo>
                <a:lnTo>
                  <a:pt x="61830" y="28590"/>
                </a:lnTo>
                <a:lnTo>
                  <a:pt x="61820" y="28580"/>
                </a:lnTo>
                <a:lnTo>
                  <a:pt x="61810" y="28580"/>
                </a:lnTo>
                <a:lnTo>
                  <a:pt x="61800" y="28580"/>
                </a:lnTo>
                <a:lnTo>
                  <a:pt x="61790" y="28580"/>
                </a:lnTo>
                <a:lnTo>
                  <a:pt x="61780" y="28580"/>
                </a:lnTo>
                <a:lnTo>
                  <a:pt x="61760" y="28570"/>
                </a:lnTo>
                <a:lnTo>
                  <a:pt x="61750" y="28550"/>
                </a:lnTo>
                <a:lnTo>
                  <a:pt x="61750" y="28540"/>
                </a:lnTo>
                <a:lnTo>
                  <a:pt x="61750" y="28520"/>
                </a:lnTo>
                <a:lnTo>
                  <a:pt x="61740" y="28510"/>
                </a:lnTo>
                <a:lnTo>
                  <a:pt x="61730" y="28490"/>
                </a:lnTo>
                <a:lnTo>
                  <a:pt x="61730" y="28480"/>
                </a:lnTo>
                <a:lnTo>
                  <a:pt x="61720" y="28460"/>
                </a:lnTo>
                <a:lnTo>
                  <a:pt x="61720" y="28450"/>
                </a:lnTo>
                <a:lnTo>
                  <a:pt x="61700" y="28440"/>
                </a:lnTo>
                <a:lnTo>
                  <a:pt x="61690" y="28450"/>
                </a:lnTo>
                <a:lnTo>
                  <a:pt x="61680" y="28440"/>
                </a:lnTo>
                <a:lnTo>
                  <a:pt x="61670" y="28430"/>
                </a:lnTo>
                <a:lnTo>
                  <a:pt x="61650" y="28420"/>
                </a:lnTo>
                <a:lnTo>
                  <a:pt x="61650" y="28410"/>
                </a:lnTo>
                <a:lnTo>
                  <a:pt x="61650" y="28400"/>
                </a:lnTo>
                <a:lnTo>
                  <a:pt x="61640" y="28390"/>
                </a:lnTo>
                <a:lnTo>
                  <a:pt x="61640" y="28380"/>
                </a:lnTo>
                <a:lnTo>
                  <a:pt x="61630" y="28370"/>
                </a:lnTo>
                <a:lnTo>
                  <a:pt x="61620" y="28360"/>
                </a:lnTo>
                <a:lnTo>
                  <a:pt x="61600" y="28370"/>
                </a:lnTo>
                <a:lnTo>
                  <a:pt x="61590" y="28360"/>
                </a:lnTo>
                <a:lnTo>
                  <a:pt x="61580" y="28340"/>
                </a:lnTo>
                <a:lnTo>
                  <a:pt x="61580" y="28330"/>
                </a:lnTo>
                <a:lnTo>
                  <a:pt x="61540" y="28330"/>
                </a:lnTo>
                <a:lnTo>
                  <a:pt x="61530" y="28330"/>
                </a:lnTo>
                <a:lnTo>
                  <a:pt x="61520" y="28320"/>
                </a:lnTo>
                <a:lnTo>
                  <a:pt x="61520" y="28310"/>
                </a:lnTo>
                <a:lnTo>
                  <a:pt x="61510" y="28310"/>
                </a:lnTo>
                <a:lnTo>
                  <a:pt x="61500" y="28300"/>
                </a:lnTo>
                <a:lnTo>
                  <a:pt x="61500" y="28280"/>
                </a:lnTo>
                <a:lnTo>
                  <a:pt x="61490" y="28280"/>
                </a:lnTo>
                <a:lnTo>
                  <a:pt x="61480" y="28280"/>
                </a:lnTo>
                <a:lnTo>
                  <a:pt x="61460" y="28280"/>
                </a:lnTo>
                <a:lnTo>
                  <a:pt x="61450" y="28270"/>
                </a:lnTo>
                <a:lnTo>
                  <a:pt x="61440" y="28270"/>
                </a:lnTo>
                <a:lnTo>
                  <a:pt x="61430" y="28270"/>
                </a:lnTo>
                <a:lnTo>
                  <a:pt x="61410" y="28260"/>
                </a:lnTo>
                <a:lnTo>
                  <a:pt x="61400" y="28250"/>
                </a:lnTo>
                <a:lnTo>
                  <a:pt x="61400" y="28240"/>
                </a:lnTo>
                <a:lnTo>
                  <a:pt x="61390" y="28230"/>
                </a:lnTo>
                <a:lnTo>
                  <a:pt x="61390" y="28220"/>
                </a:lnTo>
                <a:lnTo>
                  <a:pt x="61380" y="28220"/>
                </a:lnTo>
                <a:lnTo>
                  <a:pt x="61370" y="28210"/>
                </a:lnTo>
                <a:lnTo>
                  <a:pt x="61370" y="28200"/>
                </a:lnTo>
                <a:lnTo>
                  <a:pt x="61360" y="28190"/>
                </a:lnTo>
                <a:lnTo>
                  <a:pt x="61360" y="28180"/>
                </a:lnTo>
                <a:lnTo>
                  <a:pt x="61350" y="28190"/>
                </a:lnTo>
                <a:lnTo>
                  <a:pt x="61340" y="28200"/>
                </a:lnTo>
                <a:lnTo>
                  <a:pt x="61340" y="28190"/>
                </a:lnTo>
                <a:lnTo>
                  <a:pt x="61330" y="28190"/>
                </a:lnTo>
                <a:lnTo>
                  <a:pt x="61320" y="28180"/>
                </a:lnTo>
                <a:lnTo>
                  <a:pt x="61320" y="28170"/>
                </a:lnTo>
                <a:lnTo>
                  <a:pt x="61310" y="28150"/>
                </a:lnTo>
                <a:lnTo>
                  <a:pt x="61300" y="28150"/>
                </a:lnTo>
                <a:lnTo>
                  <a:pt x="61290" y="28160"/>
                </a:lnTo>
                <a:lnTo>
                  <a:pt x="61280" y="28160"/>
                </a:lnTo>
                <a:lnTo>
                  <a:pt x="61270" y="28160"/>
                </a:lnTo>
                <a:lnTo>
                  <a:pt x="61270" y="28170"/>
                </a:lnTo>
                <a:lnTo>
                  <a:pt x="61260" y="28170"/>
                </a:lnTo>
                <a:lnTo>
                  <a:pt x="61240" y="28160"/>
                </a:lnTo>
                <a:lnTo>
                  <a:pt x="61230" y="28160"/>
                </a:lnTo>
                <a:lnTo>
                  <a:pt x="61220" y="28160"/>
                </a:lnTo>
                <a:lnTo>
                  <a:pt x="61220" y="28150"/>
                </a:lnTo>
                <a:lnTo>
                  <a:pt x="61210" y="28150"/>
                </a:lnTo>
                <a:lnTo>
                  <a:pt x="61210" y="28140"/>
                </a:lnTo>
                <a:lnTo>
                  <a:pt x="61210" y="28130"/>
                </a:lnTo>
                <a:lnTo>
                  <a:pt x="61200" y="28130"/>
                </a:lnTo>
                <a:lnTo>
                  <a:pt x="61190" y="28130"/>
                </a:lnTo>
                <a:lnTo>
                  <a:pt x="61200" y="28120"/>
                </a:lnTo>
                <a:lnTo>
                  <a:pt x="61210" y="28110"/>
                </a:lnTo>
                <a:lnTo>
                  <a:pt x="61200" y="28110"/>
                </a:lnTo>
                <a:lnTo>
                  <a:pt x="61200" y="28100"/>
                </a:lnTo>
                <a:lnTo>
                  <a:pt x="61200" y="28090"/>
                </a:lnTo>
                <a:lnTo>
                  <a:pt x="61190" y="28080"/>
                </a:lnTo>
                <a:lnTo>
                  <a:pt x="61190" y="28070"/>
                </a:lnTo>
                <a:lnTo>
                  <a:pt x="61180" y="28070"/>
                </a:lnTo>
                <a:lnTo>
                  <a:pt x="61170" y="28060"/>
                </a:lnTo>
                <a:lnTo>
                  <a:pt x="61170" y="28040"/>
                </a:lnTo>
                <a:lnTo>
                  <a:pt x="61160" y="28040"/>
                </a:lnTo>
                <a:lnTo>
                  <a:pt x="61150" y="28040"/>
                </a:lnTo>
                <a:lnTo>
                  <a:pt x="61150" y="28030"/>
                </a:lnTo>
                <a:lnTo>
                  <a:pt x="61160" y="28010"/>
                </a:lnTo>
                <a:lnTo>
                  <a:pt x="61160" y="28000"/>
                </a:lnTo>
                <a:lnTo>
                  <a:pt x="61140" y="28020"/>
                </a:lnTo>
                <a:lnTo>
                  <a:pt x="61130" y="28010"/>
                </a:lnTo>
                <a:lnTo>
                  <a:pt x="61130" y="28000"/>
                </a:lnTo>
                <a:lnTo>
                  <a:pt x="61120" y="27990"/>
                </a:lnTo>
                <a:lnTo>
                  <a:pt x="61120" y="27980"/>
                </a:lnTo>
                <a:lnTo>
                  <a:pt x="61120" y="27970"/>
                </a:lnTo>
                <a:lnTo>
                  <a:pt x="61120" y="27960"/>
                </a:lnTo>
                <a:lnTo>
                  <a:pt x="61110" y="27960"/>
                </a:lnTo>
                <a:lnTo>
                  <a:pt x="61110" y="27950"/>
                </a:lnTo>
                <a:lnTo>
                  <a:pt x="61110" y="27940"/>
                </a:lnTo>
                <a:lnTo>
                  <a:pt x="61110" y="27930"/>
                </a:lnTo>
                <a:lnTo>
                  <a:pt x="61090" y="27930"/>
                </a:lnTo>
                <a:lnTo>
                  <a:pt x="61080" y="27930"/>
                </a:lnTo>
                <a:lnTo>
                  <a:pt x="61080" y="27940"/>
                </a:lnTo>
                <a:lnTo>
                  <a:pt x="61070" y="27930"/>
                </a:lnTo>
                <a:lnTo>
                  <a:pt x="61060" y="27940"/>
                </a:lnTo>
                <a:lnTo>
                  <a:pt x="61060" y="27930"/>
                </a:lnTo>
                <a:lnTo>
                  <a:pt x="61060" y="27920"/>
                </a:lnTo>
                <a:lnTo>
                  <a:pt x="61050" y="27920"/>
                </a:lnTo>
                <a:lnTo>
                  <a:pt x="61040" y="27910"/>
                </a:lnTo>
                <a:lnTo>
                  <a:pt x="61030" y="27880"/>
                </a:lnTo>
                <a:lnTo>
                  <a:pt x="61010" y="27880"/>
                </a:lnTo>
                <a:lnTo>
                  <a:pt x="61010" y="27870"/>
                </a:lnTo>
                <a:lnTo>
                  <a:pt x="61000" y="27860"/>
                </a:lnTo>
                <a:lnTo>
                  <a:pt x="61000" y="27840"/>
                </a:lnTo>
                <a:lnTo>
                  <a:pt x="60990" y="27840"/>
                </a:lnTo>
                <a:lnTo>
                  <a:pt x="60980" y="27840"/>
                </a:lnTo>
                <a:lnTo>
                  <a:pt x="60980" y="27850"/>
                </a:lnTo>
                <a:lnTo>
                  <a:pt x="60970" y="27850"/>
                </a:lnTo>
                <a:lnTo>
                  <a:pt x="60960" y="27850"/>
                </a:lnTo>
                <a:lnTo>
                  <a:pt x="60950" y="27840"/>
                </a:lnTo>
                <a:lnTo>
                  <a:pt x="60940" y="27840"/>
                </a:lnTo>
                <a:lnTo>
                  <a:pt x="60930" y="27840"/>
                </a:lnTo>
                <a:lnTo>
                  <a:pt x="60920" y="27830"/>
                </a:lnTo>
                <a:lnTo>
                  <a:pt x="60910" y="27830"/>
                </a:lnTo>
                <a:lnTo>
                  <a:pt x="60910" y="27840"/>
                </a:lnTo>
                <a:lnTo>
                  <a:pt x="60900" y="27850"/>
                </a:lnTo>
                <a:lnTo>
                  <a:pt x="60900" y="27840"/>
                </a:lnTo>
                <a:lnTo>
                  <a:pt x="60890" y="27850"/>
                </a:lnTo>
                <a:lnTo>
                  <a:pt x="60890" y="27860"/>
                </a:lnTo>
                <a:lnTo>
                  <a:pt x="60880" y="27860"/>
                </a:lnTo>
                <a:lnTo>
                  <a:pt x="60880" y="27850"/>
                </a:lnTo>
                <a:lnTo>
                  <a:pt x="60890" y="27840"/>
                </a:lnTo>
                <a:lnTo>
                  <a:pt x="60890" y="27830"/>
                </a:lnTo>
                <a:lnTo>
                  <a:pt x="60880" y="27830"/>
                </a:lnTo>
                <a:lnTo>
                  <a:pt x="60870" y="27840"/>
                </a:lnTo>
                <a:lnTo>
                  <a:pt x="60860" y="27830"/>
                </a:lnTo>
                <a:lnTo>
                  <a:pt x="60850" y="27830"/>
                </a:lnTo>
                <a:lnTo>
                  <a:pt x="60840" y="27820"/>
                </a:lnTo>
                <a:lnTo>
                  <a:pt x="60830" y="27820"/>
                </a:lnTo>
                <a:lnTo>
                  <a:pt x="60820" y="27830"/>
                </a:lnTo>
                <a:lnTo>
                  <a:pt x="60820" y="27810"/>
                </a:lnTo>
                <a:lnTo>
                  <a:pt x="60810" y="27790"/>
                </a:lnTo>
                <a:lnTo>
                  <a:pt x="60800" y="27780"/>
                </a:lnTo>
                <a:lnTo>
                  <a:pt x="60790" y="27780"/>
                </a:lnTo>
                <a:lnTo>
                  <a:pt x="60800" y="27770"/>
                </a:lnTo>
                <a:lnTo>
                  <a:pt x="60810" y="27770"/>
                </a:lnTo>
                <a:lnTo>
                  <a:pt x="60800" y="27760"/>
                </a:lnTo>
                <a:lnTo>
                  <a:pt x="60780" y="27760"/>
                </a:lnTo>
                <a:lnTo>
                  <a:pt x="60770" y="27740"/>
                </a:lnTo>
                <a:lnTo>
                  <a:pt x="60770" y="27730"/>
                </a:lnTo>
                <a:lnTo>
                  <a:pt x="60780" y="27720"/>
                </a:lnTo>
                <a:lnTo>
                  <a:pt x="60770" y="27720"/>
                </a:lnTo>
                <a:lnTo>
                  <a:pt x="60760" y="27720"/>
                </a:lnTo>
                <a:lnTo>
                  <a:pt x="60750" y="27710"/>
                </a:lnTo>
                <a:lnTo>
                  <a:pt x="60740" y="27700"/>
                </a:lnTo>
                <a:lnTo>
                  <a:pt x="60750" y="27700"/>
                </a:lnTo>
                <a:lnTo>
                  <a:pt x="60750" y="27680"/>
                </a:lnTo>
                <a:lnTo>
                  <a:pt x="60760" y="27680"/>
                </a:lnTo>
                <a:lnTo>
                  <a:pt x="60750" y="27670"/>
                </a:lnTo>
                <a:lnTo>
                  <a:pt x="60740" y="27670"/>
                </a:lnTo>
                <a:lnTo>
                  <a:pt x="60720" y="27680"/>
                </a:lnTo>
                <a:lnTo>
                  <a:pt x="60720" y="27690"/>
                </a:lnTo>
                <a:lnTo>
                  <a:pt x="60710" y="27690"/>
                </a:lnTo>
                <a:lnTo>
                  <a:pt x="60700" y="27680"/>
                </a:lnTo>
                <a:lnTo>
                  <a:pt x="60690" y="27680"/>
                </a:lnTo>
                <a:lnTo>
                  <a:pt x="60670" y="27680"/>
                </a:lnTo>
                <a:lnTo>
                  <a:pt x="60660" y="27680"/>
                </a:lnTo>
                <a:lnTo>
                  <a:pt x="60660" y="27670"/>
                </a:lnTo>
                <a:lnTo>
                  <a:pt x="60660" y="27660"/>
                </a:lnTo>
                <a:lnTo>
                  <a:pt x="60660" y="27650"/>
                </a:lnTo>
                <a:lnTo>
                  <a:pt x="60660" y="27630"/>
                </a:lnTo>
                <a:lnTo>
                  <a:pt x="60670" y="27630"/>
                </a:lnTo>
                <a:lnTo>
                  <a:pt x="60670" y="27620"/>
                </a:lnTo>
                <a:lnTo>
                  <a:pt x="60660" y="27610"/>
                </a:lnTo>
                <a:lnTo>
                  <a:pt x="60670" y="27600"/>
                </a:lnTo>
                <a:lnTo>
                  <a:pt x="60690" y="27600"/>
                </a:lnTo>
                <a:lnTo>
                  <a:pt x="60700" y="27600"/>
                </a:lnTo>
                <a:lnTo>
                  <a:pt x="60700" y="27580"/>
                </a:lnTo>
                <a:lnTo>
                  <a:pt x="60710" y="27570"/>
                </a:lnTo>
                <a:lnTo>
                  <a:pt x="60710" y="27560"/>
                </a:lnTo>
                <a:lnTo>
                  <a:pt x="60720" y="27550"/>
                </a:lnTo>
                <a:lnTo>
                  <a:pt x="60720" y="27540"/>
                </a:lnTo>
                <a:lnTo>
                  <a:pt x="60730" y="27530"/>
                </a:lnTo>
                <a:lnTo>
                  <a:pt x="60720" y="27520"/>
                </a:lnTo>
                <a:lnTo>
                  <a:pt x="60720" y="27510"/>
                </a:lnTo>
                <a:lnTo>
                  <a:pt x="60710" y="27500"/>
                </a:lnTo>
                <a:lnTo>
                  <a:pt x="60720" y="27490"/>
                </a:lnTo>
                <a:lnTo>
                  <a:pt x="60730" y="27480"/>
                </a:lnTo>
                <a:lnTo>
                  <a:pt x="60740" y="27470"/>
                </a:lnTo>
                <a:lnTo>
                  <a:pt x="60750" y="27470"/>
                </a:lnTo>
                <a:lnTo>
                  <a:pt x="60760" y="27460"/>
                </a:lnTo>
                <a:lnTo>
                  <a:pt x="60760" y="27450"/>
                </a:lnTo>
                <a:lnTo>
                  <a:pt x="60770" y="27440"/>
                </a:lnTo>
                <a:lnTo>
                  <a:pt x="60760" y="27440"/>
                </a:lnTo>
                <a:lnTo>
                  <a:pt x="60740" y="27440"/>
                </a:lnTo>
                <a:lnTo>
                  <a:pt x="60730" y="27440"/>
                </a:lnTo>
                <a:lnTo>
                  <a:pt x="60730" y="27420"/>
                </a:lnTo>
                <a:lnTo>
                  <a:pt x="60730" y="27410"/>
                </a:lnTo>
                <a:lnTo>
                  <a:pt x="60730" y="27400"/>
                </a:lnTo>
                <a:lnTo>
                  <a:pt x="60730" y="27390"/>
                </a:lnTo>
                <a:lnTo>
                  <a:pt x="60720" y="27380"/>
                </a:lnTo>
                <a:lnTo>
                  <a:pt x="60730" y="27370"/>
                </a:lnTo>
                <a:lnTo>
                  <a:pt x="60740" y="27370"/>
                </a:lnTo>
                <a:lnTo>
                  <a:pt x="60740" y="27360"/>
                </a:lnTo>
                <a:lnTo>
                  <a:pt x="60740" y="27350"/>
                </a:lnTo>
                <a:lnTo>
                  <a:pt x="60720" y="27350"/>
                </a:lnTo>
                <a:lnTo>
                  <a:pt x="60710" y="27350"/>
                </a:lnTo>
                <a:lnTo>
                  <a:pt x="60690" y="27350"/>
                </a:lnTo>
                <a:lnTo>
                  <a:pt x="60680" y="27350"/>
                </a:lnTo>
                <a:lnTo>
                  <a:pt x="60670" y="27360"/>
                </a:lnTo>
                <a:lnTo>
                  <a:pt x="60670" y="27350"/>
                </a:lnTo>
                <a:lnTo>
                  <a:pt x="60660" y="27350"/>
                </a:lnTo>
                <a:lnTo>
                  <a:pt x="60660" y="27340"/>
                </a:lnTo>
                <a:lnTo>
                  <a:pt x="60640" y="27330"/>
                </a:lnTo>
                <a:lnTo>
                  <a:pt x="60630" y="27330"/>
                </a:lnTo>
                <a:lnTo>
                  <a:pt x="60640" y="27320"/>
                </a:lnTo>
                <a:lnTo>
                  <a:pt x="60650" y="27320"/>
                </a:lnTo>
                <a:lnTo>
                  <a:pt x="60650" y="27310"/>
                </a:lnTo>
                <a:lnTo>
                  <a:pt x="60640" y="27300"/>
                </a:lnTo>
                <a:lnTo>
                  <a:pt x="60650" y="27300"/>
                </a:lnTo>
                <a:lnTo>
                  <a:pt x="60640" y="27290"/>
                </a:lnTo>
                <a:lnTo>
                  <a:pt x="60640" y="27280"/>
                </a:lnTo>
                <a:lnTo>
                  <a:pt x="60640" y="27270"/>
                </a:lnTo>
                <a:lnTo>
                  <a:pt x="60640" y="27260"/>
                </a:lnTo>
                <a:lnTo>
                  <a:pt x="60630" y="27260"/>
                </a:lnTo>
                <a:lnTo>
                  <a:pt x="60630" y="27270"/>
                </a:lnTo>
                <a:lnTo>
                  <a:pt x="60630" y="27280"/>
                </a:lnTo>
                <a:lnTo>
                  <a:pt x="60620" y="27280"/>
                </a:lnTo>
                <a:lnTo>
                  <a:pt x="60610" y="27270"/>
                </a:lnTo>
                <a:lnTo>
                  <a:pt x="60600" y="27270"/>
                </a:lnTo>
                <a:lnTo>
                  <a:pt x="60610" y="27260"/>
                </a:lnTo>
                <a:lnTo>
                  <a:pt x="60610" y="27250"/>
                </a:lnTo>
                <a:lnTo>
                  <a:pt x="60600" y="27260"/>
                </a:lnTo>
                <a:lnTo>
                  <a:pt x="60590" y="27260"/>
                </a:lnTo>
                <a:lnTo>
                  <a:pt x="60590" y="27250"/>
                </a:lnTo>
                <a:lnTo>
                  <a:pt x="60590" y="27240"/>
                </a:lnTo>
                <a:lnTo>
                  <a:pt x="60600" y="27230"/>
                </a:lnTo>
                <a:lnTo>
                  <a:pt x="60590" y="27230"/>
                </a:lnTo>
                <a:lnTo>
                  <a:pt x="60580" y="27240"/>
                </a:lnTo>
                <a:lnTo>
                  <a:pt x="60570" y="27230"/>
                </a:lnTo>
                <a:lnTo>
                  <a:pt x="60580" y="27220"/>
                </a:lnTo>
                <a:lnTo>
                  <a:pt x="60570" y="27210"/>
                </a:lnTo>
                <a:lnTo>
                  <a:pt x="60570" y="27200"/>
                </a:lnTo>
                <a:lnTo>
                  <a:pt x="60560" y="27190"/>
                </a:lnTo>
                <a:lnTo>
                  <a:pt x="60560" y="27180"/>
                </a:lnTo>
                <a:lnTo>
                  <a:pt x="60570" y="27180"/>
                </a:lnTo>
                <a:lnTo>
                  <a:pt x="60580" y="27170"/>
                </a:lnTo>
                <a:lnTo>
                  <a:pt x="60590" y="27170"/>
                </a:lnTo>
                <a:lnTo>
                  <a:pt x="60600" y="27160"/>
                </a:lnTo>
                <a:lnTo>
                  <a:pt x="60590" y="27150"/>
                </a:lnTo>
                <a:lnTo>
                  <a:pt x="60590" y="27140"/>
                </a:lnTo>
                <a:lnTo>
                  <a:pt x="60580" y="27110"/>
                </a:lnTo>
                <a:lnTo>
                  <a:pt x="60580" y="27100"/>
                </a:lnTo>
                <a:lnTo>
                  <a:pt x="60570" y="27090"/>
                </a:lnTo>
                <a:lnTo>
                  <a:pt x="60570" y="27080"/>
                </a:lnTo>
                <a:lnTo>
                  <a:pt x="60560" y="27080"/>
                </a:lnTo>
                <a:lnTo>
                  <a:pt x="60550" y="27070"/>
                </a:lnTo>
                <a:lnTo>
                  <a:pt x="60540" y="27080"/>
                </a:lnTo>
                <a:lnTo>
                  <a:pt x="60530" y="27070"/>
                </a:lnTo>
                <a:lnTo>
                  <a:pt x="60540" y="27060"/>
                </a:lnTo>
                <a:lnTo>
                  <a:pt x="60530" y="27060"/>
                </a:lnTo>
                <a:lnTo>
                  <a:pt x="60510" y="27050"/>
                </a:lnTo>
                <a:lnTo>
                  <a:pt x="60510" y="27040"/>
                </a:lnTo>
                <a:lnTo>
                  <a:pt x="60520" y="27040"/>
                </a:lnTo>
                <a:lnTo>
                  <a:pt x="60530" y="27030"/>
                </a:lnTo>
                <a:lnTo>
                  <a:pt x="60530" y="27020"/>
                </a:lnTo>
                <a:lnTo>
                  <a:pt x="60520" y="27020"/>
                </a:lnTo>
                <a:lnTo>
                  <a:pt x="60510" y="27020"/>
                </a:lnTo>
                <a:lnTo>
                  <a:pt x="60500" y="27010"/>
                </a:lnTo>
                <a:lnTo>
                  <a:pt x="60490" y="27000"/>
                </a:lnTo>
                <a:lnTo>
                  <a:pt x="60480" y="26990"/>
                </a:lnTo>
                <a:lnTo>
                  <a:pt x="60480" y="26980"/>
                </a:lnTo>
                <a:lnTo>
                  <a:pt x="60470" y="26970"/>
                </a:lnTo>
                <a:lnTo>
                  <a:pt x="60460" y="26970"/>
                </a:lnTo>
                <a:lnTo>
                  <a:pt x="60450" y="26970"/>
                </a:lnTo>
                <a:lnTo>
                  <a:pt x="60430" y="26970"/>
                </a:lnTo>
                <a:lnTo>
                  <a:pt x="60420" y="26970"/>
                </a:lnTo>
                <a:lnTo>
                  <a:pt x="60410" y="26970"/>
                </a:lnTo>
                <a:lnTo>
                  <a:pt x="60410" y="26960"/>
                </a:lnTo>
                <a:lnTo>
                  <a:pt x="60400" y="26950"/>
                </a:lnTo>
                <a:lnTo>
                  <a:pt x="60390" y="26950"/>
                </a:lnTo>
                <a:lnTo>
                  <a:pt x="60380" y="26950"/>
                </a:lnTo>
                <a:lnTo>
                  <a:pt x="60370" y="26960"/>
                </a:lnTo>
                <a:lnTo>
                  <a:pt x="60370" y="26970"/>
                </a:lnTo>
                <a:lnTo>
                  <a:pt x="60360" y="26970"/>
                </a:lnTo>
                <a:lnTo>
                  <a:pt x="60350" y="26970"/>
                </a:lnTo>
                <a:lnTo>
                  <a:pt x="60340" y="26970"/>
                </a:lnTo>
                <a:lnTo>
                  <a:pt x="60330" y="26970"/>
                </a:lnTo>
                <a:lnTo>
                  <a:pt x="60320" y="26970"/>
                </a:lnTo>
                <a:lnTo>
                  <a:pt x="60310" y="26960"/>
                </a:lnTo>
                <a:lnTo>
                  <a:pt x="60300" y="26950"/>
                </a:lnTo>
                <a:lnTo>
                  <a:pt x="60290" y="26940"/>
                </a:lnTo>
                <a:lnTo>
                  <a:pt x="60300" y="26940"/>
                </a:lnTo>
                <a:lnTo>
                  <a:pt x="60310" y="26930"/>
                </a:lnTo>
                <a:lnTo>
                  <a:pt x="60300" y="26920"/>
                </a:lnTo>
                <a:lnTo>
                  <a:pt x="60280" y="26920"/>
                </a:lnTo>
                <a:lnTo>
                  <a:pt x="60270" y="26930"/>
                </a:lnTo>
                <a:lnTo>
                  <a:pt x="60260" y="26940"/>
                </a:lnTo>
                <a:lnTo>
                  <a:pt x="60250" y="26940"/>
                </a:lnTo>
                <a:lnTo>
                  <a:pt x="60240" y="26940"/>
                </a:lnTo>
                <a:lnTo>
                  <a:pt x="60220" y="26930"/>
                </a:lnTo>
                <a:lnTo>
                  <a:pt x="60210" y="26910"/>
                </a:lnTo>
                <a:lnTo>
                  <a:pt x="60210" y="26900"/>
                </a:lnTo>
                <a:lnTo>
                  <a:pt x="60220" y="26890"/>
                </a:lnTo>
                <a:lnTo>
                  <a:pt x="60210" y="26890"/>
                </a:lnTo>
                <a:lnTo>
                  <a:pt x="60210" y="26880"/>
                </a:lnTo>
                <a:lnTo>
                  <a:pt x="60210" y="26870"/>
                </a:lnTo>
                <a:lnTo>
                  <a:pt x="60200" y="26860"/>
                </a:lnTo>
                <a:lnTo>
                  <a:pt x="60190" y="26870"/>
                </a:lnTo>
                <a:lnTo>
                  <a:pt x="60180" y="26860"/>
                </a:lnTo>
                <a:lnTo>
                  <a:pt x="60180" y="26850"/>
                </a:lnTo>
                <a:lnTo>
                  <a:pt x="60170" y="26830"/>
                </a:lnTo>
                <a:lnTo>
                  <a:pt x="60150" y="26830"/>
                </a:lnTo>
                <a:lnTo>
                  <a:pt x="60140" y="26830"/>
                </a:lnTo>
                <a:lnTo>
                  <a:pt x="60130" y="26830"/>
                </a:lnTo>
                <a:lnTo>
                  <a:pt x="60120" y="26830"/>
                </a:lnTo>
                <a:lnTo>
                  <a:pt x="60110" y="26820"/>
                </a:lnTo>
                <a:lnTo>
                  <a:pt x="60110" y="26830"/>
                </a:lnTo>
                <a:lnTo>
                  <a:pt x="60100" y="26840"/>
                </a:lnTo>
                <a:lnTo>
                  <a:pt x="60080" y="26830"/>
                </a:lnTo>
                <a:lnTo>
                  <a:pt x="60080" y="26820"/>
                </a:lnTo>
                <a:lnTo>
                  <a:pt x="60070" y="26840"/>
                </a:lnTo>
                <a:lnTo>
                  <a:pt x="60070" y="26820"/>
                </a:lnTo>
                <a:lnTo>
                  <a:pt x="60060" y="26820"/>
                </a:lnTo>
                <a:lnTo>
                  <a:pt x="60040" y="26810"/>
                </a:lnTo>
                <a:lnTo>
                  <a:pt x="60030" y="26810"/>
                </a:lnTo>
                <a:lnTo>
                  <a:pt x="60020" y="26800"/>
                </a:lnTo>
                <a:lnTo>
                  <a:pt x="60010" y="26800"/>
                </a:lnTo>
                <a:lnTo>
                  <a:pt x="60000" y="26800"/>
                </a:lnTo>
                <a:lnTo>
                  <a:pt x="60000" y="26790"/>
                </a:lnTo>
                <a:lnTo>
                  <a:pt x="59990" y="26780"/>
                </a:lnTo>
                <a:lnTo>
                  <a:pt x="59990" y="26770"/>
                </a:lnTo>
                <a:lnTo>
                  <a:pt x="59980" y="26780"/>
                </a:lnTo>
                <a:lnTo>
                  <a:pt x="59980" y="26790"/>
                </a:lnTo>
                <a:lnTo>
                  <a:pt x="59980" y="26780"/>
                </a:lnTo>
                <a:lnTo>
                  <a:pt x="59970" y="26770"/>
                </a:lnTo>
                <a:lnTo>
                  <a:pt x="59960" y="26770"/>
                </a:lnTo>
                <a:lnTo>
                  <a:pt x="59960" y="26760"/>
                </a:lnTo>
                <a:lnTo>
                  <a:pt x="59950" y="26740"/>
                </a:lnTo>
                <a:lnTo>
                  <a:pt x="59940" y="26740"/>
                </a:lnTo>
                <a:lnTo>
                  <a:pt x="59920" y="26740"/>
                </a:lnTo>
                <a:lnTo>
                  <a:pt x="59910" y="26740"/>
                </a:lnTo>
                <a:lnTo>
                  <a:pt x="59910" y="26720"/>
                </a:lnTo>
                <a:lnTo>
                  <a:pt x="59910" y="26710"/>
                </a:lnTo>
                <a:lnTo>
                  <a:pt x="59900" y="26720"/>
                </a:lnTo>
                <a:lnTo>
                  <a:pt x="59900" y="26730"/>
                </a:lnTo>
                <a:lnTo>
                  <a:pt x="59890" y="26740"/>
                </a:lnTo>
                <a:lnTo>
                  <a:pt x="59880" y="26730"/>
                </a:lnTo>
                <a:lnTo>
                  <a:pt x="59880" y="26720"/>
                </a:lnTo>
                <a:lnTo>
                  <a:pt x="59890" y="26710"/>
                </a:lnTo>
                <a:lnTo>
                  <a:pt x="59900" y="26700"/>
                </a:lnTo>
                <a:lnTo>
                  <a:pt x="59890" y="26690"/>
                </a:lnTo>
                <a:lnTo>
                  <a:pt x="59880" y="26690"/>
                </a:lnTo>
                <a:lnTo>
                  <a:pt x="59870" y="26700"/>
                </a:lnTo>
                <a:lnTo>
                  <a:pt x="59860" y="26710"/>
                </a:lnTo>
                <a:lnTo>
                  <a:pt x="59860" y="26700"/>
                </a:lnTo>
                <a:lnTo>
                  <a:pt x="59870" y="26670"/>
                </a:lnTo>
                <a:lnTo>
                  <a:pt x="59870" y="26660"/>
                </a:lnTo>
                <a:lnTo>
                  <a:pt x="59860" y="26670"/>
                </a:lnTo>
                <a:lnTo>
                  <a:pt x="59850" y="26670"/>
                </a:lnTo>
                <a:lnTo>
                  <a:pt x="59840" y="26660"/>
                </a:lnTo>
                <a:lnTo>
                  <a:pt x="59840" y="26650"/>
                </a:lnTo>
                <a:lnTo>
                  <a:pt x="59820" y="26650"/>
                </a:lnTo>
                <a:lnTo>
                  <a:pt x="59810" y="26650"/>
                </a:lnTo>
                <a:lnTo>
                  <a:pt x="59810" y="26640"/>
                </a:lnTo>
                <a:lnTo>
                  <a:pt x="59810" y="26630"/>
                </a:lnTo>
                <a:lnTo>
                  <a:pt x="59820" y="26630"/>
                </a:lnTo>
                <a:lnTo>
                  <a:pt x="59820" y="26620"/>
                </a:lnTo>
                <a:lnTo>
                  <a:pt x="59810" y="26620"/>
                </a:lnTo>
                <a:lnTo>
                  <a:pt x="59800" y="26610"/>
                </a:lnTo>
                <a:lnTo>
                  <a:pt x="59800" y="26590"/>
                </a:lnTo>
                <a:lnTo>
                  <a:pt x="59790" y="26590"/>
                </a:lnTo>
                <a:lnTo>
                  <a:pt x="59780" y="26590"/>
                </a:lnTo>
                <a:lnTo>
                  <a:pt x="59770" y="26590"/>
                </a:lnTo>
                <a:lnTo>
                  <a:pt x="59760" y="26590"/>
                </a:lnTo>
                <a:lnTo>
                  <a:pt x="59750" y="26580"/>
                </a:lnTo>
                <a:lnTo>
                  <a:pt x="59740" y="26580"/>
                </a:lnTo>
                <a:lnTo>
                  <a:pt x="59720" y="26580"/>
                </a:lnTo>
                <a:lnTo>
                  <a:pt x="59720" y="26590"/>
                </a:lnTo>
                <a:lnTo>
                  <a:pt x="59710" y="26600"/>
                </a:lnTo>
                <a:lnTo>
                  <a:pt x="59700" y="26590"/>
                </a:lnTo>
                <a:lnTo>
                  <a:pt x="59700" y="26580"/>
                </a:lnTo>
                <a:lnTo>
                  <a:pt x="59690" y="26580"/>
                </a:lnTo>
                <a:lnTo>
                  <a:pt x="59690" y="26590"/>
                </a:lnTo>
                <a:lnTo>
                  <a:pt x="59700" y="26590"/>
                </a:lnTo>
                <a:lnTo>
                  <a:pt x="59700" y="26600"/>
                </a:lnTo>
                <a:lnTo>
                  <a:pt x="59680" y="26600"/>
                </a:lnTo>
                <a:lnTo>
                  <a:pt x="59670" y="26590"/>
                </a:lnTo>
                <a:lnTo>
                  <a:pt x="59660" y="26590"/>
                </a:lnTo>
                <a:lnTo>
                  <a:pt x="59650" y="26600"/>
                </a:lnTo>
                <a:lnTo>
                  <a:pt x="59650" y="26620"/>
                </a:lnTo>
                <a:lnTo>
                  <a:pt x="59660" y="26620"/>
                </a:lnTo>
                <a:lnTo>
                  <a:pt x="59650" y="26630"/>
                </a:lnTo>
                <a:lnTo>
                  <a:pt x="59640" y="26620"/>
                </a:lnTo>
                <a:lnTo>
                  <a:pt x="59630" y="26630"/>
                </a:lnTo>
                <a:lnTo>
                  <a:pt x="59610" y="26620"/>
                </a:lnTo>
                <a:lnTo>
                  <a:pt x="59600" y="26620"/>
                </a:lnTo>
                <a:lnTo>
                  <a:pt x="59600" y="26600"/>
                </a:lnTo>
                <a:lnTo>
                  <a:pt x="59590" y="26590"/>
                </a:lnTo>
                <a:lnTo>
                  <a:pt x="59590" y="26600"/>
                </a:lnTo>
                <a:lnTo>
                  <a:pt x="59580" y="26600"/>
                </a:lnTo>
                <a:lnTo>
                  <a:pt x="59570" y="26610"/>
                </a:lnTo>
                <a:lnTo>
                  <a:pt x="59560" y="26610"/>
                </a:lnTo>
                <a:lnTo>
                  <a:pt x="59550" y="26610"/>
                </a:lnTo>
                <a:lnTo>
                  <a:pt x="59540" y="26610"/>
                </a:lnTo>
                <a:lnTo>
                  <a:pt x="59530" y="26620"/>
                </a:lnTo>
                <a:lnTo>
                  <a:pt x="59520" y="26610"/>
                </a:lnTo>
                <a:lnTo>
                  <a:pt x="59510" y="26600"/>
                </a:lnTo>
                <a:lnTo>
                  <a:pt x="59500" y="26590"/>
                </a:lnTo>
                <a:lnTo>
                  <a:pt x="59490" y="26590"/>
                </a:lnTo>
                <a:lnTo>
                  <a:pt x="59480" y="26600"/>
                </a:lnTo>
                <a:lnTo>
                  <a:pt x="59470" y="26610"/>
                </a:lnTo>
                <a:lnTo>
                  <a:pt x="59470" y="26620"/>
                </a:lnTo>
                <a:lnTo>
                  <a:pt x="59460" y="26620"/>
                </a:lnTo>
                <a:lnTo>
                  <a:pt x="59470" y="26610"/>
                </a:lnTo>
                <a:lnTo>
                  <a:pt x="59470" y="26600"/>
                </a:lnTo>
                <a:lnTo>
                  <a:pt x="59470" y="26590"/>
                </a:lnTo>
                <a:lnTo>
                  <a:pt x="59460" y="26600"/>
                </a:lnTo>
                <a:lnTo>
                  <a:pt x="59450" y="26590"/>
                </a:lnTo>
                <a:lnTo>
                  <a:pt x="59440" y="26590"/>
                </a:lnTo>
                <a:lnTo>
                  <a:pt x="59440" y="26600"/>
                </a:lnTo>
                <a:lnTo>
                  <a:pt x="59450" y="26610"/>
                </a:lnTo>
                <a:lnTo>
                  <a:pt x="59450" y="26620"/>
                </a:lnTo>
                <a:lnTo>
                  <a:pt x="59440" y="26620"/>
                </a:lnTo>
                <a:lnTo>
                  <a:pt x="59430" y="26620"/>
                </a:lnTo>
                <a:lnTo>
                  <a:pt x="59430" y="26610"/>
                </a:lnTo>
                <a:lnTo>
                  <a:pt x="59430" y="26600"/>
                </a:lnTo>
                <a:lnTo>
                  <a:pt x="59430" y="26590"/>
                </a:lnTo>
                <a:lnTo>
                  <a:pt x="59430" y="26580"/>
                </a:lnTo>
                <a:lnTo>
                  <a:pt x="59420" y="26580"/>
                </a:lnTo>
                <a:lnTo>
                  <a:pt x="59410" y="26580"/>
                </a:lnTo>
                <a:lnTo>
                  <a:pt x="59400" y="26580"/>
                </a:lnTo>
                <a:lnTo>
                  <a:pt x="59390" y="26580"/>
                </a:lnTo>
                <a:lnTo>
                  <a:pt x="59380" y="26590"/>
                </a:lnTo>
                <a:lnTo>
                  <a:pt x="59370" y="26590"/>
                </a:lnTo>
                <a:lnTo>
                  <a:pt x="59370" y="26610"/>
                </a:lnTo>
                <a:lnTo>
                  <a:pt x="59360" y="26610"/>
                </a:lnTo>
                <a:lnTo>
                  <a:pt x="59350" y="26610"/>
                </a:lnTo>
                <a:lnTo>
                  <a:pt x="59350" y="26600"/>
                </a:lnTo>
                <a:lnTo>
                  <a:pt x="59340" y="26600"/>
                </a:lnTo>
                <a:lnTo>
                  <a:pt x="59340" y="26610"/>
                </a:lnTo>
                <a:lnTo>
                  <a:pt x="59340" y="26620"/>
                </a:lnTo>
                <a:lnTo>
                  <a:pt x="59350" y="26630"/>
                </a:lnTo>
                <a:lnTo>
                  <a:pt x="59340" y="26630"/>
                </a:lnTo>
                <a:lnTo>
                  <a:pt x="59330" y="26640"/>
                </a:lnTo>
                <a:lnTo>
                  <a:pt x="59320" y="26630"/>
                </a:lnTo>
                <a:lnTo>
                  <a:pt x="59300" y="26630"/>
                </a:lnTo>
                <a:lnTo>
                  <a:pt x="59290" y="26620"/>
                </a:lnTo>
                <a:lnTo>
                  <a:pt x="59290" y="26610"/>
                </a:lnTo>
                <a:lnTo>
                  <a:pt x="59290" y="26600"/>
                </a:lnTo>
                <a:lnTo>
                  <a:pt x="59280" y="26600"/>
                </a:lnTo>
                <a:lnTo>
                  <a:pt x="59270" y="26600"/>
                </a:lnTo>
                <a:lnTo>
                  <a:pt x="59260" y="26600"/>
                </a:lnTo>
                <a:lnTo>
                  <a:pt x="59240" y="26620"/>
                </a:lnTo>
                <a:lnTo>
                  <a:pt x="59240" y="26610"/>
                </a:lnTo>
                <a:lnTo>
                  <a:pt x="59230" y="26600"/>
                </a:lnTo>
                <a:lnTo>
                  <a:pt x="59230" y="26610"/>
                </a:lnTo>
                <a:lnTo>
                  <a:pt x="59230" y="26620"/>
                </a:lnTo>
                <a:lnTo>
                  <a:pt x="59220" y="26630"/>
                </a:lnTo>
                <a:lnTo>
                  <a:pt x="59210" y="26630"/>
                </a:lnTo>
                <a:lnTo>
                  <a:pt x="59210" y="26620"/>
                </a:lnTo>
                <a:lnTo>
                  <a:pt x="59200" y="26610"/>
                </a:lnTo>
                <a:lnTo>
                  <a:pt x="59200" y="26600"/>
                </a:lnTo>
                <a:lnTo>
                  <a:pt x="59180" y="26610"/>
                </a:lnTo>
                <a:lnTo>
                  <a:pt x="59180" y="26600"/>
                </a:lnTo>
                <a:lnTo>
                  <a:pt x="59170" y="26590"/>
                </a:lnTo>
                <a:lnTo>
                  <a:pt x="59160" y="26590"/>
                </a:lnTo>
                <a:lnTo>
                  <a:pt x="59150" y="26590"/>
                </a:lnTo>
                <a:lnTo>
                  <a:pt x="59140" y="26580"/>
                </a:lnTo>
                <a:lnTo>
                  <a:pt x="59120" y="26590"/>
                </a:lnTo>
                <a:lnTo>
                  <a:pt x="59110" y="26590"/>
                </a:lnTo>
                <a:lnTo>
                  <a:pt x="59110" y="26580"/>
                </a:lnTo>
                <a:lnTo>
                  <a:pt x="59120" y="26570"/>
                </a:lnTo>
                <a:lnTo>
                  <a:pt x="59130" y="26570"/>
                </a:lnTo>
                <a:lnTo>
                  <a:pt x="59130" y="26560"/>
                </a:lnTo>
                <a:lnTo>
                  <a:pt x="59130" y="26550"/>
                </a:lnTo>
                <a:lnTo>
                  <a:pt x="59120" y="26540"/>
                </a:lnTo>
                <a:lnTo>
                  <a:pt x="59110" y="26550"/>
                </a:lnTo>
                <a:lnTo>
                  <a:pt x="59110" y="26560"/>
                </a:lnTo>
                <a:lnTo>
                  <a:pt x="59100" y="26570"/>
                </a:lnTo>
                <a:lnTo>
                  <a:pt x="59100" y="26560"/>
                </a:lnTo>
                <a:lnTo>
                  <a:pt x="59100" y="26550"/>
                </a:lnTo>
                <a:lnTo>
                  <a:pt x="59100" y="26540"/>
                </a:lnTo>
                <a:lnTo>
                  <a:pt x="59100" y="26530"/>
                </a:lnTo>
                <a:lnTo>
                  <a:pt x="59100" y="26520"/>
                </a:lnTo>
                <a:lnTo>
                  <a:pt x="59090" y="26520"/>
                </a:lnTo>
                <a:lnTo>
                  <a:pt x="59080" y="26520"/>
                </a:lnTo>
                <a:lnTo>
                  <a:pt x="59070" y="26530"/>
                </a:lnTo>
                <a:lnTo>
                  <a:pt x="59070" y="26540"/>
                </a:lnTo>
                <a:lnTo>
                  <a:pt x="59060" y="26530"/>
                </a:lnTo>
                <a:lnTo>
                  <a:pt x="59070" y="26520"/>
                </a:lnTo>
                <a:lnTo>
                  <a:pt x="59080" y="26510"/>
                </a:lnTo>
                <a:lnTo>
                  <a:pt x="59090" y="26510"/>
                </a:lnTo>
                <a:lnTo>
                  <a:pt x="59090" y="26500"/>
                </a:lnTo>
                <a:lnTo>
                  <a:pt x="59080" y="26490"/>
                </a:lnTo>
                <a:lnTo>
                  <a:pt x="59070" y="26490"/>
                </a:lnTo>
                <a:lnTo>
                  <a:pt x="59060" y="26490"/>
                </a:lnTo>
                <a:lnTo>
                  <a:pt x="59050" y="26500"/>
                </a:lnTo>
                <a:lnTo>
                  <a:pt x="59040" y="26490"/>
                </a:lnTo>
                <a:lnTo>
                  <a:pt x="59040" y="26480"/>
                </a:lnTo>
                <a:lnTo>
                  <a:pt x="59050" y="26460"/>
                </a:lnTo>
                <a:lnTo>
                  <a:pt x="59050" y="26450"/>
                </a:lnTo>
                <a:lnTo>
                  <a:pt x="59040" y="26440"/>
                </a:lnTo>
                <a:lnTo>
                  <a:pt x="59030" y="26430"/>
                </a:lnTo>
                <a:lnTo>
                  <a:pt x="59020" y="26430"/>
                </a:lnTo>
                <a:lnTo>
                  <a:pt x="59020" y="26440"/>
                </a:lnTo>
                <a:lnTo>
                  <a:pt x="59010" y="26440"/>
                </a:lnTo>
                <a:lnTo>
                  <a:pt x="59000" y="26430"/>
                </a:lnTo>
                <a:lnTo>
                  <a:pt x="59000" y="26420"/>
                </a:lnTo>
                <a:lnTo>
                  <a:pt x="59000" y="26400"/>
                </a:lnTo>
                <a:lnTo>
                  <a:pt x="59000" y="26390"/>
                </a:lnTo>
                <a:lnTo>
                  <a:pt x="58990" y="26380"/>
                </a:lnTo>
                <a:lnTo>
                  <a:pt x="59000" y="26370"/>
                </a:lnTo>
                <a:lnTo>
                  <a:pt x="59010" y="26370"/>
                </a:lnTo>
                <a:lnTo>
                  <a:pt x="59010" y="26360"/>
                </a:lnTo>
                <a:lnTo>
                  <a:pt x="59000" y="26350"/>
                </a:lnTo>
                <a:lnTo>
                  <a:pt x="59000" y="26340"/>
                </a:lnTo>
                <a:lnTo>
                  <a:pt x="59000" y="26330"/>
                </a:lnTo>
                <a:lnTo>
                  <a:pt x="59010" y="26340"/>
                </a:lnTo>
                <a:lnTo>
                  <a:pt x="59020" y="26350"/>
                </a:lnTo>
                <a:lnTo>
                  <a:pt x="59030" y="26340"/>
                </a:lnTo>
                <a:lnTo>
                  <a:pt x="59030" y="26330"/>
                </a:lnTo>
                <a:lnTo>
                  <a:pt x="59030" y="26320"/>
                </a:lnTo>
                <a:lnTo>
                  <a:pt x="59020" y="26310"/>
                </a:lnTo>
                <a:lnTo>
                  <a:pt x="59010" y="26300"/>
                </a:lnTo>
                <a:lnTo>
                  <a:pt x="58990" y="26290"/>
                </a:lnTo>
                <a:lnTo>
                  <a:pt x="58970" y="26290"/>
                </a:lnTo>
                <a:lnTo>
                  <a:pt x="58970" y="26280"/>
                </a:lnTo>
                <a:lnTo>
                  <a:pt x="58970" y="26270"/>
                </a:lnTo>
                <a:lnTo>
                  <a:pt x="58950" y="26250"/>
                </a:lnTo>
                <a:lnTo>
                  <a:pt x="58940" y="26250"/>
                </a:lnTo>
                <a:lnTo>
                  <a:pt x="58930" y="26240"/>
                </a:lnTo>
                <a:lnTo>
                  <a:pt x="58920" y="26230"/>
                </a:lnTo>
                <a:lnTo>
                  <a:pt x="58930" y="26230"/>
                </a:lnTo>
                <a:lnTo>
                  <a:pt x="58940" y="26230"/>
                </a:lnTo>
                <a:lnTo>
                  <a:pt x="58950" y="26230"/>
                </a:lnTo>
                <a:lnTo>
                  <a:pt x="58940" y="26220"/>
                </a:lnTo>
                <a:lnTo>
                  <a:pt x="58930" y="26200"/>
                </a:lnTo>
                <a:lnTo>
                  <a:pt x="58920" y="26200"/>
                </a:lnTo>
                <a:lnTo>
                  <a:pt x="58910" y="26220"/>
                </a:lnTo>
                <a:lnTo>
                  <a:pt x="58900" y="26220"/>
                </a:lnTo>
                <a:lnTo>
                  <a:pt x="58890" y="26220"/>
                </a:lnTo>
                <a:lnTo>
                  <a:pt x="58900" y="26210"/>
                </a:lnTo>
                <a:lnTo>
                  <a:pt x="58910" y="26200"/>
                </a:lnTo>
                <a:lnTo>
                  <a:pt x="58910" y="26190"/>
                </a:lnTo>
                <a:lnTo>
                  <a:pt x="58900" y="26180"/>
                </a:lnTo>
                <a:lnTo>
                  <a:pt x="58890" y="26190"/>
                </a:lnTo>
                <a:lnTo>
                  <a:pt x="58880" y="26190"/>
                </a:lnTo>
                <a:lnTo>
                  <a:pt x="58880" y="26180"/>
                </a:lnTo>
                <a:lnTo>
                  <a:pt x="58890" y="26170"/>
                </a:lnTo>
                <a:lnTo>
                  <a:pt x="58910" y="26170"/>
                </a:lnTo>
                <a:lnTo>
                  <a:pt x="58920" y="26180"/>
                </a:lnTo>
                <a:lnTo>
                  <a:pt x="58920" y="26170"/>
                </a:lnTo>
                <a:lnTo>
                  <a:pt x="58920" y="26160"/>
                </a:lnTo>
                <a:lnTo>
                  <a:pt x="58920" y="26150"/>
                </a:lnTo>
                <a:lnTo>
                  <a:pt x="58910" y="26150"/>
                </a:lnTo>
                <a:lnTo>
                  <a:pt x="58890" y="26160"/>
                </a:lnTo>
                <a:lnTo>
                  <a:pt x="58890" y="26150"/>
                </a:lnTo>
                <a:lnTo>
                  <a:pt x="58880" y="26150"/>
                </a:lnTo>
                <a:lnTo>
                  <a:pt x="58860" y="26160"/>
                </a:lnTo>
                <a:lnTo>
                  <a:pt x="58850" y="26170"/>
                </a:lnTo>
                <a:lnTo>
                  <a:pt x="58850" y="26180"/>
                </a:lnTo>
                <a:lnTo>
                  <a:pt x="58840" y="26190"/>
                </a:lnTo>
                <a:lnTo>
                  <a:pt x="58830" y="26180"/>
                </a:lnTo>
                <a:lnTo>
                  <a:pt x="58830" y="26170"/>
                </a:lnTo>
                <a:lnTo>
                  <a:pt x="58830" y="26160"/>
                </a:lnTo>
                <a:lnTo>
                  <a:pt x="58830" y="26150"/>
                </a:lnTo>
                <a:lnTo>
                  <a:pt x="58830" y="26140"/>
                </a:lnTo>
                <a:lnTo>
                  <a:pt x="58820" y="26140"/>
                </a:lnTo>
                <a:lnTo>
                  <a:pt x="58810" y="26140"/>
                </a:lnTo>
                <a:lnTo>
                  <a:pt x="58810" y="26150"/>
                </a:lnTo>
                <a:lnTo>
                  <a:pt x="58810" y="26160"/>
                </a:lnTo>
                <a:lnTo>
                  <a:pt x="58810" y="26170"/>
                </a:lnTo>
                <a:lnTo>
                  <a:pt x="58800" y="26170"/>
                </a:lnTo>
                <a:lnTo>
                  <a:pt x="58790" y="26170"/>
                </a:lnTo>
                <a:lnTo>
                  <a:pt x="58790" y="26160"/>
                </a:lnTo>
                <a:lnTo>
                  <a:pt x="58790" y="26150"/>
                </a:lnTo>
                <a:lnTo>
                  <a:pt x="58790" y="26140"/>
                </a:lnTo>
                <a:lnTo>
                  <a:pt x="58790" y="26130"/>
                </a:lnTo>
                <a:lnTo>
                  <a:pt x="58790" y="26120"/>
                </a:lnTo>
                <a:lnTo>
                  <a:pt x="58790" y="26100"/>
                </a:lnTo>
                <a:lnTo>
                  <a:pt x="58800" y="26100"/>
                </a:lnTo>
                <a:lnTo>
                  <a:pt x="58810" y="26100"/>
                </a:lnTo>
                <a:lnTo>
                  <a:pt x="58810" y="26090"/>
                </a:lnTo>
                <a:lnTo>
                  <a:pt x="58800" y="26090"/>
                </a:lnTo>
                <a:lnTo>
                  <a:pt x="58780" y="26090"/>
                </a:lnTo>
                <a:lnTo>
                  <a:pt x="58770" y="26090"/>
                </a:lnTo>
                <a:lnTo>
                  <a:pt x="58770" y="26080"/>
                </a:lnTo>
                <a:lnTo>
                  <a:pt x="58780" y="26060"/>
                </a:lnTo>
                <a:lnTo>
                  <a:pt x="58800" y="26060"/>
                </a:lnTo>
                <a:lnTo>
                  <a:pt x="58810" y="26050"/>
                </a:lnTo>
                <a:lnTo>
                  <a:pt x="58800" y="26040"/>
                </a:lnTo>
                <a:lnTo>
                  <a:pt x="58800" y="26030"/>
                </a:lnTo>
                <a:lnTo>
                  <a:pt x="58790" y="26020"/>
                </a:lnTo>
                <a:lnTo>
                  <a:pt x="58780" y="26010"/>
                </a:lnTo>
                <a:lnTo>
                  <a:pt x="58770" y="26010"/>
                </a:lnTo>
                <a:lnTo>
                  <a:pt x="58770" y="26000"/>
                </a:lnTo>
                <a:lnTo>
                  <a:pt x="58770" y="25990"/>
                </a:lnTo>
                <a:lnTo>
                  <a:pt x="58780" y="25980"/>
                </a:lnTo>
                <a:lnTo>
                  <a:pt x="58770" y="25970"/>
                </a:lnTo>
                <a:lnTo>
                  <a:pt x="58760" y="25960"/>
                </a:lnTo>
                <a:lnTo>
                  <a:pt x="58750" y="25970"/>
                </a:lnTo>
                <a:lnTo>
                  <a:pt x="58740" y="25970"/>
                </a:lnTo>
                <a:lnTo>
                  <a:pt x="58730" y="25980"/>
                </a:lnTo>
                <a:lnTo>
                  <a:pt x="58720" y="25970"/>
                </a:lnTo>
                <a:lnTo>
                  <a:pt x="58720" y="25960"/>
                </a:lnTo>
                <a:lnTo>
                  <a:pt x="58710" y="25960"/>
                </a:lnTo>
                <a:lnTo>
                  <a:pt x="58700" y="25960"/>
                </a:lnTo>
                <a:lnTo>
                  <a:pt x="58690" y="25970"/>
                </a:lnTo>
                <a:lnTo>
                  <a:pt x="58680" y="25980"/>
                </a:lnTo>
                <a:lnTo>
                  <a:pt x="58670" y="25990"/>
                </a:lnTo>
                <a:lnTo>
                  <a:pt x="58660" y="25990"/>
                </a:lnTo>
                <a:lnTo>
                  <a:pt x="58660" y="25980"/>
                </a:lnTo>
                <a:lnTo>
                  <a:pt x="58660" y="25970"/>
                </a:lnTo>
                <a:lnTo>
                  <a:pt x="58670" y="25970"/>
                </a:lnTo>
                <a:lnTo>
                  <a:pt x="58670" y="25960"/>
                </a:lnTo>
                <a:lnTo>
                  <a:pt x="58670" y="25950"/>
                </a:lnTo>
                <a:lnTo>
                  <a:pt x="58660" y="25950"/>
                </a:lnTo>
                <a:lnTo>
                  <a:pt x="58650" y="25950"/>
                </a:lnTo>
                <a:lnTo>
                  <a:pt x="58640" y="25950"/>
                </a:lnTo>
                <a:lnTo>
                  <a:pt x="58640" y="25940"/>
                </a:lnTo>
                <a:lnTo>
                  <a:pt x="58640" y="25930"/>
                </a:lnTo>
                <a:lnTo>
                  <a:pt x="58630" y="25930"/>
                </a:lnTo>
                <a:lnTo>
                  <a:pt x="58630" y="25940"/>
                </a:lnTo>
                <a:lnTo>
                  <a:pt x="58620" y="25940"/>
                </a:lnTo>
                <a:lnTo>
                  <a:pt x="58610" y="25930"/>
                </a:lnTo>
                <a:lnTo>
                  <a:pt x="58610" y="25920"/>
                </a:lnTo>
                <a:lnTo>
                  <a:pt x="58620" y="25920"/>
                </a:lnTo>
                <a:lnTo>
                  <a:pt x="58620" y="25910"/>
                </a:lnTo>
                <a:lnTo>
                  <a:pt x="58620" y="25900"/>
                </a:lnTo>
                <a:lnTo>
                  <a:pt x="58610" y="25900"/>
                </a:lnTo>
                <a:lnTo>
                  <a:pt x="58610" y="25890"/>
                </a:lnTo>
                <a:lnTo>
                  <a:pt x="58600" y="25880"/>
                </a:lnTo>
                <a:lnTo>
                  <a:pt x="58590" y="25880"/>
                </a:lnTo>
                <a:lnTo>
                  <a:pt x="58580" y="25880"/>
                </a:lnTo>
                <a:lnTo>
                  <a:pt x="58570" y="25870"/>
                </a:lnTo>
                <a:lnTo>
                  <a:pt x="58570" y="25860"/>
                </a:lnTo>
                <a:lnTo>
                  <a:pt x="58570" y="25850"/>
                </a:lnTo>
                <a:lnTo>
                  <a:pt x="58570" y="25840"/>
                </a:lnTo>
                <a:lnTo>
                  <a:pt x="58560" y="25830"/>
                </a:lnTo>
                <a:lnTo>
                  <a:pt x="58550" y="25820"/>
                </a:lnTo>
                <a:lnTo>
                  <a:pt x="58560" y="25820"/>
                </a:lnTo>
                <a:lnTo>
                  <a:pt x="58570" y="25820"/>
                </a:lnTo>
                <a:lnTo>
                  <a:pt x="58580" y="25830"/>
                </a:lnTo>
                <a:lnTo>
                  <a:pt x="58580" y="25820"/>
                </a:lnTo>
                <a:lnTo>
                  <a:pt x="58580" y="25810"/>
                </a:lnTo>
                <a:lnTo>
                  <a:pt x="58580" y="25800"/>
                </a:lnTo>
                <a:lnTo>
                  <a:pt x="58570" y="25790"/>
                </a:lnTo>
                <a:lnTo>
                  <a:pt x="58580" y="25780"/>
                </a:lnTo>
                <a:lnTo>
                  <a:pt x="58590" y="25770"/>
                </a:lnTo>
                <a:lnTo>
                  <a:pt x="58600" y="25770"/>
                </a:lnTo>
                <a:lnTo>
                  <a:pt x="58610" y="25770"/>
                </a:lnTo>
                <a:lnTo>
                  <a:pt x="58620" y="25760"/>
                </a:lnTo>
                <a:lnTo>
                  <a:pt x="58630" y="25750"/>
                </a:lnTo>
                <a:lnTo>
                  <a:pt x="58610" y="25750"/>
                </a:lnTo>
                <a:lnTo>
                  <a:pt x="58600" y="25750"/>
                </a:lnTo>
                <a:lnTo>
                  <a:pt x="58590" y="25750"/>
                </a:lnTo>
                <a:lnTo>
                  <a:pt x="58590" y="25730"/>
                </a:lnTo>
                <a:lnTo>
                  <a:pt x="58590" y="25720"/>
                </a:lnTo>
                <a:lnTo>
                  <a:pt x="58590" y="25710"/>
                </a:lnTo>
                <a:lnTo>
                  <a:pt x="58590" y="25700"/>
                </a:lnTo>
                <a:lnTo>
                  <a:pt x="58590" y="25690"/>
                </a:lnTo>
                <a:lnTo>
                  <a:pt x="58570" y="25690"/>
                </a:lnTo>
                <a:lnTo>
                  <a:pt x="58560" y="25700"/>
                </a:lnTo>
                <a:lnTo>
                  <a:pt x="58550" y="25700"/>
                </a:lnTo>
                <a:lnTo>
                  <a:pt x="58540" y="25690"/>
                </a:lnTo>
                <a:lnTo>
                  <a:pt x="58540" y="25680"/>
                </a:lnTo>
                <a:lnTo>
                  <a:pt x="58540" y="25670"/>
                </a:lnTo>
                <a:lnTo>
                  <a:pt x="58550" y="25670"/>
                </a:lnTo>
                <a:lnTo>
                  <a:pt x="58560" y="25670"/>
                </a:lnTo>
                <a:lnTo>
                  <a:pt x="58560" y="25660"/>
                </a:lnTo>
                <a:lnTo>
                  <a:pt x="58560" y="25650"/>
                </a:lnTo>
                <a:lnTo>
                  <a:pt x="58550" y="25650"/>
                </a:lnTo>
                <a:lnTo>
                  <a:pt x="58530" y="25650"/>
                </a:lnTo>
                <a:lnTo>
                  <a:pt x="58530" y="25640"/>
                </a:lnTo>
                <a:lnTo>
                  <a:pt x="58530" y="25630"/>
                </a:lnTo>
                <a:lnTo>
                  <a:pt x="58530" y="25620"/>
                </a:lnTo>
                <a:lnTo>
                  <a:pt x="58520" y="25610"/>
                </a:lnTo>
                <a:lnTo>
                  <a:pt x="58530" y="25610"/>
                </a:lnTo>
                <a:lnTo>
                  <a:pt x="58530" y="25600"/>
                </a:lnTo>
                <a:lnTo>
                  <a:pt x="58530" y="25590"/>
                </a:lnTo>
                <a:lnTo>
                  <a:pt x="58520" y="25590"/>
                </a:lnTo>
                <a:lnTo>
                  <a:pt x="58520" y="25580"/>
                </a:lnTo>
                <a:lnTo>
                  <a:pt x="58510" y="25570"/>
                </a:lnTo>
                <a:lnTo>
                  <a:pt x="58510" y="25560"/>
                </a:lnTo>
                <a:lnTo>
                  <a:pt x="58510" y="25550"/>
                </a:lnTo>
                <a:lnTo>
                  <a:pt x="58510" y="25540"/>
                </a:lnTo>
                <a:lnTo>
                  <a:pt x="58520" y="25530"/>
                </a:lnTo>
                <a:lnTo>
                  <a:pt x="58510" y="25520"/>
                </a:lnTo>
                <a:lnTo>
                  <a:pt x="58500" y="25530"/>
                </a:lnTo>
                <a:lnTo>
                  <a:pt x="58490" y="25530"/>
                </a:lnTo>
                <a:lnTo>
                  <a:pt x="58480" y="25530"/>
                </a:lnTo>
                <a:lnTo>
                  <a:pt x="58480" y="25520"/>
                </a:lnTo>
                <a:lnTo>
                  <a:pt x="58480" y="25510"/>
                </a:lnTo>
                <a:lnTo>
                  <a:pt x="58470" y="25500"/>
                </a:lnTo>
                <a:lnTo>
                  <a:pt x="58460" y="25500"/>
                </a:lnTo>
                <a:lnTo>
                  <a:pt x="58470" y="25510"/>
                </a:lnTo>
                <a:lnTo>
                  <a:pt x="58460" y="25520"/>
                </a:lnTo>
                <a:lnTo>
                  <a:pt x="58450" y="25520"/>
                </a:lnTo>
                <a:lnTo>
                  <a:pt x="58450" y="25500"/>
                </a:lnTo>
                <a:lnTo>
                  <a:pt x="58450" y="25490"/>
                </a:lnTo>
                <a:lnTo>
                  <a:pt x="58450" y="25500"/>
                </a:lnTo>
                <a:lnTo>
                  <a:pt x="58440" y="25500"/>
                </a:lnTo>
                <a:lnTo>
                  <a:pt x="58430" y="25510"/>
                </a:lnTo>
                <a:lnTo>
                  <a:pt x="58420" y="25520"/>
                </a:lnTo>
                <a:lnTo>
                  <a:pt x="58410" y="25510"/>
                </a:lnTo>
                <a:lnTo>
                  <a:pt x="58390" y="25500"/>
                </a:lnTo>
                <a:lnTo>
                  <a:pt x="58390" y="25490"/>
                </a:lnTo>
                <a:lnTo>
                  <a:pt x="58400" y="25490"/>
                </a:lnTo>
                <a:lnTo>
                  <a:pt x="58410" y="25480"/>
                </a:lnTo>
                <a:lnTo>
                  <a:pt x="58410" y="25470"/>
                </a:lnTo>
                <a:lnTo>
                  <a:pt x="58400" y="25460"/>
                </a:lnTo>
                <a:lnTo>
                  <a:pt x="58390" y="25450"/>
                </a:lnTo>
                <a:lnTo>
                  <a:pt x="58390" y="25440"/>
                </a:lnTo>
                <a:lnTo>
                  <a:pt x="58370" y="25440"/>
                </a:lnTo>
                <a:lnTo>
                  <a:pt x="58350" y="25430"/>
                </a:lnTo>
                <a:lnTo>
                  <a:pt x="58330" y="25430"/>
                </a:lnTo>
                <a:lnTo>
                  <a:pt x="58310" y="25440"/>
                </a:lnTo>
                <a:lnTo>
                  <a:pt x="58290" y="25440"/>
                </a:lnTo>
                <a:lnTo>
                  <a:pt x="58290" y="25430"/>
                </a:lnTo>
                <a:lnTo>
                  <a:pt x="58280" y="25430"/>
                </a:lnTo>
                <a:lnTo>
                  <a:pt x="58280" y="25420"/>
                </a:lnTo>
                <a:lnTo>
                  <a:pt x="58280" y="25410"/>
                </a:lnTo>
                <a:lnTo>
                  <a:pt x="58280" y="25400"/>
                </a:lnTo>
                <a:lnTo>
                  <a:pt x="58300" y="25380"/>
                </a:lnTo>
                <a:lnTo>
                  <a:pt x="58310" y="25380"/>
                </a:lnTo>
                <a:lnTo>
                  <a:pt x="58330" y="25370"/>
                </a:lnTo>
                <a:lnTo>
                  <a:pt x="58350" y="25360"/>
                </a:lnTo>
                <a:lnTo>
                  <a:pt x="58370" y="25360"/>
                </a:lnTo>
                <a:lnTo>
                  <a:pt x="58390" y="25370"/>
                </a:lnTo>
                <a:lnTo>
                  <a:pt x="58410" y="25380"/>
                </a:lnTo>
                <a:lnTo>
                  <a:pt x="58430" y="25390"/>
                </a:lnTo>
                <a:lnTo>
                  <a:pt x="58450" y="25380"/>
                </a:lnTo>
                <a:lnTo>
                  <a:pt x="58460" y="25370"/>
                </a:lnTo>
                <a:lnTo>
                  <a:pt x="58450" y="25360"/>
                </a:lnTo>
                <a:lnTo>
                  <a:pt x="58440" y="25350"/>
                </a:lnTo>
                <a:lnTo>
                  <a:pt x="58430" y="25350"/>
                </a:lnTo>
                <a:lnTo>
                  <a:pt x="58420" y="25330"/>
                </a:lnTo>
                <a:lnTo>
                  <a:pt x="58410" y="25310"/>
                </a:lnTo>
                <a:lnTo>
                  <a:pt x="58410" y="25290"/>
                </a:lnTo>
                <a:lnTo>
                  <a:pt x="58400" y="25270"/>
                </a:lnTo>
                <a:lnTo>
                  <a:pt x="58390" y="25260"/>
                </a:lnTo>
                <a:lnTo>
                  <a:pt x="58370" y="25260"/>
                </a:lnTo>
                <a:lnTo>
                  <a:pt x="58350" y="25260"/>
                </a:lnTo>
                <a:lnTo>
                  <a:pt x="58330" y="25270"/>
                </a:lnTo>
                <a:lnTo>
                  <a:pt x="58320" y="25260"/>
                </a:lnTo>
                <a:lnTo>
                  <a:pt x="58310" y="25250"/>
                </a:lnTo>
                <a:lnTo>
                  <a:pt x="58310" y="25240"/>
                </a:lnTo>
                <a:lnTo>
                  <a:pt x="58330" y="25230"/>
                </a:lnTo>
                <a:lnTo>
                  <a:pt x="58350" y="25220"/>
                </a:lnTo>
                <a:lnTo>
                  <a:pt x="58360" y="25210"/>
                </a:lnTo>
                <a:lnTo>
                  <a:pt x="58370" y="25200"/>
                </a:lnTo>
                <a:lnTo>
                  <a:pt x="58380" y="25200"/>
                </a:lnTo>
                <a:lnTo>
                  <a:pt x="58390" y="25200"/>
                </a:lnTo>
                <a:lnTo>
                  <a:pt x="58410" y="25210"/>
                </a:lnTo>
                <a:lnTo>
                  <a:pt x="58420" y="25220"/>
                </a:lnTo>
                <a:lnTo>
                  <a:pt x="58430" y="25240"/>
                </a:lnTo>
                <a:lnTo>
                  <a:pt x="58440" y="25240"/>
                </a:lnTo>
                <a:lnTo>
                  <a:pt x="58460" y="25220"/>
                </a:lnTo>
                <a:lnTo>
                  <a:pt x="58460" y="25210"/>
                </a:lnTo>
                <a:lnTo>
                  <a:pt x="58470" y="25200"/>
                </a:lnTo>
                <a:lnTo>
                  <a:pt x="58460" y="25180"/>
                </a:lnTo>
                <a:lnTo>
                  <a:pt x="58460" y="25170"/>
                </a:lnTo>
                <a:lnTo>
                  <a:pt x="58470" y="25160"/>
                </a:lnTo>
                <a:lnTo>
                  <a:pt x="58490" y="25170"/>
                </a:lnTo>
                <a:lnTo>
                  <a:pt x="58510" y="25180"/>
                </a:lnTo>
                <a:lnTo>
                  <a:pt x="58540" y="25180"/>
                </a:lnTo>
                <a:lnTo>
                  <a:pt x="58560" y="25190"/>
                </a:lnTo>
                <a:lnTo>
                  <a:pt x="58570" y="25180"/>
                </a:lnTo>
                <a:lnTo>
                  <a:pt x="58570" y="25170"/>
                </a:lnTo>
                <a:lnTo>
                  <a:pt x="58580" y="25140"/>
                </a:lnTo>
                <a:lnTo>
                  <a:pt x="58590" y="25120"/>
                </a:lnTo>
                <a:lnTo>
                  <a:pt x="58590" y="25110"/>
                </a:lnTo>
                <a:lnTo>
                  <a:pt x="58610" y="25100"/>
                </a:lnTo>
                <a:lnTo>
                  <a:pt x="58630" y="25090"/>
                </a:lnTo>
                <a:lnTo>
                  <a:pt x="58650" y="25080"/>
                </a:lnTo>
                <a:lnTo>
                  <a:pt x="58670" y="25080"/>
                </a:lnTo>
                <a:lnTo>
                  <a:pt x="58690" y="25100"/>
                </a:lnTo>
                <a:lnTo>
                  <a:pt x="58700" y="25110"/>
                </a:lnTo>
                <a:lnTo>
                  <a:pt x="58710" y="25120"/>
                </a:lnTo>
                <a:lnTo>
                  <a:pt x="58720" y="25110"/>
                </a:lnTo>
                <a:lnTo>
                  <a:pt x="58720" y="25090"/>
                </a:lnTo>
                <a:lnTo>
                  <a:pt x="58710" y="25070"/>
                </a:lnTo>
                <a:lnTo>
                  <a:pt x="58700" y="25060"/>
                </a:lnTo>
                <a:lnTo>
                  <a:pt x="58680" y="25050"/>
                </a:lnTo>
                <a:lnTo>
                  <a:pt x="58690" y="25040"/>
                </a:lnTo>
                <a:lnTo>
                  <a:pt x="58700" y="25030"/>
                </a:lnTo>
                <a:lnTo>
                  <a:pt x="58710" y="25030"/>
                </a:lnTo>
                <a:lnTo>
                  <a:pt x="58720" y="25030"/>
                </a:lnTo>
                <a:lnTo>
                  <a:pt x="58740" y="25030"/>
                </a:lnTo>
                <a:lnTo>
                  <a:pt x="58750" y="25040"/>
                </a:lnTo>
                <a:lnTo>
                  <a:pt x="58760" y="25060"/>
                </a:lnTo>
                <a:lnTo>
                  <a:pt x="58780" y="25070"/>
                </a:lnTo>
                <a:lnTo>
                  <a:pt x="58780" y="25060"/>
                </a:lnTo>
                <a:lnTo>
                  <a:pt x="58790" y="25030"/>
                </a:lnTo>
                <a:lnTo>
                  <a:pt x="58800" y="25020"/>
                </a:lnTo>
                <a:lnTo>
                  <a:pt x="58820" y="25020"/>
                </a:lnTo>
                <a:lnTo>
                  <a:pt x="58830" y="25030"/>
                </a:lnTo>
                <a:lnTo>
                  <a:pt x="58840" y="25020"/>
                </a:lnTo>
                <a:lnTo>
                  <a:pt x="58840" y="25010"/>
                </a:lnTo>
                <a:lnTo>
                  <a:pt x="58830" y="25000"/>
                </a:lnTo>
                <a:lnTo>
                  <a:pt x="58820" y="24990"/>
                </a:lnTo>
                <a:lnTo>
                  <a:pt x="58810" y="24980"/>
                </a:lnTo>
                <a:lnTo>
                  <a:pt x="58790" y="24970"/>
                </a:lnTo>
                <a:lnTo>
                  <a:pt x="58780" y="24970"/>
                </a:lnTo>
                <a:lnTo>
                  <a:pt x="58790" y="24950"/>
                </a:lnTo>
                <a:lnTo>
                  <a:pt x="58800" y="24940"/>
                </a:lnTo>
                <a:lnTo>
                  <a:pt x="58810" y="24940"/>
                </a:lnTo>
                <a:lnTo>
                  <a:pt x="58820" y="24940"/>
                </a:lnTo>
                <a:lnTo>
                  <a:pt x="58830" y="24930"/>
                </a:lnTo>
                <a:lnTo>
                  <a:pt x="58850" y="24920"/>
                </a:lnTo>
                <a:lnTo>
                  <a:pt x="58850" y="24910"/>
                </a:lnTo>
                <a:lnTo>
                  <a:pt x="58860" y="24890"/>
                </a:lnTo>
                <a:lnTo>
                  <a:pt x="58860" y="24880"/>
                </a:lnTo>
                <a:lnTo>
                  <a:pt x="58870" y="24860"/>
                </a:lnTo>
                <a:lnTo>
                  <a:pt x="58880" y="24850"/>
                </a:lnTo>
                <a:lnTo>
                  <a:pt x="58900" y="24850"/>
                </a:lnTo>
                <a:lnTo>
                  <a:pt x="58910" y="24870"/>
                </a:lnTo>
                <a:lnTo>
                  <a:pt x="58930" y="24870"/>
                </a:lnTo>
                <a:lnTo>
                  <a:pt x="58950" y="24870"/>
                </a:lnTo>
                <a:lnTo>
                  <a:pt x="58970" y="24860"/>
                </a:lnTo>
                <a:lnTo>
                  <a:pt x="58980" y="24840"/>
                </a:lnTo>
                <a:lnTo>
                  <a:pt x="58990" y="24820"/>
                </a:lnTo>
                <a:lnTo>
                  <a:pt x="58980" y="24810"/>
                </a:lnTo>
                <a:lnTo>
                  <a:pt x="58970" y="24800"/>
                </a:lnTo>
                <a:lnTo>
                  <a:pt x="58960" y="24810"/>
                </a:lnTo>
                <a:lnTo>
                  <a:pt x="58940" y="24800"/>
                </a:lnTo>
                <a:lnTo>
                  <a:pt x="58950" y="24790"/>
                </a:lnTo>
                <a:lnTo>
                  <a:pt x="58960" y="24780"/>
                </a:lnTo>
                <a:lnTo>
                  <a:pt x="58980" y="24770"/>
                </a:lnTo>
                <a:lnTo>
                  <a:pt x="59000" y="24780"/>
                </a:lnTo>
                <a:lnTo>
                  <a:pt x="59010" y="24800"/>
                </a:lnTo>
                <a:lnTo>
                  <a:pt x="59020" y="24800"/>
                </a:lnTo>
                <a:lnTo>
                  <a:pt x="59030" y="24790"/>
                </a:lnTo>
                <a:lnTo>
                  <a:pt x="59030" y="24780"/>
                </a:lnTo>
                <a:lnTo>
                  <a:pt x="59020" y="24770"/>
                </a:lnTo>
                <a:lnTo>
                  <a:pt x="59020" y="24760"/>
                </a:lnTo>
                <a:lnTo>
                  <a:pt x="59020" y="24750"/>
                </a:lnTo>
                <a:lnTo>
                  <a:pt x="59010" y="24740"/>
                </a:lnTo>
                <a:lnTo>
                  <a:pt x="59010" y="24720"/>
                </a:lnTo>
                <a:lnTo>
                  <a:pt x="59010" y="24700"/>
                </a:lnTo>
                <a:lnTo>
                  <a:pt x="59010" y="24690"/>
                </a:lnTo>
                <a:lnTo>
                  <a:pt x="59020" y="24670"/>
                </a:lnTo>
                <a:lnTo>
                  <a:pt x="59020" y="24650"/>
                </a:lnTo>
                <a:lnTo>
                  <a:pt x="59010" y="24640"/>
                </a:lnTo>
                <a:lnTo>
                  <a:pt x="59000" y="24640"/>
                </a:lnTo>
                <a:lnTo>
                  <a:pt x="58980" y="24640"/>
                </a:lnTo>
                <a:lnTo>
                  <a:pt x="58970" y="24640"/>
                </a:lnTo>
                <a:lnTo>
                  <a:pt x="58960" y="24640"/>
                </a:lnTo>
                <a:lnTo>
                  <a:pt x="58960" y="24630"/>
                </a:lnTo>
                <a:lnTo>
                  <a:pt x="58970" y="24620"/>
                </a:lnTo>
                <a:lnTo>
                  <a:pt x="58990" y="24620"/>
                </a:lnTo>
                <a:lnTo>
                  <a:pt x="59000" y="24610"/>
                </a:lnTo>
                <a:lnTo>
                  <a:pt x="59010" y="24610"/>
                </a:lnTo>
                <a:lnTo>
                  <a:pt x="59010" y="24600"/>
                </a:lnTo>
                <a:lnTo>
                  <a:pt x="59000" y="24600"/>
                </a:lnTo>
                <a:lnTo>
                  <a:pt x="58980" y="24610"/>
                </a:lnTo>
                <a:lnTo>
                  <a:pt x="58960" y="24600"/>
                </a:lnTo>
                <a:lnTo>
                  <a:pt x="58970" y="24590"/>
                </a:lnTo>
                <a:lnTo>
                  <a:pt x="58980" y="24590"/>
                </a:lnTo>
                <a:lnTo>
                  <a:pt x="58990" y="24580"/>
                </a:lnTo>
                <a:lnTo>
                  <a:pt x="59010" y="24580"/>
                </a:lnTo>
                <a:lnTo>
                  <a:pt x="59020" y="24570"/>
                </a:lnTo>
                <a:lnTo>
                  <a:pt x="59030" y="24560"/>
                </a:lnTo>
                <a:lnTo>
                  <a:pt x="59030" y="24550"/>
                </a:lnTo>
                <a:lnTo>
                  <a:pt x="59030" y="24530"/>
                </a:lnTo>
                <a:lnTo>
                  <a:pt x="59010" y="24530"/>
                </a:lnTo>
                <a:lnTo>
                  <a:pt x="59000" y="24540"/>
                </a:lnTo>
                <a:lnTo>
                  <a:pt x="59000" y="24550"/>
                </a:lnTo>
                <a:lnTo>
                  <a:pt x="58990" y="24560"/>
                </a:lnTo>
                <a:lnTo>
                  <a:pt x="58980" y="24570"/>
                </a:lnTo>
                <a:lnTo>
                  <a:pt x="58980" y="24580"/>
                </a:lnTo>
                <a:lnTo>
                  <a:pt x="58970" y="24580"/>
                </a:lnTo>
                <a:lnTo>
                  <a:pt x="58960" y="24580"/>
                </a:lnTo>
                <a:lnTo>
                  <a:pt x="58950" y="24580"/>
                </a:lnTo>
                <a:lnTo>
                  <a:pt x="58950" y="24570"/>
                </a:lnTo>
                <a:lnTo>
                  <a:pt x="58950" y="24550"/>
                </a:lnTo>
                <a:lnTo>
                  <a:pt x="58960" y="24540"/>
                </a:lnTo>
                <a:lnTo>
                  <a:pt x="58960" y="24530"/>
                </a:lnTo>
                <a:lnTo>
                  <a:pt x="58950" y="24530"/>
                </a:lnTo>
                <a:lnTo>
                  <a:pt x="58950" y="24520"/>
                </a:lnTo>
                <a:lnTo>
                  <a:pt x="58950" y="24500"/>
                </a:lnTo>
                <a:lnTo>
                  <a:pt x="58950" y="24490"/>
                </a:lnTo>
                <a:lnTo>
                  <a:pt x="58950" y="24470"/>
                </a:lnTo>
                <a:lnTo>
                  <a:pt x="58940" y="24460"/>
                </a:lnTo>
                <a:lnTo>
                  <a:pt x="58940" y="24440"/>
                </a:lnTo>
                <a:lnTo>
                  <a:pt x="58930" y="24440"/>
                </a:lnTo>
                <a:lnTo>
                  <a:pt x="58920" y="24450"/>
                </a:lnTo>
                <a:lnTo>
                  <a:pt x="58920" y="24440"/>
                </a:lnTo>
                <a:lnTo>
                  <a:pt x="58910" y="24440"/>
                </a:lnTo>
                <a:lnTo>
                  <a:pt x="58910" y="24450"/>
                </a:lnTo>
                <a:lnTo>
                  <a:pt x="58900" y="24440"/>
                </a:lnTo>
                <a:lnTo>
                  <a:pt x="58890" y="24430"/>
                </a:lnTo>
                <a:lnTo>
                  <a:pt x="58890" y="24410"/>
                </a:lnTo>
                <a:lnTo>
                  <a:pt x="58890" y="24390"/>
                </a:lnTo>
                <a:lnTo>
                  <a:pt x="58890" y="24380"/>
                </a:lnTo>
                <a:lnTo>
                  <a:pt x="58890" y="24370"/>
                </a:lnTo>
                <a:lnTo>
                  <a:pt x="58880" y="24360"/>
                </a:lnTo>
                <a:lnTo>
                  <a:pt x="58870" y="24360"/>
                </a:lnTo>
                <a:lnTo>
                  <a:pt x="58860" y="24350"/>
                </a:lnTo>
                <a:lnTo>
                  <a:pt x="58850" y="24360"/>
                </a:lnTo>
                <a:lnTo>
                  <a:pt x="58850" y="24370"/>
                </a:lnTo>
                <a:lnTo>
                  <a:pt x="58830" y="24380"/>
                </a:lnTo>
                <a:lnTo>
                  <a:pt x="58820" y="24370"/>
                </a:lnTo>
                <a:lnTo>
                  <a:pt x="58810" y="24370"/>
                </a:lnTo>
                <a:lnTo>
                  <a:pt x="58800" y="24380"/>
                </a:lnTo>
                <a:lnTo>
                  <a:pt x="58790" y="24370"/>
                </a:lnTo>
                <a:lnTo>
                  <a:pt x="58780" y="24370"/>
                </a:lnTo>
                <a:lnTo>
                  <a:pt x="58770" y="24370"/>
                </a:lnTo>
                <a:lnTo>
                  <a:pt x="58770" y="24360"/>
                </a:lnTo>
                <a:lnTo>
                  <a:pt x="58770" y="24350"/>
                </a:lnTo>
                <a:lnTo>
                  <a:pt x="58760" y="24340"/>
                </a:lnTo>
                <a:lnTo>
                  <a:pt x="58750" y="24320"/>
                </a:lnTo>
                <a:lnTo>
                  <a:pt x="58740" y="24310"/>
                </a:lnTo>
                <a:lnTo>
                  <a:pt x="58730" y="24290"/>
                </a:lnTo>
                <a:lnTo>
                  <a:pt x="58710" y="24290"/>
                </a:lnTo>
                <a:lnTo>
                  <a:pt x="58690" y="24280"/>
                </a:lnTo>
                <a:lnTo>
                  <a:pt x="58670" y="24280"/>
                </a:lnTo>
                <a:lnTo>
                  <a:pt x="58660" y="24280"/>
                </a:lnTo>
                <a:lnTo>
                  <a:pt x="58650" y="24270"/>
                </a:lnTo>
                <a:lnTo>
                  <a:pt x="58640" y="24270"/>
                </a:lnTo>
                <a:lnTo>
                  <a:pt x="58630" y="24270"/>
                </a:lnTo>
                <a:lnTo>
                  <a:pt x="58620" y="24270"/>
                </a:lnTo>
                <a:lnTo>
                  <a:pt x="58610" y="24280"/>
                </a:lnTo>
                <a:lnTo>
                  <a:pt x="58600" y="24280"/>
                </a:lnTo>
                <a:lnTo>
                  <a:pt x="58580" y="24270"/>
                </a:lnTo>
                <a:lnTo>
                  <a:pt x="58560" y="24260"/>
                </a:lnTo>
                <a:lnTo>
                  <a:pt x="58540" y="24260"/>
                </a:lnTo>
                <a:lnTo>
                  <a:pt x="58530" y="24270"/>
                </a:lnTo>
                <a:lnTo>
                  <a:pt x="58520" y="24270"/>
                </a:lnTo>
                <a:lnTo>
                  <a:pt x="58510" y="24270"/>
                </a:lnTo>
                <a:lnTo>
                  <a:pt x="58490" y="24270"/>
                </a:lnTo>
                <a:lnTo>
                  <a:pt x="58480" y="24270"/>
                </a:lnTo>
                <a:lnTo>
                  <a:pt x="58470" y="24270"/>
                </a:lnTo>
                <a:lnTo>
                  <a:pt x="58450" y="24270"/>
                </a:lnTo>
                <a:lnTo>
                  <a:pt x="58440" y="24270"/>
                </a:lnTo>
                <a:lnTo>
                  <a:pt x="58420" y="24270"/>
                </a:lnTo>
                <a:lnTo>
                  <a:pt x="58410" y="24270"/>
                </a:lnTo>
                <a:lnTo>
                  <a:pt x="58400" y="24260"/>
                </a:lnTo>
                <a:lnTo>
                  <a:pt x="58390" y="24260"/>
                </a:lnTo>
                <a:lnTo>
                  <a:pt x="58390" y="24250"/>
                </a:lnTo>
                <a:lnTo>
                  <a:pt x="58380" y="24250"/>
                </a:lnTo>
                <a:lnTo>
                  <a:pt x="58350" y="24250"/>
                </a:lnTo>
                <a:lnTo>
                  <a:pt x="58340" y="24250"/>
                </a:lnTo>
                <a:lnTo>
                  <a:pt x="58340" y="24260"/>
                </a:lnTo>
                <a:lnTo>
                  <a:pt x="58320" y="24270"/>
                </a:lnTo>
                <a:lnTo>
                  <a:pt x="58310" y="24280"/>
                </a:lnTo>
                <a:lnTo>
                  <a:pt x="58300" y="24270"/>
                </a:lnTo>
                <a:lnTo>
                  <a:pt x="58300" y="24260"/>
                </a:lnTo>
                <a:lnTo>
                  <a:pt x="58280" y="24250"/>
                </a:lnTo>
                <a:lnTo>
                  <a:pt x="58260" y="24240"/>
                </a:lnTo>
                <a:lnTo>
                  <a:pt x="58260" y="24230"/>
                </a:lnTo>
                <a:lnTo>
                  <a:pt x="58250" y="24220"/>
                </a:lnTo>
                <a:lnTo>
                  <a:pt x="58240" y="24200"/>
                </a:lnTo>
                <a:lnTo>
                  <a:pt x="58230" y="24190"/>
                </a:lnTo>
                <a:lnTo>
                  <a:pt x="58210" y="24180"/>
                </a:lnTo>
                <a:lnTo>
                  <a:pt x="58210" y="24160"/>
                </a:lnTo>
                <a:lnTo>
                  <a:pt x="58200" y="24150"/>
                </a:lnTo>
                <a:lnTo>
                  <a:pt x="58180" y="24150"/>
                </a:lnTo>
                <a:lnTo>
                  <a:pt x="58160" y="24140"/>
                </a:lnTo>
                <a:lnTo>
                  <a:pt x="58150" y="24140"/>
                </a:lnTo>
                <a:lnTo>
                  <a:pt x="58130" y="24140"/>
                </a:lnTo>
                <a:lnTo>
                  <a:pt x="58120" y="24130"/>
                </a:lnTo>
                <a:lnTo>
                  <a:pt x="58120" y="24120"/>
                </a:lnTo>
                <a:lnTo>
                  <a:pt x="58110" y="24110"/>
                </a:lnTo>
                <a:lnTo>
                  <a:pt x="58110" y="24100"/>
                </a:lnTo>
                <a:lnTo>
                  <a:pt x="58110" y="24090"/>
                </a:lnTo>
                <a:lnTo>
                  <a:pt x="58100" y="24090"/>
                </a:lnTo>
                <a:lnTo>
                  <a:pt x="58100" y="24070"/>
                </a:lnTo>
                <a:lnTo>
                  <a:pt x="58090" y="24060"/>
                </a:lnTo>
                <a:lnTo>
                  <a:pt x="58080" y="24040"/>
                </a:lnTo>
                <a:lnTo>
                  <a:pt x="58060" y="24030"/>
                </a:lnTo>
                <a:lnTo>
                  <a:pt x="58040" y="24040"/>
                </a:lnTo>
                <a:lnTo>
                  <a:pt x="58020" y="24030"/>
                </a:lnTo>
                <a:lnTo>
                  <a:pt x="58010" y="24010"/>
                </a:lnTo>
                <a:lnTo>
                  <a:pt x="58000" y="24000"/>
                </a:lnTo>
                <a:lnTo>
                  <a:pt x="57980" y="24000"/>
                </a:lnTo>
                <a:lnTo>
                  <a:pt x="57960" y="24000"/>
                </a:lnTo>
                <a:lnTo>
                  <a:pt x="57950" y="23980"/>
                </a:lnTo>
                <a:lnTo>
                  <a:pt x="57940" y="23970"/>
                </a:lnTo>
                <a:lnTo>
                  <a:pt x="57930" y="23960"/>
                </a:lnTo>
                <a:lnTo>
                  <a:pt x="57910" y="23940"/>
                </a:lnTo>
                <a:lnTo>
                  <a:pt x="57900" y="23930"/>
                </a:lnTo>
                <a:lnTo>
                  <a:pt x="57880" y="23920"/>
                </a:lnTo>
                <a:lnTo>
                  <a:pt x="57880" y="23900"/>
                </a:lnTo>
                <a:lnTo>
                  <a:pt x="57870" y="23900"/>
                </a:lnTo>
                <a:lnTo>
                  <a:pt x="57870" y="23890"/>
                </a:lnTo>
                <a:lnTo>
                  <a:pt x="57860" y="23870"/>
                </a:lnTo>
                <a:lnTo>
                  <a:pt x="57860" y="23860"/>
                </a:lnTo>
                <a:lnTo>
                  <a:pt x="57840" y="23840"/>
                </a:lnTo>
                <a:lnTo>
                  <a:pt x="57830" y="23820"/>
                </a:lnTo>
                <a:lnTo>
                  <a:pt x="57810" y="23810"/>
                </a:lnTo>
                <a:lnTo>
                  <a:pt x="57780" y="23800"/>
                </a:lnTo>
                <a:lnTo>
                  <a:pt x="57770" y="23780"/>
                </a:lnTo>
                <a:lnTo>
                  <a:pt x="57760" y="23770"/>
                </a:lnTo>
                <a:lnTo>
                  <a:pt x="57750" y="23760"/>
                </a:lnTo>
                <a:lnTo>
                  <a:pt x="57740" y="23750"/>
                </a:lnTo>
                <a:lnTo>
                  <a:pt x="57730" y="23740"/>
                </a:lnTo>
                <a:lnTo>
                  <a:pt x="57710" y="23730"/>
                </a:lnTo>
                <a:lnTo>
                  <a:pt x="57690" y="23730"/>
                </a:lnTo>
                <a:lnTo>
                  <a:pt x="57670" y="23720"/>
                </a:lnTo>
                <a:lnTo>
                  <a:pt x="57670" y="23710"/>
                </a:lnTo>
                <a:lnTo>
                  <a:pt x="57680" y="23700"/>
                </a:lnTo>
                <a:lnTo>
                  <a:pt x="57670" y="23690"/>
                </a:lnTo>
                <a:lnTo>
                  <a:pt x="57670" y="23680"/>
                </a:lnTo>
                <a:lnTo>
                  <a:pt x="57660" y="23670"/>
                </a:lnTo>
                <a:lnTo>
                  <a:pt x="57650" y="23670"/>
                </a:lnTo>
                <a:lnTo>
                  <a:pt x="57650" y="23660"/>
                </a:lnTo>
                <a:lnTo>
                  <a:pt x="57640" y="23650"/>
                </a:lnTo>
                <a:lnTo>
                  <a:pt x="57640" y="23640"/>
                </a:lnTo>
                <a:lnTo>
                  <a:pt x="57640" y="23630"/>
                </a:lnTo>
                <a:lnTo>
                  <a:pt x="57650" y="23620"/>
                </a:lnTo>
                <a:lnTo>
                  <a:pt x="57650" y="23610"/>
                </a:lnTo>
                <a:lnTo>
                  <a:pt x="57640" y="23600"/>
                </a:lnTo>
                <a:lnTo>
                  <a:pt x="57640" y="23580"/>
                </a:lnTo>
                <a:lnTo>
                  <a:pt x="57640" y="23570"/>
                </a:lnTo>
                <a:lnTo>
                  <a:pt x="57640" y="23550"/>
                </a:lnTo>
                <a:lnTo>
                  <a:pt x="57640" y="23540"/>
                </a:lnTo>
                <a:lnTo>
                  <a:pt x="57630" y="23520"/>
                </a:lnTo>
                <a:lnTo>
                  <a:pt x="57620" y="23510"/>
                </a:lnTo>
                <a:lnTo>
                  <a:pt x="57610" y="23500"/>
                </a:lnTo>
                <a:lnTo>
                  <a:pt x="57600" y="23490"/>
                </a:lnTo>
                <a:lnTo>
                  <a:pt x="57590" y="23480"/>
                </a:lnTo>
                <a:lnTo>
                  <a:pt x="57570" y="23480"/>
                </a:lnTo>
                <a:lnTo>
                  <a:pt x="57570" y="23460"/>
                </a:lnTo>
                <a:lnTo>
                  <a:pt x="57560" y="23440"/>
                </a:lnTo>
                <a:lnTo>
                  <a:pt x="57550" y="23430"/>
                </a:lnTo>
                <a:lnTo>
                  <a:pt x="57550" y="23420"/>
                </a:lnTo>
                <a:lnTo>
                  <a:pt x="57550" y="23410"/>
                </a:lnTo>
                <a:lnTo>
                  <a:pt x="57550" y="23400"/>
                </a:lnTo>
                <a:lnTo>
                  <a:pt x="57550" y="23390"/>
                </a:lnTo>
                <a:lnTo>
                  <a:pt x="57540" y="23380"/>
                </a:lnTo>
                <a:lnTo>
                  <a:pt x="57540" y="23370"/>
                </a:lnTo>
                <a:lnTo>
                  <a:pt x="57530" y="23360"/>
                </a:lnTo>
                <a:lnTo>
                  <a:pt x="57530" y="23350"/>
                </a:lnTo>
                <a:lnTo>
                  <a:pt x="57530" y="23340"/>
                </a:lnTo>
                <a:lnTo>
                  <a:pt x="57500" y="23320"/>
                </a:lnTo>
                <a:lnTo>
                  <a:pt x="57070" y="23930"/>
                </a:lnTo>
                <a:lnTo>
                  <a:pt x="57040" y="23950"/>
                </a:lnTo>
                <a:lnTo>
                  <a:pt x="57030" y="23970"/>
                </a:lnTo>
                <a:lnTo>
                  <a:pt x="56060" y="23960"/>
                </a:lnTo>
                <a:lnTo>
                  <a:pt x="56050" y="23470"/>
                </a:lnTo>
                <a:lnTo>
                  <a:pt x="55720" y="23100"/>
                </a:lnTo>
                <a:lnTo>
                  <a:pt x="55780" y="22910"/>
                </a:lnTo>
                <a:lnTo>
                  <a:pt x="55900" y="22520"/>
                </a:lnTo>
                <a:lnTo>
                  <a:pt x="55890" y="22510"/>
                </a:lnTo>
                <a:lnTo>
                  <a:pt x="55890" y="22490"/>
                </a:lnTo>
                <a:lnTo>
                  <a:pt x="55880" y="22490"/>
                </a:lnTo>
                <a:lnTo>
                  <a:pt x="55860" y="22480"/>
                </a:lnTo>
                <a:lnTo>
                  <a:pt x="55860" y="22460"/>
                </a:lnTo>
                <a:lnTo>
                  <a:pt x="55860" y="22440"/>
                </a:lnTo>
                <a:lnTo>
                  <a:pt x="55850" y="22420"/>
                </a:lnTo>
                <a:lnTo>
                  <a:pt x="55850" y="22410"/>
                </a:lnTo>
                <a:lnTo>
                  <a:pt x="55860" y="22400"/>
                </a:lnTo>
                <a:lnTo>
                  <a:pt x="55850" y="22390"/>
                </a:lnTo>
                <a:lnTo>
                  <a:pt x="55850" y="22380"/>
                </a:lnTo>
                <a:lnTo>
                  <a:pt x="55850" y="22360"/>
                </a:lnTo>
                <a:lnTo>
                  <a:pt x="55850" y="22340"/>
                </a:lnTo>
                <a:lnTo>
                  <a:pt x="55830" y="22330"/>
                </a:lnTo>
                <a:lnTo>
                  <a:pt x="55810" y="22330"/>
                </a:lnTo>
                <a:lnTo>
                  <a:pt x="55790" y="22320"/>
                </a:lnTo>
                <a:lnTo>
                  <a:pt x="55780" y="22310"/>
                </a:lnTo>
                <a:lnTo>
                  <a:pt x="55780" y="22290"/>
                </a:lnTo>
                <a:lnTo>
                  <a:pt x="55770" y="22280"/>
                </a:lnTo>
                <a:lnTo>
                  <a:pt x="55760" y="22260"/>
                </a:lnTo>
                <a:lnTo>
                  <a:pt x="55750" y="22260"/>
                </a:lnTo>
                <a:lnTo>
                  <a:pt x="55740" y="22240"/>
                </a:lnTo>
                <a:lnTo>
                  <a:pt x="55720" y="22230"/>
                </a:lnTo>
                <a:lnTo>
                  <a:pt x="55710" y="22220"/>
                </a:lnTo>
                <a:lnTo>
                  <a:pt x="55700" y="22210"/>
                </a:lnTo>
                <a:lnTo>
                  <a:pt x="55690" y="22200"/>
                </a:lnTo>
                <a:lnTo>
                  <a:pt x="55690" y="22190"/>
                </a:lnTo>
                <a:lnTo>
                  <a:pt x="55690" y="22180"/>
                </a:lnTo>
                <a:lnTo>
                  <a:pt x="55690" y="22170"/>
                </a:lnTo>
                <a:lnTo>
                  <a:pt x="55680" y="22170"/>
                </a:lnTo>
                <a:lnTo>
                  <a:pt x="55680" y="22160"/>
                </a:lnTo>
                <a:lnTo>
                  <a:pt x="55670" y="22160"/>
                </a:lnTo>
                <a:lnTo>
                  <a:pt x="55670" y="22150"/>
                </a:lnTo>
                <a:lnTo>
                  <a:pt x="55670" y="22140"/>
                </a:lnTo>
                <a:lnTo>
                  <a:pt x="55660" y="22130"/>
                </a:lnTo>
                <a:lnTo>
                  <a:pt x="55660" y="22120"/>
                </a:lnTo>
                <a:lnTo>
                  <a:pt x="55650" y="22120"/>
                </a:lnTo>
                <a:lnTo>
                  <a:pt x="55650" y="22110"/>
                </a:lnTo>
                <a:lnTo>
                  <a:pt x="55630" y="22110"/>
                </a:lnTo>
                <a:lnTo>
                  <a:pt x="55620" y="22110"/>
                </a:lnTo>
                <a:lnTo>
                  <a:pt x="55620" y="22080"/>
                </a:lnTo>
                <a:lnTo>
                  <a:pt x="55620" y="22070"/>
                </a:lnTo>
                <a:lnTo>
                  <a:pt x="55630" y="22060"/>
                </a:lnTo>
                <a:lnTo>
                  <a:pt x="55640" y="22060"/>
                </a:lnTo>
                <a:lnTo>
                  <a:pt x="55650" y="22060"/>
                </a:lnTo>
                <a:lnTo>
                  <a:pt x="55670" y="22050"/>
                </a:lnTo>
                <a:lnTo>
                  <a:pt x="55670" y="22030"/>
                </a:lnTo>
                <a:lnTo>
                  <a:pt x="55660" y="21960"/>
                </a:lnTo>
                <a:lnTo>
                  <a:pt x="55660" y="21950"/>
                </a:lnTo>
                <a:lnTo>
                  <a:pt x="55660" y="21940"/>
                </a:lnTo>
                <a:lnTo>
                  <a:pt x="55600" y="21910"/>
                </a:lnTo>
                <a:lnTo>
                  <a:pt x="55590" y="21900"/>
                </a:lnTo>
                <a:lnTo>
                  <a:pt x="55560" y="21830"/>
                </a:lnTo>
                <a:lnTo>
                  <a:pt x="55560" y="21820"/>
                </a:lnTo>
                <a:lnTo>
                  <a:pt x="55560" y="21780"/>
                </a:lnTo>
                <a:lnTo>
                  <a:pt x="55560" y="21770"/>
                </a:lnTo>
                <a:lnTo>
                  <a:pt x="55560" y="21760"/>
                </a:lnTo>
                <a:lnTo>
                  <a:pt x="55550" y="21730"/>
                </a:lnTo>
                <a:lnTo>
                  <a:pt x="55560" y="21660"/>
                </a:lnTo>
                <a:lnTo>
                  <a:pt x="55560" y="21650"/>
                </a:lnTo>
                <a:lnTo>
                  <a:pt x="55570" y="21650"/>
                </a:lnTo>
                <a:lnTo>
                  <a:pt x="55580" y="21650"/>
                </a:lnTo>
                <a:lnTo>
                  <a:pt x="55580" y="21640"/>
                </a:lnTo>
                <a:lnTo>
                  <a:pt x="55580" y="21630"/>
                </a:lnTo>
                <a:lnTo>
                  <a:pt x="55580" y="21620"/>
                </a:lnTo>
                <a:lnTo>
                  <a:pt x="55580" y="21610"/>
                </a:lnTo>
                <a:lnTo>
                  <a:pt x="55580" y="21600"/>
                </a:lnTo>
                <a:lnTo>
                  <a:pt x="55580" y="21580"/>
                </a:lnTo>
                <a:lnTo>
                  <a:pt x="55590" y="21570"/>
                </a:lnTo>
                <a:lnTo>
                  <a:pt x="55600" y="21570"/>
                </a:lnTo>
                <a:lnTo>
                  <a:pt x="55610" y="21570"/>
                </a:lnTo>
                <a:lnTo>
                  <a:pt x="55620" y="21560"/>
                </a:lnTo>
                <a:lnTo>
                  <a:pt x="55600" y="21510"/>
                </a:lnTo>
                <a:lnTo>
                  <a:pt x="55590" y="21510"/>
                </a:lnTo>
                <a:lnTo>
                  <a:pt x="55590" y="21500"/>
                </a:lnTo>
                <a:lnTo>
                  <a:pt x="55590" y="21470"/>
                </a:lnTo>
                <a:lnTo>
                  <a:pt x="55590" y="21440"/>
                </a:lnTo>
                <a:lnTo>
                  <a:pt x="55590" y="21430"/>
                </a:lnTo>
                <a:lnTo>
                  <a:pt x="55590" y="21410"/>
                </a:lnTo>
                <a:lnTo>
                  <a:pt x="55590" y="21240"/>
                </a:lnTo>
                <a:lnTo>
                  <a:pt x="55590" y="21230"/>
                </a:lnTo>
                <a:lnTo>
                  <a:pt x="55600" y="21220"/>
                </a:lnTo>
                <a:lnTo>
                  <a:pt x="55610" y="21200"/>
                </a:lnTo>
                <a:lnTo>
                  <a:pt x="55620" y="21190"/>
                </a:lnTo>
                <a:lnTo>
                  <a:pt x="55640" y="21170"/>
                </a:lnTo>
                <a:lnTo>
                  <a:pt x="55640" y="21150"/>
                </a:lnTo>
                <a:lnTo>
                  <a:pt x="55650" y="21140"/>
                </a:lnTo>
                <a:lnTo>
                  <a:pt x="55680" y="21140"/>
                </a:lnTo>
                <a:lnTo>
                  <a:pt x="55710" y="21130"/>
                </a:lnTo>
                <a:lnTo>
                  <a:pt x="55730" y="21130"/>
                </a:lnTo>
                <a:lnTo>
                  <a:pt x="55750" y="21120"/>
                </a:lnTo>
                <a:lnTo>
                  <a:pt x="55760" y="21120"/>
                </a:lnTo>
                <a:lnTo>
                  <a:pt x="55770" y="21130"/>
                </a:lnTo>
                <a:lnTo>
                  <a:pt x="55790" y="21130"/>
                </a:lnTo>
                <a:lnTo>
                  <a:pt x="55810" y="21150"/>
                </a:lnTo>
                <a:lnTo>
                  <a:pt x="55870" y="21180"/>
                </a:lnTo>
                <a:lnTo>
                  <a:pt x="55890" y="21190"/>
                </a:lnTo>
                <a:lnTo>
                  <a:pt x="55910" y="21220"/>
                </a:lnTo>
                <a:lnTo>
                  <a:pt x="55910" y="21240"/>
                </a:lnTo>
                <a:lnTo>
                  <a:pt x="55910" y="21250"/>
                </a:lnTo>
                <a:lnTo>
                  <a:pt x="55910" y="21270"/>
                </a:lnTo>
                <a:lnTo>
                  <a:pt x="55920" y="21290"/>
                </a:lnTo>
                <a:lnTo>
                  <a:pt x="55930" y="21300"/>
                </a:lnTo>
                <a:lnTo>
                  <a:pt x="56000" y="21300"/>
                </a:lnTo>
                <a:lnTo>
                  <a:pt x="56000" y="21310"/>
                </a:lnTo>
                <a:lnTo>
                  <a:pt x="56080" y="21320"/>
                </a:lnTo>
                <a:lnTo>
                  <a:pt x="56090" y="21320"/>
                </a:lnTo>
                <a:lnTo>
                  <a:pt x="56120" y="21320"/>
                </a:lnTo>
                <a:lnTo>
                  <a:pt x="56130" y="21320"/>
                </a:lnTo>
                <a:lnTo>
                  <a:pt x="56130" y="21310"/>
                </a:lnTo>
                <a:lnTo>
                  <a:pt x="56140" y="21300"/>
                </a:lnTo>
                <a:lnTo>
                  <a:pt x="56150" y="21300"/>
                </a:lnTo>
                <a:lnTo>
                  <a:pt x="56160" y="21300"/>
                </a:lnTo>
                <a:lnTo>
                  <a:pt x="56170" y="21290"/>
                </a:lnTo>
                <a:lnTo>
                  <a:pt x="56180" y="21270"/>
                </a:lnTo>
                <a:lnTo>
                  <a:pt x="56190" y="21260"/>
                </a:lnTo>
                <a:lnTo>
                  <a:pt x="56190" y="21240"/>
                </a:lnTo>
                <a:lnTo>
                  <a:pt x="56180" y="21240"/>
                </a:lnTo>
                <a:lnTo>
                  <a:pt x="56180" y="21220"/>
                </a:lnTo>
                <a:lnTo>
                  <a:pt x="56180" y="21210"/>
                </a:lnTo>
                <a:lnTo>
                  <a:pt x="56190" y="21200"/>
                </a:lnTo>
                <a:lnTo>
                  <a:pt x="56200" y="21200"/>
                </a:lnTo>
                <a:lnTo>
                  <a:pt x="56210" y="21200"/>
                </a:lnTo>
                <a:lnTo>
                  <a:pt x="56220" y="21190"/>
                </a:lnTo>
                <a:lnTo>
                  <a:pt x="56230" y="21190"/>
                </a:lnTo>
                <a:lnTo>
                  <a:pt x="56240" y="21190"/>
                </a:lnTo>
                <a:lnTo>
                  <a:pt x="56250" y="21180"/>
                </a:lnTo>
                <a:lnTo>
                  <a:pt x="56260" y="21180"/>
                </a:lnTo>
                <a:lnTo>
                  <a:pt x="56280" y="21180"/>
                </a:lnTo>
                <a:lnTo>
                  <a:pt x="56300" y="21180"/>
                </a:lnTo>
                <a:lnTo>
                  <a:pt x="56310" y="21180"/>
                </a:lnTo>
                <a:lnTo>
                  <a:pt x="56320" y="21180"/>
                </a:lnTo>
                <a:lnTo>
                  <a:pt x="56330" y="21170"/>
                </a:lnTo>
                <a:lnTo>
                  <a:pt x="56330" y="21160"/>
                </a:lnTo>
                <a:lnTo>
                  <a:pt x="56330" y="21150"/>
                </a:lnTo>
                <a:lnTo>
                  <a:pt x="56340" y="21140"/>
                </a:lnTo>
                <a:lnTo>
                  <a:pt x="56350" y="21130"/>
                </a:lnTo>
                <a:lnTo>
                  <a:pt x="56360" y="21130"/>
                </a:lnTo>
                <a:lnTo>
                  <a:pt x="56350" y="21120"/>
                </a:lnTo>
                <a:lnTo>
                  <a:pt x="56350" y="21110"/>
                </a:lnTo>
                <a:lnTo>
                  <a:pt x="56360" y="21100"/>
                </a:lnTo>
                <a:lnTo>
                  <a:pt x="56360" y="21090"/>
                </a:lnTo>
                <a:lnTo>
                  <a:pt x="56360" y="21080"/>
                </a:lnTo>
                <a:lnTo>
                  <a:pt x="56360" y="21070"/>
                </a:lnTo>
                <a:lnTo>
                  <a:pt x="56350" y="21060"/>
                </a:lnTo>
                <a:lnTo>
                  <a:pt x="56360" y="21060"/>
                </a:lnTo>
                <a:lnTo>
                  <a:pt x="56370" y="21050"/>
                </a:lnTo>
                <a:lnTo>
                  <a:pt x="56370" y="21040"/>
                </a:lnTo>
                <a:lnTo>
                  <a:pt x="56360" y="21030"/>
                </a:lnTo>
                <a:lnTo>
                  <a:pt x="56350" y="21030"/>
                </a:lnTo>
                <a:lnTo>
                  <a:pt x="56340" y="21020"/>
                </a:lnTo>
                <a:lnTo>
                  <a:pt x="56340" y="21000"/>
                </a:lnTo>
                <a:lnTo>
                  <a:pt x="56340" y="20990"/>
                </a:lnTo>
                <a:lnTo>
                  <a:pt x="56340" y="20980"/>
                </a:lnTo>
                <a:lnTo>
                  <a:pt x="56350" y="20970"/>
                </a:lnTo>
                <a:lnTo>
                  <a:pt x="56350" y="20980"/>
                </a:lnTo>
                <a:lnTo>
                  <a:pt x="56370" y="20980"/>
                </a:lnTo>
                <a:lnTo>
                  <a:pt x="56380" y="20970"/>
                </a:lnTo>
                <a:lnTo>
                  <a:pt x="56390" y="20960"/>
                </a:lnTo>
                <a:lnTo>
                  <a:pt x="56400" y="20970"/>
                </a:lnTo>
                <a:lnTo>
                  <a:pt x="56410" y="20960"/>
                </a:lnTo>
                <a:lnTo>
                  <a:pt x="56420" y="20960"/>
                </a:lnTo>
                <a:lnTo>
                  <a:pt x="56430" y="20950"/>
                </a:lnTo>
                <a:lnTo>
                  <a:pt x="56440" y="20950"/>
                </a:lnTo>
                <a:lnTo>
                  <a:pt x="56450" y="20950"/>
                </a:lnTo>
                <a:lnTo>
                  <a:pt x="56460" y="20940"/>
                </a:lnTo>
                <a:lnTo>
                  <a:pt x="56460" y="20930"/>
                </a:lnTo>
                <a:lnTo>
                  <a:pt x="56470" y="20930"/>
                </a:lnTo>
                <a:lnTo>
                  <a:pt x="56480" y="20940"/>
                </a:lnTo>
                <a:lnTo>
                  <a:pt x="56490" y="20940"/>
                </a:lnTo>
                <a:lnTo>
                  <a:pt x="56490" y="20930"/>
                </a:lnTo>
                <a:lnTo>
                  <a:pt x="56500" y="20930"/>
                </a:lnTo>
                <a:lnTo>
                  <a:pt x="56520" y="20940"/>
                </a:lnTo>
                <a:lnTo>
                  <a:pt x="56530" y="20940"/>
                </a:lnTo>
                <a:lnTo>
                  <a:pt x="56550" y="20940"/>
                </a:lnTo>
                <a:lnTo>
                  <a:pt x="56570" y="20950"/>
                </a:lnTo>
                <a:lnTo>
                  <a:pt x="56580" y="20950"/>
                </a:lnTo>
                <a:lnTo>
                  <a:pt x="56590" y="20940"/>
                </a:lnTo>
                <a:lnTo>
                  <a:pt x="56600" y="20930"/>
                </a:lnTo>
                <a:lnTo>
                  <a:pt x="56610" y="20940"/>
                </a:lnTo>
                <a:lnTo>
                  <a:pt x="56620" y="20940"/>
                </a:lnTo>
                <a:lnTo>
                  <a:pt x="56630" y="20950"/>
                </a:lnTo>
                <a:lnTo>
                  <a:pt x="56630" y="20960"/>
                </a:lnTo>
                <a:lnTo>
                  <a:pt x="56640" y="20950"/>
                </a:lnTo>
                <a:lnTo>
                  <a:pt x="56650" y="20960"/>
                </a:lnTo>
                <a:lnTo>
                  <a:pt x="56670" y="20960"/>
                </a:lnTo>
                <a:lnTo>
                  <a:pt x="56680" y="20970"/>
                </a:lnTo>
                <a:lnTo>
                  <a:pt x="56680" y="20960"/>
                </a:lnTo>
                <a:lnTo>
                  <a:pt x="56690" y="20950"/>
                </a:lnTo>
                <a:lnTo>
                  <a:pt x="56690" y="20930"/>
                </a:lnTo>
                <a:lnTo>
                  <a:pt x="56690" y="20920"/>
                </a:lnTo>
                <a:lnTo>
                  <a:pt x="56690" y="20910"/>
                </a:lnTo>
                <a:lnTo>
                  <a:pt x="56680" y="20900"/>
                </a:lnTo>
                <a:lnTo>
                  <a:pt x="56680" y="20890"/>
                </a:lnTo>
                <a:lnTo>
                  <a:pt x="56680" y="20880"/>
                </a:lnTo>
                <a:lnTo>
                  <a:pt x="56690" y="20880"/>
                </a:lnTo>
                <a:lnTo>
                  <a:pt x="56690" y="20870"/>
                </a:lnTo>
                <a:lnTo>
                  <a:pt x="56700" y="20870"/>
                </a:lnTo>
                <a:lnTo>
                  <a:pt x="56710" y="20860"/>
                </a:lnTo>
                <a:lnTo>
                  <a:pt x="56720" y="20860"/>
                </a:lnTo>
                <a:lnTo>
                  <a:pt x="56730" y="20850"/>
                </a:lnTo>
                <a:lnTo>
                  <a:pt x="56730" y="20840"/>
                </a:lnTo>
                <a:lnTo>
                  <a:pt x="56740" y="20840"/>
                </a:lnTo>
                <a:lnTo>
                  <a:pt x="56750" y="20840"/>
                </a:lnTo>
                <a:lnTo>
                  <a:pt x="56760" y="20820"/>
                </a:lnTo>
                <a:lnTo>
                  <a:pt x="56750" y="20820"/>
                </a:lnTo>
                <a:lnTo>
                  <a:pt x="56760" y="20800"/>
                </a:lnTo>
                <a:lnTo>
                  <a:pt x="56760" y="20790"/>
                </a:lnTo>
                <a:lnTo>
                  <a:pt x="56750" y="20780"/>
                </a:lnTo>
                <a:lnTo>
                  <a:pt x="56760" y="20780"/>
                </a:lnTo>
                <a:lnTo>
                  <a:pt x="56770" y="20780"/>
                </a:lnTo>
                <a:lnTo>
                  <a:pt x="56760" y="20770"/>
                </a:lnTo>
                <a:lnTo>
                  <a:pt x="56770" y="20770"/>
                </a:lnTo>
                <a:lnTo>
                  <a:pt x="56780" y="20760"/>
                </a:lnTo>
                <a:lnTo>
                  <a:pt x="56770" y="20750"/>
                </a:lnTo>
                <a:lnTo>
                  <a:pt x="56780" y="20740"/>
                </a:lnTo>
                <a:lnTo>
                  <a:pt x="56780" y="20730"/>
                </a:lnTo>
                <a:lnTo>
                  <a:pt x="56790" y="20730"/>
                </a:lnTo>
                <a:lnTo>
                  <a:pt x="56800" y="20730"/>
                </a:lnTo>
                <a:lnTo>
                  <a:pt x="56800" y="20720"/>
                </a:lnTo>
                <a:lnTo>
                  <a:pt x="56800" y="20710"/>
                </a:lnTo>
                <a:lnTo>
                  <a:pt x="56800" y="20700"/>
                </a:lnTo>
                <a:lnTo>
                  <a:pt x="56790" y="20690"/>
                </a:lnTo>
                <a:lnTo>
                  <a:pt x="56800" y="20690"/>
                </a:lnTo>
                <a:lnTo>
                  <a:pt x="56810" y="20690"/>
                </a:lnTo>
                <a:lnTo>
                  <a:pt x="56820" y="20680"/>
                </a:lnTo>
                <a:lnTo>
                  <a:pt x="56820" y="20670"/>
                </a:lnTo>
                <a:lnTo>
                  <a:pt x="56830" y="20660"/>
                </a:lnTo>
                <a:lnTo>
                  <a:pt x="56830" y="20650"/>
                </a:lnTo>
                <a:lnTo>
                  <a:pt x="56840" y="20630"/>
                </a:lnTo>
                <a:lnTo>
                  <a:pt x="56850" y="20620"/>
                </a:lnTo>
                <a:lnTo>
                  <a:pt x="56860" y="20620"/>
                </a:lnTo>
                <a:lnTo>
                  <a:pt x="56880" y="20630"/>
                </a:lnTo>
                <a:lnTo>
                  <a:pt x="56890" y="20620"/>
                </a:lnTo>
                <a:lnTo>
                  <a:pt x="56880" y="20610"/>
                </a:lnTo>
                <a:lnTo>
                  <a:pt x="56890" y="20600"/>
                </a:lnTo>
                <a:lnTo>
                  <a:pt x="56900" y="20590"/>
                </a:lnTo>
                <a:lnTo>
                  <a:pt x="56900" y="20600"/>
                </a:lnTo>
                <a:lnTo>
                  <a:pt x="56900" y="20610"/>
                </a:lnTo>
                <a:lnTo>
                  <a:pt x="56920" y="20600"/>
                </a:lnTo>
                <a:lnTo>
                  <a:pt x="56930" y="20590"/>
                </a:lnTo>
                <a:lnTo>
                  <a:pt x="56950" y="20590"/>
                </a:lnTo>
                <a:lnTo>
                  <a:pt x="56960" y="20590"/>
                </a:lnTo>
                <a:lnTo>
                  <a:pt x="56970" y="20590"/>
                </a:lnTo>
                <a:lnTo>
                  <a:pt x="56970" y="20580"/>
                </a:lnTo>
                <a:lnTo>
                  <a:pt x="56980" y="20570"/>
                </a:lnTo>
                <a:lnTo>
                  <a:pt x="56990" y="20560"/>
                </a:lnTo>
                <a:lnTo>
                  <a:pt x="56980" y="20550"/>
                </a:lnTo>
                <a:lnTo>
                  <a:pt x="56970" y="20540"/>
                </a:lnTo>
                <a:lnTo>
                  <a:pt x="56980" y="20540"/>
                </a:lnTo>
                <a:lnTo>
                  <a:pt x="56990" y="20540"/>
                </a:lnTo>
                <a:lnTo>
                  <a:pt x="57000" y="20530"/>
                </a:lnTo>
                <a:lnTo>
                  <a:pt x="57000" y="20540"/>
                </a:lnTo>
                <a:lnTo>
                  <a:pt x="57010" y="20540"/>
                </a:lnTo>
                <a:lnTo>
                  <a:pt x="57020" y="20530"/>
                </a:lnTo>
                <a:lnTo>
                  <a:pt x="57030" y="20550"/>
                </a:lnTo>
                <a:lnTo>
                  <a:pt x="57030" y="20540"/>
                </a:lnTo>
                <a:lnTo>
                  <a:pt x="57040" y="20540"/>
                </a:lnTo>
                <a:lnTo>
                  <a:pt x="57040" y="20530"/>
                </a:lnTo>
                <a:lnTo>
                  <a:pt x="57050" y="20530"/>
                </a:lnTo>
                <a:lnTo>
                  <a:pt x="57060" y="20530"/>
                </a:lnTo>
                <a:lnTo>
                  <a:pt x="57060" y="20540"/>
                </a:lnTo>
                <a:lnTo>
                  <a:pt x="57060" y="20550"/>
                </a:lnTo>
                <a:lnTo>
                  <a:pt x="57070" y="20560"/>
                </a:lnTo>
                <a:lnTo>
                  <a:pt x="57070" y="20550"/>
                </a:lnTo>
                <a:lnTo>
                  <a:pt x="57070" y="20540"/>
                </a:lnTo>
                <a:lnTo>
                  <a:pt x="57060" y="20520"/>
                </a:lnTo>
                <a:lnTo>
                  <a:pt x="57060" y="20510"/>
                </a:lnTo>
                <a:lnTo>
                  <a:pt x="57060" y="20500"/>
                </a:lnTo>
                <a:lnTo>
                  <a:pt x="57070" y="20500"/>
                </a:lnTo>
                <a:lnTo>
                  <a:pt x="57070" y="20490"/>
                </a:lnTo>
                <a:lnTo>
                  <a:pt x="57070" y="20500"/>
                </a:lnTo>
                <a:lnTo>
                  <a:pt x="57080" y="20510"/>
                </a:lnTo>
                <a:lnTo>
                  <a:pt x="57090" y="20510"/>
                </a:lnTo>
                <a:lnTo>
                  <a:pt x="57100" y="20510"/>
                </a:lnTo>
                <a:lnTo>
                  <a:pt x="57100" y="20520"/>
                </a:lnTo>
                <a:lnTo>
                  <a:pt x="57110" y="20530"/>
                </a:lnTo>
                <a:lnTo>
                  <a:pt x="57110" y="20520"/>
                </a:lnTo>
                <a:lnTo>
                  <a:pt x="57110" y="20510"/>
                </a:lnTo>
                <a:lnTo>
                  <a:pt x="57110" y="20500"/>
                </a:lnTo>
                <a:lnTo>
                  <a:pt x="57100" y="20490"/>
                </a:lnTo>
                <a:lnTo>
                  <a:pt x="57110" y="20490"/>
                </a:lnTo>
                <a:lnTo>
                  <a:pt x="57120" y="20490"/>
                </a:lnTo>
                <a:lnTo>
                  <a:pt x="57130" y="20480"/>
                </a:lnTo>
                <a:lnTo>
                  <a:pt x="57130" y="20470"/>
                </a:lnTo>
                <a:lnTo>
                  <a:pt x="57120" y="20470"/>
                </a:lnTo>
                <a:lnTo>
                  <a:pt x="57110" y="20460"/>
                </a:lnTo>
                <a:lnTo>
                  <a:pt x="57100" y="20460"/>
                </a:lnTo>
                <a:lnTo>
                  <a:pt x="57090" y="20460"/>
                </a:lnTo>
                <a:lnTo>
                  <a:pt x="57090" y="20450"/>
                </a:lnTo>
                <a:lnTo>
                  <a:pt x="57090" y="20440"/>
                </a:lnTo>
                <a:lnTo>
                  <a:pt x="57100" y="20440"/>
                </a:lnTo>
                <a:lnTo>
                  <a:pt x="57110" y="20440"/>
                </a:lnTo>
                <a:lnTo>
                  <a:pt x="57110" y="20430"/>
                </a:lnTo>
                <a:lnTo>
                  <a:pt x="57120" y="20430"/>
                </a:lnTo>
                <a:lnTo>
                  <a:pt x="57120" y="20440"/>
                </a:lnTo>
                <a:lnTo>
                  <a:pt x="57130" y="20440"/>
                </a:lnTo>
                <a:lnTo>
                  <a:pt x="57140" y="20430"/>
                </a:lnTo>
                <a:lnTo>
                  <a:pt x="57140" y="20420"/>
                </a:lnTo>
                <a:lnTo>
                  <a:pt x="57150" y="20410"/>
                </a:lnTo>
                <a:lnTo>
                  <a:pt x="57160" y="20410"/>
                </a:lnTo>
                <a:lnTo>
                  <a:pt x="57170" y="20410"/>
                </a:lnTo>
                <a:lnTo>
                  <a:pt x="57180" y="20400"/>
                </a:lnTo>
                <a:lnTo>
                  <a:pt x="57190" y="20410"/>
                </a:lnTo>
                <a:lnTo>
                  <a:pt x="57200" y="20410"/>
                </a:lnTo>
                <a:lnTo>
                  <a:pt x="57200" y="20420"/>
                </a:lnTo>
                <a:lnTo>
                  <a:pt x="57210" y="20410"/>
                </a:lnTo>
                <a:lnTo>
                  <a:pt x="57220" y="20400"/>
                </a:lnTo>
                <a:lnTo>
                  <a:pt x="57230" y="20400"/>
                </a:lnTo>
                <a:lnTo>
                  <a:pt x="57230" y="20390"/>
                </a:lnTo>
                <a:lnTo>
                  <a:pt x="57240" y="20390"/>
                </a:lnTo>
                <a:lnTo>
                  <a:pt x="57250" y="20380"/>
                </a:lnTo>
                <a:lnTo>
                  <a:pt x="57240" y="20380"/>
                </a:lnTo>
                <a:lnTo>
                  <a:pt x="57240" y="20370"/>
                </a:lnTo>
                <a:lnTo>
                  <a:pt x="57250" y="20370"/>
                </a:lnTo>
                <a:lnTo>
                  <a:pt x="57250" y="20360"/>
                </a:lnTo>
                <a:lnTo>
                  <a:pt x="57260" y="20360"/>
                </a:lnTo>
                <a:lnTo>
                  <a:pt x="57260" y="20370"/>
                </a:lnTo>
                <a:lnTo>
                  <a:pt x="57270" y="20380"/>
                </a:lnTo>
                <a:lnTo>
                  <a:pt x="57280" y="20380"/>
                </a:lnTo>
                <a:lnTo>
                  <a:pt x="57280" y="20370"/>
                </a:lnTo>
                <a:lnTo>
                  <a:pt x="57280" y="20360"/>
                </a:lnTo>
                <a:lnTo>
                  <a:pt x="57290" y="20360"/>
                </a:lnTo>
                <a:lnTo>
                  <a:pt x="57300" y="20360"/>
                </a:lnTo>
                <a:lnTo>
                  <a:pt x="57310" y="20360"/>
                </a:lnTo>
                <a:lnTo>
                  <a:pt x="57310" y="20350"/>
                </a:lnTo>
                <a:lnTo>
                  <a:pt x="57320" y="20350"/>
                </a:lnTo>
                <a:lnTo>
                  <a:pt x="57330" y="20360"/>
                </a:lnTo>
                <a:lnTo>
                  <a:pt x="57340" y="20360"/>
                </a:lnTo>
                <a:lnTo>
                  <a:pt x="57350" y="20360"/>
                </a:lnTo>
                <a:lnTo>
                  <a:pt x="57350" y="20350"/>
                </a:lnTo>
                <a:lnTo>
                  <a:pt x="57340" y="20340"/>
                </a:lnTo>
                <a:lnTo>
                  <a:pt x="57330" y="20340"/>
                </a:lnTo>
                <a:lnTo>
                  <a:pt x="57320" y="20340"/>
                </a:lnTo>
                <a:lnTo>
                  <a:pt x="57320" y="20330"/>
                </a:lnTo>
                <a:lnTo>
                  <a:pt x="57330" y="20330"/>
                </a:lnTo>
                <a:lnTo>
                  <a:pt x="57330" y="20310"/>
                </a:lnTo>
                <a:lnTo>
                  <a:pt x="57330" y="20300"/>
                </a:lnTo>
                <a:lnTo>
                  <a:pt x="57330" y="20290"/>
                </a:lnTo>
                <a:lnTo>
                  <a:pt x="57330" y="20280"/>
                </a:lnTo>
                <a:lnTo>
                  <a:pt x="57340" y="20270"/>
                </a:lnTo>
                <a:lnTo>
                  <a:pt x="57350" y="20260"/>
                </a:lnTo>
                <a:lnTo>
                  <a:pt x="57350" y="20250"/>
                </a:lnTo>
                <a:lnTo>
                  <a:pt x="57350" y="20240"/>
                </a:lnTo>
                <a:lnTo>
                  <a:pt x="57350" y="20230"/>
                </a:lnTo>
                <a:lnTo>
                  <a:pt x="57350" y="20220"/>
                </a:lnTo>
                <a:lnTo>
                  <a:pt x="57360" y="20220"/>
                </a:lnTo>
                <a:lnTo>
                  <a:pt x="57360" y="20210"/>
                </a:lnTo>
                <a:lnTo>
                  <a:pt x="57360" y="20200"/>
                </a:lnTo>
                <a:lnTo>
                  <a:pt x="57370" y="20200"/>
                </a:lnTo>
                <a:lnTo>
                  <a:pt x="57370" y="20190"/>
                </a:lnTo>
                <a:lnTo>
                  <a:pt x="57380" y="20180"/>
                </a:lnTo>
                <a:lnTo>
                  <a:pt x="57390" y="20180"/>
                </a:lnTo>
                <a:lnTo>
                  <a:pt x="57390" y="20190"/>
                </a:lnTo>
                <a:lnTo>
                  <a:pt x="57390" y="20200"/>
                </a:lnTo>
                <a:lnTo>
                  <a:pt x="57390" y="20210"/>
                </a:lnTo>
                <a:lnTo>
                  <a:pt x="57400" y="20200"/>
                </a:lnTo>
                <a:lnTo>
                  <a:pt x="57410" y="20200"/>
                </a:lnTo>
                <a:lnTo>
                  <a:pt x="57420" y="20200"/>
                </a:lnTo>
                <a:lnTo>
                  <a:pt x="57430" y="20200"/>
                </a:lnTo>
                <a:lnTo>
                  <a:pt x="57440" y="20190"/>
                </a:lnTo>
                <a:lnTo>
                  <a:pt x="57440" y="20180"/>
                </a:lnTo>
                <a:lnTo>
                  <a:pt x="57430" y="20170"/>
                </a:lnTo>
                <a:lnTo>
                  <a:pt x="57440" y="20160"/>
                </a:lnTo>
                <a:lnTo>
                  <a:pt x="57450" y="20150"/>
                </a:lnTo>
                <a:lnTo>
                  <a:pt x="57450" y="20140"/>
                </a:lnTo>
                <a:lnTo>
                  <a:pt x="57460" y="20150"/>
                </a:lnTo>
                <a:lnTo>
                  <a:pt x="57470" y="20150"/>
                </a:lnTo>
                <a:lnTo>
                  <a:pt x="57480" y="20150"/>
                </a:lnTo>
                <a:lnTo>
                  <a:pt x="57480" y="20140"/>
                </a:lnTo>
                <a:lnTo>
                  <a:pt x="57470" y="20140"/>
                </a:lnTo>
                <a:lnTo>
                  <a:pt x="57460" y="20140"/>
                </a:lnTo>
                <a:lnTo>
                  <a:pt x="57460" y="20130"/>
                </a:lnTo>
                <a:lnTo>
                  <a:pt x="57470" y="20130"/>
                </a:lnTo>
                <a:lnTo>
                  <a:pt x="57480" y="20130"/>
                </a:lnTo>
                <a:lnTo>
                  <a:pt x="57490" y="20130"/>
                </a:lnTo>
                <a:lnTo>
                  <a:pt x="57490" y="20120"/>
                </a:lnTo>
                <a:lnTo>
                  <a:pt x="57500" y="20110"/>
                </a:lnTo>
                <a:lnTo>
                  <a:pt x="57510" y="20110"/>
                </a:lnTo>
                <a:lnTo>
                  <a:pt x="57510" y="20100"/>
                </a:lnTo>
                <a:lnTo>
                  <a:pt x="57510" y="20090"/>
                </a:lnTo>
                <a:lnTo>
                  <a:pt x="57510" y="20080"/>
                </a:lnTo>
                <a:lnTo>
                  <a:pt x="57510" y="20070"/>
                </a:lnTo>
                <a:lnTo>
                  <a:pt x="57520" y="20070"/>
                </a:lnTo>
                <a:lnTo>
                  <a:pt x="57520" y="20060"/>
                </a:lnTo>
                <a:lnTo>
                  <a:pt x="57520" y="20050"/>
                </a:lnTo>
                <a:lnTo>
                  <a:pt x="57510" y="20040"/>
                </a:lnTo>
                <a:lnTo>
                  <a:pt x="57500" y="20040"/>
                </a:lnTo>
                <a:lnTo>
                  <a:pt x="57500" y="20030"/>
                </a:lnTo>
                <a:lnTo>
                  <a:pt x="57510" y="20030"/>
                </a:lnTo>
                <a:lnTo>
                  <a:pt x="57550" y="20050"/>
                </a:lnTo>
                <a:lnTo>
                  <a:pt x="57560" y="20050"/>
                </a:lnTo>
                <a:lnTo>
                  <a:pt x="57590" y="20060"/>
                </a:lnTo>
                <a:lnTo>
                  <a:pt x="57620" y="20060"/>
                </a:lnTo>
                <a:lnTo>
                  <a:pt x="57640" y="20070"/>
                </a:lnTo>
                <a:lnTo>
                  <a:pt x="57670" y="20080"/>
                </a:lnTo>
                <a:lnTo>
                  <a:pt x="57700" y="20080"/>
                </a:lnTo>
                <a:lnTo>
                  <a:pt x="57750" y="20100"/>
                </a:lnTo>
                <a:lnTo>
                  <a:pt x="57780" y="20100"/>
                </a:lnTo>
                <a:lnTo>
                  <a:pt x="57790" y="20100"/>
                </a:lnTo>
                <a:lnTo>
                  <a:pt x="57790" y="20110"/>
                </a:lnTo>
                <a:lnTo>
                  <a:pt x="57800" y="20110"/>
                </a:lnTo>
                <a:lnTo>
                  <a:pt x="57810" y="20110"/>
                </a:lnTo>
                <a:lnTo>
                  <a:pt x="57820" y="20110"/>
                </a:lnTo>
                <a:lnTo>
                  <a:pt x="57830" y="20120"/>
                </a:lnTo>
                <a:lnTo>
                  <a:pt x="57850" y="20120"/>
                </a:lnTo>
                <a:lnTo>
                  <a:pt x="57880" y="20120"/>
                </a:lnTo>
                <a:lnTo>
                  <a:pt x="57910" y="20130"/>
                </a:lnTo>
                <a:lnTo>
                  <a:pt x="57950" y="20130"/>
                </a:lnTo>
                <a:lnTo>
                  <a:pt x="57990" y="20140"/>
                </a:lnTo>
                <a:lnTo>
                  <a:pt x="58030" y="20150"/>
                </a:lnTo>
                <a:lnTo>
                  <a:pt x="58040" y="20150"/>
                </a:lnTo>
                <a:lnTo>
                  <a:pt x="58070" y="20160"/>
                </a:lnTo>
                <a:lnTo>
                  <a:pt x="58090" y="20160"/>
                </a:lnTo>
                <a:lnTo>
                  <a:pt x="58160" y="20170"/>
                </a:lnTo>
                <a:lnTo>
                  <a:pt x="58250" y="20180"/>
                </a:lnTo>
                <a:lnTo>
                  <a:pt x="58310" y="20190"/>
                </a:lnTo>
                <a:lnTo>
                  <a:pt x="58350" y="20200"/>
                </a:lnTo>
                <a:lnTo>
                  <a:pt x="58380" y="20200"/>
                </a:lnTo>
                <a:lnTo>
                  <a:pt x="58400" y="20200"/>
                </a:lnTo>
                <a:lnTo>
                  <a:pt x="58470" y="20220"/>
                </a:lnTo>
                <a:lnTo>
                  <a:pt x="58510" y="20220"/>
                </a:lnTo>
                <a:lnTo>
                  <a:pt x="58550" y="20230"/>
                </a:lnTo>
                <a:lnTo>
                  <a:pt x="58610" y="20230"/>
                </a:lnTo>
                <a:lnTo>
                  <a:pt x="58660" y="20240"/>
                </a:lnTo>
                <a:lnTo>
                  <a:pt x="58710" y="20250"/>
                </a:lnTo>
                <a:lnTo>
                  <a:pt x="58750" y="20250"/>
                </a:lnTo>
                <a:lnTo>
                  <a:pt x="58790" y="20260"/>
                </a:lnTo>
                <a:lnTo>
                  <a:pt x="58820" y="20270"/>
                </a:lnTo>
                <a:lnTo>
                  <a:pt x="58840" y="20270"/>
                </a:lnTo>
                <a:lnTo>
                  <a:pt x="58900" y="20280"/>
                </a:lnTo>
                <a:lnTo>
                  <a:pt x="58970" y="20290"/>
                </a:lnTo>
                <a:lnTo>
                  <a:pt x="59000" y="20300"/>
                </a:lnTo>
                <a:lnTo>
                  <a:pt x="59030" y="20310"/>
                </a:lnTo>
                <a:lnTo>
                  <a:pt x="59060" y="20320"/>
                </a:lnTo>
                <a:lnTo>
                  <a:pt x="59080" y="20320"/>
                </a:lnTo>
                <a:lnTo>
                  <a:pt x="59090" y="20330"/>
                </a:lnTo>
                <a:lnTo>
                  <a:pt x="59100" y="20330"/>
                </a:lnTo>
                <a:lnTo>
                  <a:pt x="59130" y="20340"/>
                </a:lnTo>
                <a:lnTo>
                  <a:pt x="59140" y="20340"/>
                </a:lnTo>
                <a:lnTo>
                  <a:pt x="59150" y="20350"/>
                </a:lnTo>
                <a:lnTo>
                  <a:pt x="59160" y="20350"/>
                </a:lnTo>
                <a:lnTo>
                  <a:pt x="59190" y="20360"/>
                </a:lnTo>
                <a:lnTo>
                  <a:pt x="59210" y="20370"/>
                </a:lnTo>
                <a:lnTo>
                  <a:pt x="59230" y="20380"/>
                </a:lnTo>
                <a:lnTo>
                  <a:pt x="59300" y="20410"/>
                </a:lnTo>
                <a:lnTo>
                  <a:pt x="59350" y="20430"/>
                </a:lnTo>
                <a:lnTo>
                  <a:pt x="59370" y="20440"/>
                </a:lnTo>
                <a:lnTo>
                  <a:pt x="59380" y="20440"/>
                </a:lnTo>
                <a:lnTo>
                  <a:pt x="59390" y="20440"/>
                </a:lnTo>
                <a:lnTo>
                  <a:pt x="59400" y="20450"/>
                </a:lnTo>
                <a:lnTo>
                  <a:pt x="59410" y="20450"/>
                </a:lnTo>
                <a:lnTo>
                  <a:pt x="59420" y="20450"/>
                </a:lnTo>
                <a:lnTo>
                  <a:pt x="59430" y="20460"/>
                </a:lnTo>
                <a:lnTo>
                  <a:pt x="59440" y="20460"/>
                </a:lnTo>
                <a:lnTo>
                  <a:pt x="59450" y="20460"/>
                </a:lnTo>
                <a:lnTo>
                  <a:pt x="59460" y="20460"/>
                </a:lnTo>
                <a:lnTo>
                  <a:pt x="59520" y="20480"/>
                </a:lnTo>
                <a:lnTo>
                  <a:pt x="59530" y="20490"/>
                </a:lnTo>
                <a:lnTo>
                  <a:pt x="59550" y="20490"/>
                </a:lnTo>
                <a:lnTo>
                  <a:pt x="59560" y="20500"/>
                </a:lnTo>
                <a:lnTo>
                  <a:pt x="59570" y="20500"/>
                </a:lnTo>
                <a:lnTo>
                  <a:pt x="59580" y="20500"/>
                </a:lnTo>
                <a:lnTo>
                  <a:pt x="59620" y="20510"/>
                </a:lnTo>
                <a:lnTo>
                  <a:pt x="59630" y="20510"/>
                </a:lnTo>
                <a:lnTo>
                  <a:pt x="59650" y="20520"/>
                </a:lnTo>
                <a:lnTo>
                  <a:pt x="59670" y="20520"/>
                </a:lnTo>
                <a:lnTo>
                  <a:pt x="59680" y="20530"/>
                </a:lnTo>
                <a:lnTo>
                  <a:pt x="59710" y="20530"/>
                </a:lnTo>
                <a:lnTo>
                  <a:pt x="59740" y="20540"/>
                </a:lnTo>
                <a:lnTo>
                  <a:pt x="59810" y="20550"/>
                </a:lnTo>
                <a:lnTo>
                  <a:pt x="59850" y="20560"/>
                </a:lnTo>
                <a:lnTo>
                  <a:pt x="59880" y="20560"/>
                </a:lnTo>
                <a:lnTo>
                  <a:pt x="59930" y="20570"/>
                </a:lnTo>
                <a:lnTo>
                  <a:pt x="59970" y="20570"/>
                </a:lnTo>
                <a:lnTo>
                  <a:pt x="60020" y="20570"/>
                </a:lnTo>
                <a:lnTo>
                  <a:pt x="60040" y="20570"/>
                </a:lnTo>
                <a:lnTo>
                  <a:pt x="60050" y="20560"/>
                </a:lnTo>
                <a:lnTo>
                  <a:pt x="60060" y="20550"/>
                </a:lnTo>
                <a:lnTo>
                  <a:pt x="60070" y="20540"/>
                </a:lnTo>
                <a:lnTo>
                  <a:pt x="60080" y="20530"/>
                </a:lnTo>
                <a:lnTo>
                  <a:pt x="60110" y="20530"/>
                </a:lnTo>
                <a:lnTo>
                  <a:pt x="60140" y="20520"/>
                </a:lnTo>
                <a:lnTo>
                  <a:pt x="60160" y="20520"/>
                </a:lnTo>
                <a:lnTo>
                  <a:pt x="60170" y="20510"/>
                </a:lnTo>
                <a:lnTo>
                  <a:pt x="60190" y="20500"/>
                </a:lnTo>
                <a:lnTo>
                  <a:pt x="60220" y="20500"/>
                </a:lnTo>
                <a:lnTo>
                  <a:pt x="60250" y="20490"/>
                </a:lnTo>
                <a:lnTo>
                  <a:pt x="60290" y="20490"/>
                </a:lnTo>
                <a:lnTo>
                  <a:pt x="60300" y="20480"/>
                </a:lnTo>
                <a:lnTo>
                  <a:pt x="60310" y="20480"/>
                </a:lnTo>
                <a:lnTo>
                  <a:pt x="60330" y="20470"/>
                </a:lnTo>
                <a:lnTo>
                  <a:pt x="60350" y="20470"/>
                </a:lnTo>
                <a:lnTo>
                  <a:pt x="60360" y="20470"/>
                </a:lnTo>
                <a:lnTo>
                  <a:pt x="60390" y="20470"/>
                </a:lnTo>
                <a:lnTo>
                  <a:pt x="60420" y="20460"/>
                </a:lnTo>
                <a:lnTo>
                  <a:pt x="60480" y="20430"/>
                </a:lnTo>
                <a:lnTo>
                  <a:pt x="60540" y="20410"/>
                </a:lnTo>
                <a:lnTo>
                  <a:pt x="60560" y="20400"/>
                </a:lnTo>
                <a:lnTo>
                  <a:pt x="60590" y="20380"/>
                </a:lnTo>
                <a:lnTo>
                  <a:pt x="60620" y="20360"/>
                </a:lnTo>
                <a:lnTo>
                  <a:pt x="60660" y="20340"/>
                </a:lnTo>
                <a:lnTo>
                  <a:pt x="60680" y="20330"/>
                </a:lnTo>
                <a:lnTo>
                  <a:pt x="60700" y="20320"/>
                </a:lnTo>
                <a:lnTo>
                  <a:pt x="60710" y="20320"/>
                </a:lnTo>
                <a:lnTo>
                  <a:pt x="60740" y="20320"/>
                </a:lnTo>
                <a:lnTo>
                  <a:pt x="60780" y="20320"/>
                </a:lnTo>
                <a:lnTo>
                  <a:pt x="60820" y="20330"/>
                </a:lnTo>
                <a:lnTo>
                  <a:pt x="60850" y="20350"/>
                </a:lnTo>
                <a:lnTo>
                  <a:pt x="60890" y="20360"/>
                </a:lnTo>
                <a:lnTo>
                  <a:pt x="60900" y="20360"/>
                </a:lnTo>
                <a:lnTo>
                  <a:pt x="60910" y="20360"/>
                </a:lnTo>
                <a:lnTo>
                  <a:pt x="60920" y="20360"/>
                </a:lnTo>
                <a:lnTo>
                  <a:pt x="60930" y="20360"/>
                </a:lnTo>
                <a:lnTo>
                  <a:pt x="60940" y="20360"/>
                </a:lnTo>
                <a:lnTo>
                  <a:pt x="60970" y="20370"/>
                </a:lnTo>
                <a:lnTo>
                  <a:pt x="60990" y="20370"/>
                </a:lnTo>
                <a:lnTo>
                  <a:pt x="61030" y="20380"/>
                </a:lnTo>
                <a:lnTo>
                  <a:pt x="61060" y="20380"/>
                </a:lnTo>
                <a:lnTo>
                  <a:pt x="61070" y="20390"/>
                </a:lnTo>
                <a:lnTo>
                  <a:pt x="61110" y="20390"/>
                </a:lnTo>
                <a:lnTo>
                  <a:pt x="61120" y="20390"/>
                </a:lnTo>
                <a:lnTo>
                  <a:pt x="61140" y="20400"/>
                </a:lnTo>
                <a:lnTo>
                  <a:pt x="61140" y="20410"/>
                </a:lnTo>
                <a:lnTo>
                  <a:pt x="61150" y="20400"/>
                </a:lnTo>
                <a:lnTo>
                  <a:pt x="61160" y="20400"/>
                </a:lnTo>
                <a:lnTo>
                  <a:pt x="61220" y="20400"/>
                </a:lnTo>
                <a:lnTo>
                  <a:pt x="61260" y="20410"/>
                </a:lnTo>
                <a:lnTo>
                  <a:pt x="61280" y="20400"/>
                </a:lnTo>
                <a:lnTo>
                  <a:pt x="61320" y="20410"/>
                </a:lnTo>
                <a:lnTo>
                  <a:pt x="61330" y="20410"/>
                </a:lnTo>
                <a:lnTo>
                  <a:pt x="61360" y="20410"/>
                </a:lnTo>
                <a:lnTo>
                  <a:pt x="61450" y="20410"/>
                </a:lnTo>
                <a:lnTo>
                  <a:pt x="61520" y="20400"/>
                </a:lnTo>
                <a:lnTo>
                  <a:pt x="61570" y="20410"/>
                </a:lnTo>
                <a:lnTo>
                  <a:pt x="61610" y="20400"/>
                </a:lnTo>
                <a:lnTo>
                  <a:pt x="61660" y="20390"/>
                </a:lnTo>
                <a:lnTo>
                  <a:pt x="61730" y="20370"/>
                </a:lnTo>
                <a:lnTo>
                  <a:pt x="61760" y="20360"/>
                </a:lnTo>
                <a:lnTo>
                  <a:pt x="61790" y="20350"/>
                </a:lnTo>
                <a:lnTo>
                  <a:pt x="61810" y="20350"/>
                </a:lnTo>
                <a:lnTo>
                  <a:pt x="61860" y="20330"/>
                </a:lnTo>
                <a:lnTo>
                  <a:pt x="61910" y="20320"/>
                </a:lnTo>
                <a:lnTo>
                  <a:pt x="61970" y="20300"/>
                </a:lnTo>
                <a:lnTo>
                  <a:pt x="62090" y="20240"/>
                </a:lnTo>
                <a:lnTo>
                  <a:pt x="62150" y="20200"/>
                </a:lnTo>
                <a:lnTo>
                  <a:pt x="62190" y="20160"/>
                </a:lnTo>
                <a:lnTo>
                  <a:pt x="62240" y="20120"/>
                </a:lnTo>
                <a:lnTo>
                  <a:pt x="62260" y="20100"/>
                </a:lnTo>
                <a:lnTo>
                  <a:pt x="62260" y="20090"/>
                </a:lnTo>
                <a:lnTo>
                  <a:pt x="62260" y="20080"/>
                </a:lnTo>
                <a:lnTo>
                  <a:pt x="62270" y="20080"/>
                </a:lnTo>
                <a:lnTo>
                  <a:pt x="62270" y="20070"/>
                </a:lnTo>
                <a:lnTo>
                  <a:pt x="62280" y="20060"/>
                </a:lnTo>
                <a:lnTo>
                  <a:pt x="62280" y="20050"/>
                </a:lnTo>
                <a:lnTo>
                  <a:pt x="62280" y="20040"/>
                </a:lnTo>
                <a:lnTo>
                  <a:pt x="62270" y="20040"/>
                </a:lnTo>
                <a:lnTo>
                  <a:pt x="62270" y="20030"/>
                </a:lnTo>
                <a:lnTo>
                  <a:pt x="62280" y="20030"/>
                </a:lnTo>
                <a:lnTo>
                  <a:pt x="62280" y="20020"/>
                </a:lnTo>
                <a:lnTo>
                  <a:pt x="62270" y="20020"/>
                </a:lnTo>
                <a:lnTo>
                  <a:pt x="62280" y="20020"/>
                </a:lnTo>
                <a:lnTo>
                  <a:pt x="62280" y="20010"/>
                </a:lnTo>
                <a:lnTo>
                  <a:pt x="62280" y="20000"/>
                </a:lnTo>
                <a:lnTo>
                  <a:pt x="62290" y="20000"/>
                </a:lnTo>
                <a:lnTo>
                  <a:pt x="62290" y="19990"/>
                </a:lnTo>
                <a:lnTo>
                  <a:pt x="62290" y="19980"/>
                </a:lnTo>
                <a:lnTo>
                  <a:pt x="62300" y="19980"/>
                </a:lnTo>
                <a:lnTo>
                  <a:pt x="62300" y="19970"/>
                </a:lnTo>
                <a:lnTo>
                  <a:pt x="62300" y="19960"/>
                </a:lnTo>
                <a:lnTo>
                  <a:pt x="62310" y="19960"/>
                </a:lnTo>
                <a:lnTo>
                  <a:pt x="62310" y="19950"/>
                </a:lnTo>
                <a:lnTo>
                  <a:pt x="62310" y="19940"/>
                </a:lnTo>
                <a:lnTo>
                  <a:pt x="62320" y="19940"/>
                </a:lnTo>
                <a:lnTo>
                  <a:pt x="62320" y="19930"/>
                </a:lnTo>
                <a:lnTo>
                  <a:pt x="62320" y="19920"/>
                </a:lnTo>
                <a:lnTo>
                  <a:pt x="62320" y="19910"/>
                </a:lnTo>
                <a:lnTo>
                  <a:pt x="62320" y="19900"/>
                </a:lnTo>
                <a:lnTo>
                  <a:pt x="62320" y="19890"/>
                </a:lnTo>
                <a:lnTo>
                  <a:pt x="62310" y="19890"/>
                </a:lnTo>
                <a:lnTo>
                  <a:pt x="62310" y="19880"/>
                </a:lnTo>
                <a:lnTo>
                  <a:pt x="62310" y="19870"/>
                </a:lnTo>
                <a:lnTo>
                  <a:pt x="62300" y="19870"/>
                </a:lnTo>
                <a:lnTo>
                  <a:pt x="62300" y="19860"/>
                </a:lnTo>
                <a:lnTo>
                  <a:pt x="62300" y="19850"/>
                </a:lnTo>
                <a:lnTo>
                  <a:pt x="62300" y="19840"/>
                </a:lnTo>
                <a:lnTo>
                  <a:pt x="62300" y="19830"/>
                </a:lnTo>
                <a:lnTo>
                  <a:pt x="62300" y="19820"/>
                </a:lnTo>
                <a:lnTo>
                  <a:pt x="62310" y="19820"/>
                </a:lnTo>
                <a:lnTo>
                  <a:pt x="62310" y="19830"/>
                </a:lnTo>
                <a:lnTo>
                  <a:pt x="62310" y="19820"/>
                </a:lnTo>
                <a:lnTo>
                  <a:pt x="62320" y="19820"/>
                </a:lnTo>
                <a:lnTo>
                  <a:pt x="62330" y="19820"/>
                </a:lnTo>
                <a:lnTo>
                  <a:pt x="62330" y="19810"/>
                </a:lnTo>
                <a:lnTo>
                  <a:pt x="62340" y="19810"/>
                </a:lnTo>
                <a:lnTo>
                  <a:pt x="62340" y="19800"/>
                </a:lnTo>
                <a:lnTo>
                  <a:pt x="62350" y="19800"/>
                </a:lnTo>
                <a:lnTo>
                  <a:pt x="62350" y="19790"/>
                </a:lnTo>
                <a:lnTo>
                  <a:pt x="62360" y="19790"/>
                </a:lnTo>
                <a:lnTo>
                  <a:pt x="62360" y="19780"/>
                </a:lnTo>
                <a:lnTo>
                  <a:pt x="62370" y="19780"/>
                </a:lnTo>
                <a:lnTo>
                  <a:pt x="62370" y="19770"/>
                </a:lnTo>
                <a:lnTo>
                  <a:pt x="62370" y="19760"/>
                </a:lnTo>
                <a:lnTo>
                  <a:pt x="62370" y="19750"/>
                </a:lnTo>
                <a:lnTo>
                  <a:pt x="62380" y="19750"/>
                </a:lnTo>
                <a:lnTo>
                  <a:pt x="62380" y="19740"/>
                </a:lnTo>
                <a:lnTo>
                  <a:pt x="62380" y="19730"/>
                </a:lnTo>
                <a:lnTo>
                  <a:pt x="62390" y="19730"/>
                </a:lnTo>
                <a:lnTo>
                  <a:pt x="62390" y="19720"/>
                </a:lnTo>
                <a:lnTo>
                  <a:pt x="62390" y="19710"/>
                </a:lnTo>
                <a:lnTo>
                  <a:pt x="62390" y="19700"/>
                </a:lnTo>
                <a:lnTo>
                  <a:pt x="62390" y="19690"/>
                </a:lnTo>
                <a:lnTo>
                  <a:pt x="62400" y="19690"/>
                </a:lnTo>
                <a:lnTo>
                  <a:pt x="62390" y="19690"/>
                </a:lnTo>
                <a:lnTo>
                  <a:pt x="62400" y="19690"/>
                </a:lnTo>
                <a:lnTo>
                  <a:pt x="62400" y="19680"/>
                </a:lnTo>
                <a:lnTo>
                  <a:pt x="62400" y="19670"/>
                </a:lnTo>
                <a:lnTo>
                  <a:pt x="62400" y="19660"/>
                </a:lnTo>
                <a:lnTo>
                  <a:pt x="62400" y="19650"/>
                </a:lnTo>
                <a:lnTo>
                  <a:pt x="62400" y="19640"/>
                </a:lnTo>
                <a:lnTo>
                  <a:pt x="62400" y="19630"/>
                </a:lnTo>
                <a:lnTo>
                  <a:pt x="62390" y="19630"/>
                </a:lnTo>
                <a:lnTo>
                  <a:pt x="62390" y="19620"/>
                </a:lnTo>
                <a:lnTo>
                  <a:pt x="62380" y="19620"/>
                </a:lnTo>
                <a:lnTo>
                  <a:pt x="62380" y="19610"/>
                </a:lnTo>
                <a:lnTo>
                  <a:pt x="62380" y="19620"/>
                </a:lnTo>
                <a:lnTo>
                  <a:pt x="62380" y="19610"/>
                </a:lnTo>
                <a:lnTo>
                  <a:pt x="62370" y="19610"/>
                </a:lnTo>
                <a:lnTo>
                  <a:pt x="62360" y="19610"/>
                </a:lnTo>
                <a:lnTo>
                  <a:pt x="62360" y="19600"/>
                </a:lnTo>
                <a:lnTo>
                  <a:pt x="62350" y="19600"/>
                </a:lnTo>
                <a:lnTo>
                  <a:pt x="62350" y="19610"/>
                </a:lnTo>
                <a:lnTo>
                  <a:pt x="62340" y="19610"/>
                </a:lnTo>
                <a:lnTo>
                  <a:pt x="62330" y="19610"/>
                </a:lnTo>
                <a:lnTo>
                  <a:pt x="62340" y="19610"/>
                </a:lnTo>
                <a:lnTo>
                  <a:pt x="62350" y="19610"/>
                </a:lnTo>
                <a:lnTo>
                  <a:pt x="62350" y="19600"/>
                </a:lnTo>
                <a:lnTo>
                  <a:pt x="62340" y="19600"/>
                </a:lnTo>
                <a:lnTo>
                  <a:pt x="62330" y="19600"/>
                </a:lnTo>
                <a:lnTo>
                  <a:pt x="62330" y="19590"/>
                </a:lnTo>
                <a:lnTo>
                  <a:pt x="62320" y="19600"/>
                </a:lnTo>
                <a:lnTo>
                  <a:pt x="62330" y="19600"/>
                </a:lnTo>
                <a:lnTo>
                  <a:pt x="62320" y="19600"/>
                </a:lnTo>
                <a:lnTo>
                  <a:pt x="62330" y="19600"/>
                </a:lnTo>
                <a:lnTo>
                  <a:pt x="62330" y="19610"/>
                </a:lnTo>
                <a:lnTo>
                  <a:pt x="62330" y="19600"/>
                </a:lnTo>
                <a:lnTo>
                  <a:pt x="62320" y="19600"/>
                </a:lnTo>
                <a:lnTo>
                  <a:pt x="62310" y="19600"/>
                </a:lnTo>
                <a:lnTo>
                  <a:pt x="62310" y="19590"/>
                </a:lnTo>
                <a:lnTo>
                  <a:pt x="62300" y="19590"/>
                </a:lnTo>
                <a:lnTo>
                  <a:pt x="62290" y="19590"/>
                </a:lnTo>
                <a:lnTo>
                  <a:pt x="62300" y="19590"/>
                </a:lnTo>
                <a:lnTo>
                  <a:pt x="62300" y="19580"/>
                </a:lnTo>
                <a:lnTo>
                  <a:pt x="62300" y="19570"/>
                </a:lnTo>
                <a:lnTo>
                  <a:pt x="62290" y="19570"/>
                </a:lnTo>
                <a:lnTo>
                  <a:pt x="62280" y="19570"/>
                </a:lnTo>
                <a:lnTo>
                  <a:pt x="62280" y="19560"/>
                </a:lnTo>
                <a:lnTo>
                  <a:pt x="62290" y="19560"/>
                </a:lnTo>
                <a:lnTo>
                  <a:pt x="62280" y="19550"/>
                </a:lnTo>
                <a:lnTo>
                  <a:pt x="62290" y="19550"/>
                </a:lnTo>
                <a:lnTo>
                  <a:pt x="62290" y="19540"/>
                </a:lnTo>
                <a:lnTo>
                  <a:pt x="62280" y="19540"/>
                </a:lnTo>
                <a:lnTo>
                  <a:pt x="62290" y="19540"/>
                </a:lnTo>
                <a:lnTo>
                  <a:pt x="62290" y="19550"/>
                </a:lnTo>
                <a:lnTo>
                  <a:pt x="62290" y="19540"/>
                </a:lnTo>
                <a:lnTo>
                  <a:pt x="62300" y="19540"/>
                </a:lnTo>
                <a:lnTo>
                  <a:pt x="62300" y="19530"/>
                </a:lnTo>
                <a:lnTo>
                  <a:pt x="62310" y="19530"/>
                </a:lnTo>
                <a:lnTo>
                  <a:pt x="62310" y="19520"/>
                </a:lnTo>
                <a:lnTo>
                  <a:pt x="62310" y="19510"/>
                </a:lnTo>
                <a:lnTo>
                  <a:pt x="62300" y="19510"/>
                </a:lnTo>
                <a:lnTo>
                  <a:pt x="62300" y="19500"/>
                </a:lnTo>
                <a:lnTo>
                  <a:pt x="62300" y="19490"/>
                </a:lnTo>
                <a:lnTo>
                  <a:pt x="62310" y="19490"/>
                </a:lnTo>
                <a:lnTo>
                  <a:pt x="62310" y="19480"/>
                </a:lnTo>
                <a:lnTo>
                  <a:pt x="62320" y="19480"/>
                </a:lnTo>
                <a:lnTo>
                  <a:pt x="62320" y="19470"/>
                </a:lnTo>
                <a:lnTo>
                  <a:pt x="62320" y="19460"/>
                </a:lnTo>
                <a:lnTo>
                  <a:pt x="62330" y="19460"/>
                </a:lnTo>
                <a:lnTo>
                  <a:pt x="62340" y="19460"/>
                </a:lnTo>
                <a:lnTo>
                  <a:pt x="62340" y="19470"/>
                </a:lnTo>
                <a:lnTo>
                  <a:pt x="62340" y="19460"/>
                </a:lnTo>
                <a:lnTo>
                  <a:pt x="62330" y="19460"/>
                </a:lnTo>
                <a:lnTo>
                  <a:pt x="62330" y="19470"/>
                </a:lnTo>
                <a:lnTo>
                  <a:pt x="62330" y="19580"/>
                </a:lnTo>
                <a:lnTo>
                  <a:pt x="62340" y="19580"/>
                </a:lnTo>
                <a:lnTo>
                  <a:pt x="62350" y="19590"/>
                </a:lnTo>
                <a:lnTo>
                  <a:pt x="62430" y="19610"/>
                </a:lnTo>
                <a:lnTo>
                  <a:pt x="62500" y="19610"/>
                </a:lnTo>
                <a:lnTo>
                  <a:pt x="62510" y="19610"/>
                </a:lnTo>
                <a:lnTo>
                  <a:pt x="62520" y="19610"/>
                </a:lnTo>
                <a:lnTo>
                  <a:pt x="62530" y="19610"/>
                </a:lnTo>
                <a:lnTo>
                  <a:pt x="62530" y="19600"/>
                </a:lnTo>
                <a:lnTo>
                  <a:pt x="62530" y="19610"/>
                </a:lnTo>
                <a:lnTo>
                  <a:pt x="62530" y="19600"/>
                </a:lnTo>
                <a:lnTo>
                  <a:pt x="62530" y="19610"/>
                </a:lnTo>
                <a:lnTo>
                  <a:pt x="62540" y="19610"/>
                </a:lnTo>
                <a:lnTo>
                  <a:pt x="62550" y="19600"/>
                </a:lnTo>
                <a:lnTo>
                  <a:pt x="62560" y="19600"/>
                </a:lnTo>
                <a:lnTo>
                  <a:pt x="62570" y="19600"/>
                </a:lnTo>
                <a:lnTo>
                  <a:pt x="62580" y="19600"/>
                </a:lnTo>
                <a:lnTo>
                  <a:pt x="62580" y="19590"/>
                </a:lnTo>
                <a:lnTo>
                  <a:pt x="62590" y="19590"/>
                </a:lnTo>
                <a:lnTo>
                  <a:pt x="62600" y="19590"/>
                </a:lnTo>
                <a:lnTo>
                  <a:pt x="62610" y="19580"/>
                </a:lnTo>
                <a:lnTo>
                  <a:pt x="62620" y="19580"/>
                </a:lnTo>
                <a:lnTo>
                  <a:pt x="62630" y="19580"/>
                </a:lnTo>
                <a:lnTo>
                  <a:pt x="62630" y="19570"/>
                </a:lnTo>
                <a:lnTo>
                  <a:pt x="62620" y="19570"/>
                </a:lnTo>
                <a:lnTo>
                  <a:pt x="62610" y="19570"/>
                </a:lnTo>
                <a:lnTo>
                  <a:pt x="62600" y="19570"/>
                </a:lnTo>
                <a:lnTo>
                  <a:pt x="62590" y="19580"/>
                </a:lnTo>
                <a:lnTo>
                  <a:pt x="62580" y="19580"/>
                </a:lnTo>
                <a:lnTo>
                  <a:pt x="62580" y="19570"/>
                </a:lnTo>
                <a:lnTo>
                  <a:pt x="62580" y="19580"/>
                </a:lnTo>
                <a:lnTo>
                  <a:pt x="62590" y="19580"/>
                </a:lnTo>
                <a:lnTo>
                  <a:pt x="62590" y="19570"/>
                </a:lnTo>
                <a:lnTo>
                  <a:pt x="62600" y="19570"/>
                </a:lnTo>
                <a:lnTo>
                  <a:pt x="62610" y="19570"/>
                </a:lnTo>
                <a:lnTo>
                  <a:pt x="62620" y="19570"/>
                </a:lnTo>
                <a:lnTo>
                  <a:pt x="62630" y="19570"/>
                </a:lnTo>
                <a:lnTo>
                  <a:pt x="62640" y="19570"/>
                </a:lnTo>
                <a:lnTo>
                  <a:pt x="62650" y="19570"/>
                </a:lnTo>
                <a:lnTo>
                  <a:pt x="62660" y="19570"/>
                </a:lnTo>
                <a:lnTo>
                  <a:pt x="62660" y="19560"/>
                </a:lnTo>
                <a:lnTo>
                  <a:pt x="62650" y="19560"/>
                </a:lnTo>
                <a:lnTo>
                  <a:pt x="62660" y="19560"/>
                </a:lnTo>
                <a:lnTo>
                  <a:pt x="62660" y="19570"/>
                </a:lnTo>
                <a:lnTo>
                  <a:pt x="62660" y="19560"/>
                </a:lnTo>
                <a:lnTo>
                  <a:pt x="62670" y="19560"/>
                </a:lnTo>
                <a:lnTo>
                  <a:pt x="62680" y="19560"/>
                </a:lnTo>
                <a:lnTo>
                  <a:pt x="62680" y="19550"/>
                </a:lnTo>
                <a:lnTo>
                  <a:pt x="62670" y="19540"/>
                </a:lnTo>
                <a:lnTo>
                  <a:pt x="62670" y="19530"/>
                </a:lnTo>
                <a:lnTo>
                  <a:pt x="62680" y="19530"/>
                </a:lnTo>
                <a:lnTo>
                  <a:pt x="62670" y="19530"/>
                </a:lnTo>
                <a:lnTo>
                  <a:pt x="62670" y="19540"/>
                </a:lnTo>
                <a:lnTo>
                  <a:pt x="62680" y="19540"/>
                </a:lnTo>
                <a:lnTo>
                  <a:pt x="62680" y="19550"/>
                </a:lnTo>
                <a:lnTo>
                  <a:pt x="62690" y="19550"/>
                </a:lnTo>
                <a:lnTo>
                  <a:pt x="62700" y="19550"/>
                </a:lnTo>
                <a:lnTo>
                  <a:pt x="62700" y="19540"/>
                </a:lnTo>
                <a:lnTo>
                  <a:pt x="62710" y="19540"/>
                </a:lnTo>
                <a:lnTo>
                  <a:pt x="62700" y="19540"/>
                </a:lnTo>
                <a:lnTo>
                  <a:pt x="62700" y="19530"/>
                </a:lnTo>
                <a:lnTo>
                  <a:pt x="62710" y="19530"/>
                </a:lnTo>
                <a:lnTo>
                  <a:pt x="62720" y="19530"/>
                </a:lnTo>
                <a:lnTo>
                  <a:pt x="62720" y="19540"/>
                </a:lnTo>
                <a:lnTo>
                  <a:pt x="62720" y="19530"/>
                </a:lnTo>
                <a:lnTo>
                  <a:pt x="62730" y="19530"/>
                </a:lnTo>
                <a:lnTo>
                  <a:pt x="62740" y="19530"/>
                </a:lnTo>
                <a:lnTo>
                  <a:pt x="62750" y="19530"/>
                </a:lnTo>
                <a:lnTo>
                  <a:pt x="62750" y="19520"/>
                </a:lnTo>
                <a:lnTo>
                  <a:pt x="62760" y="19520"/>
                </a:lnTo>
                <a:lnTo>
                  <a:pt x="62750" y="19520"/>
                </a:lnTo>
                <a:lnTo>
                  <a:pt x="62750" y="19510"/>
                </a:lnTo>
                <a:lnTo>
                  <a:pt x="62760" y="19520"/>
                </a:lnTo>
                <a:lnTo>
                  <a:pt x="62760" y="19510"/>
                </a:lnTo>
                <a:lnTo>
                  <a:pt x="62750" y="19510"/>
                </a:lnTo>
                <a:lnTo>
                  <a:pt x="62750" y="19500"/>
                </a:lnTo>
                <a:lnTo>
                  <a:pt x="62750" y="19510"/>
                </a:lnTo>
                <a:lnTo>
                  <a:pt x="62760" y="19510"/>
                </a:lnTo>
                <a:lnTo>
                  <a:pt x="62760" y="19520"/>
                </a:lnTo>
                <a:lnTo>
                  <a:pt x="62760" y="19510"/>
                </a:lnTo>
                <a:lnTo>
                  <a:pt x="62760" y="19500"/>
                </a:lnTo>
                <a:lnTo>
                  <a:pt x="62770" y="19500"/>
                </a:lnTo>
                <a:lnTo>
                  <a:pt x="62770" y="19490"/>
                </a:lnTo>
                <a:lnTo>
                  <a:pt x="62760" y="19490"/>
                </a:lnTo>
                <a:lnTo>
                  <a:pt x="62770" y="19490"/>
                </a:lnTo>
                <a:lnTo>
                  <a:pt x="62770" y="19480"/>
                </a:lnTo>
                <a:lnTo>
                  <a:pt x="62780" y="19480"/>
                </a:lnTo>
                <a:lnTo>
                  <a:pt x="62790" y="19470"/>
                </a:lnTo>
                <a:lnTo>
                  <a:pt x="62800" y="19460"/>
                </a:lnTo>
                <a:lnTo>
                  <a:pt x="62800" y="19450"/>
                </a:lnTo>
                <a:lnTo>
                  <a:pt x="62810" y="19450"/>
                </a:lnTo>
                <a:lnTo>
                  <a:pt x="62810" y="19440"/>
                </a:lnTo>
                <a:lnTo>
                  <a:pt x="62800" y="19440"/>
                </a:lnTo>
                <a:lnTo>
                  <a:pt x="62810" y="19440"/>
                </a:lnTo>
                <a:lnTo>
                  <a:pt x="62800" y="19440"/>
                </a:lnTo>
                <a:lnTo>
                  <a:pt x="62800" y="19430"/>
                </a:lnTo>
                <a:lnTo>
                  <a:pt x="62800" y="19440"/>
                </a:lnTo>
                <a:lnTo>
                  <a:pt x="62810" y="19440"/>
                </a:lnTo>
                <a:lnTo>
                  <a:pt x="62820" y="19440"/>
                </a:lnTo>
                <a:lnTo>
                  <a:pt x="62820" y="19430"/>
                </a:lnTo>
                <a:lnTo>
                  <a:pt x="62820" y="19420"/>
                </a:lnTo>
                <a:lnTo>
                  <a:pt x="62820" y="19410"/>
                </a:lnTo>
                <a:lnTo>
                  <a:pt x="62810" y="19410"/>
                </a:lnTo>
                <a:lnTo>
                  <a:pt x="62820" y="19410"/>
                </a:lnTo>
                <a:lnTo>
                  <a:pt x="62820" y="19400"/>
                </a:lnTo>
                <a:lnTo>
                  <a:pt x="62820" y="19390"/>
                </a:lnTo>
                <a:lnTo>
                  <a:pt x="62820" y="19380"/>
                </a:lnTo>
                <a:lnTo>
                  <a:pt x="62810" y="19380"/>
                </a:lnTo>
                <a:lnTo>
                  <a:pt x="62810" y="19370"/>
                </a:lnTo>
                <a:lnTo>
                  <a:pt x="62810" y="19360"/>
                </a:lnTo>
                <a:lnTo>
                  <a:pt x="62820" y="19360"/>
                </a:lnTo>
                <a:lnTo>
                  <a:pt x="62820" y="19350"/>
                </a:lnTo>
                <a:lnTo>
                  <a:pt x="62830" y="19350"/>
                </a:lnTo>
                <a:lnTo>
                  <a:pt x="62830" y="19360"/>
                </a:lnTo>
                <a:lnTo>
                  <a:pt x="62830" y="19350"/>
                </a:lnTo>
                <a:lnTo>
                  <a:pt x="62840" y="19350"/>
                </a:lnTo>
                <a:lnTo>
                  <a:pt x="62850" y="19350"/>
                </a:lnTo>
                <a:lnTo>
                  <a:pt x="62870" y="19340"/>
                </a:lnTo>
                <a:lnTo>
                  <a:pt x="62880" y="19340"/>
                </a:lnTo>
                <a:lnTo>
                  <a:pt x="62890" y="19340"/>
                </a:lnTo>
                <a:lnTo>
                  <a:pt x="62900" y="19340"/>
                </a:lnTo>
                <a:lnTo>
                  <a:pt x="62900" y="19350"/>
                </a:lnTo>
                <a:lnTo>
                  <a:pt x="62910" y="19350"/>
                </a:lnTo>
                <a:lnTo>
                  <a:pt x="62920" y="19350"/>
                </a:lnTo>
                <a:lnTo>
                  <a:pt x="62930" y="19350"/>
                </a:lnTo>
                <a:lnTo>
                  <a:pt x="62930" y="19340"/>
                </a:lnTo>
                <a:lnTo>
                  <a:pt x="62940" y="19340"/>
                </a:lnTo>
                <a:lnTo>
                  <a:pt x="62950" y="19340"/>
                </a:lnTo>
                <a:lnTo>
                  <a:pt x="62950" y="19330"/>
                </a:lnTo>
                <a:lnTo>
                  <a:pt x="62950" y="19340"/>
                </a:lnTo>
                <a:lnTo>
                  <a:pt x="62960" y="19330"/>
                </a:lnTo>
                <a:lnTo>
                  <a:pt x="62960" y="19320"/>
                </a:lnTo>
                <a:lnTo>
                  <a:pt x="62950" y="19320"/>
                </a:lnTo>
                <a:lnTo>
                  <a:pt x="62940" y="19320"/>
                </a:lnTo>
                <a:lnTo>
                  <a:pt x="62940" y="19310"/>
                </a:lnTo>
                <a:lnTo>
                  <a:pt x="62950" y="19320"/>
                </a:lnTo>
                <a:lnTo>
                  <a:pt x="62950" y="19310"/>
                </a:lnTo>
                <a:lnTo>
                  <a:pt x="62960" y="19310"/>
                </a:lnTo>
                <a:lnTo>
                  <a:pt x="62970" y="19310"/>
                </a:lnTo>
                <a:lnTo>
                  <a:pt x="62980" y="19310"/>
                </a:lnTo>
                <a:lnTo>
                  <a:pt x="62990" y="19310"/>
                </a:lnTo>
                <a:lnTo>
                  <a:pt x="62990" y="19300"/>
                </a:lnTo>
                <a:lnTo>
                  <a:pt x="62990" y="19290"/>
                </a:lnTo>
                <a:lnTo>
                  <a:pt x="62990" y="19280"/>
                </a:lnTo>
                <a:lnTo>
                  <a:pt x="62980" y="19290"/>
                </a:lnTo>
                <a:lnTo>
                  <a:pt x="62990" y="19280"/>
                </a:lnTo>
                <a:lnTo>
                  <a:pt x="62980" y="19280"/>
                </a:lnTo>
                <a:lnTo>
                  <a:pt x="62960" y="19270"/>
                </a:lnTo>
                <a:lnTo>
                  <a:pt x="62950" y="19280"/>
                </a:lnTo>
                <a:lnTo>
                  <a:pt x="62930" y="19280"/>
                </a:lnTo>
                <a:lnTo>
                  <a:pt x="62920" y="19280"/>
                </a:lnTo>
                <a:lnTo>
                  <a:pt x="62920" y="19290"/>
                </a:lnTo>
                <a:lnTo>
                  <a:pt x="62920" y="19300"/>
                </a:lnTo>
                <a:lnTo>
                  <a:pt x="62910" y="19300"/>
                </a:lnTo>
                <a:lnTo>
                  <a:pt x="62900" y="19300"/>
                </a:lnTo>
                <a:lnTo>
                  <a:pt x="62900" y="19290"/>
                </a:lnTo>
                <a:lnTo>
                  <a:pt x="62890" y="19290"/>
                </a:lnTo>
                <a:lnTo>
                  <a:pt x="62880" y="19290"/>
                </a:lnTo>
                <a:lnTo>
                  <a:pt x="62890" y="19290"/>
                </a:lnTo>
                <a:lnTo>
                  <a:pt x="62880" y="19290"/>
                </a:lnTo>
                <a:lnTo>
                  <a:pt x="62880" y="19280"/>
                </a:lnTo>
                <a:lnTo>
                  <a:pt x="62870" y="19280"/>
                </a:lnTo>
                <a:lnTo>
                  <a:pt x="62860" y="19290"/>
                </a:lnTo>
                <a:lnTo>
                  <a:pt x="62850" y="19290"/>
                </a:lnTo>
                <a:lnTo>
                  <a:pt x="62850" y="19280"/>
                </a:lnTo>
                <a:lnTo>
                  <a:pt x="62860" y="19270"/>
                </a:lnTo>
                <a:lnTo>
                  <a:pt x="62870" y="19270"/>
                </a:lnTo>
                <a:lnTo>
                  <a:pt x="62880" y="19260"/>
                </a:lnTo>
                <a:lnTo>
                  <a:pt x="62900" y="19260"/>
                </a:lnTo>
                <a:lnTo>
                  <a:pt x="62910" y="19260"/>
                </a:lnTo>
                <a:lnTo>
                  <a:pt x="62920" y="19260"/>
                </a:lnTo>
                <a:lnTo>
                  <a:pt x="62930" y="19260"/>
                </a:lnTo>
                <a:lnTo>
                  <a:pt x="62940" y="19260"/>
                </a:lnTo>
                <a:lnTo>
                  <a:pt x="62950" y="19270"/>
                </a:lnTo>
                <a:lnTo>
                  <a:pt x="62960" y="19260"/>
                </a:lnTo>
                <a:lnTo>
                  <a:pt x="62980" y="19260"/>
                </a:lnTo>
                <a:lnTo>
                  <a:pt x="62990" y="19270"/>
                </a:lnTo>
                <a:lnTo>
                  <a:pt x="63000" y="19270"/>
                </a:lnTo>
                <a:lnTo>
                  <a:pt x="63010" y="19260"/>
                </a:lnTo>
                <a:lnTo>
                  <a:pt x="63000" y="19250"/>
                </a:lnTo>
                <a:lnTo>
                  <a:pt x="63010" y="19250"/>
                </a:lnTo>
                <a:lnTo>
                  <a:pt x="63010" y="19240"/>
                </a:lnTo>
                <a:lnTo>
                  <a:pt x="63020" y="19240"/>
                </a:lnTo>
                <a:lnTo>
                  <a:pt x="63030" y="19240"/>
                </a:lnTo>
                <a:lnTo>
                  <a:pt x="63040" y="19240"/>
                </a:lnTo>
                <a:lnTo>
                  <a:pt x="63050" y="19250"/>
                </a:lnTo>
                <a:lnTo>
                  <a:pt x="63060" y="19250"/>
                </a:lnTo>
                <a:lnTo>
                  <a:pt x="63060" y="19260"/>
                </a:lnTo>
                <a:lnTo>
                  <a:pt x="63050" y="19260"/>
                </a:lnTo>
                <a:lnTo>
                  <a:pt x="63050" y="19280"/>
                </a:lnTo>
                <a:lnTo>
                  <a:pt x="63050" y="19290"/>
                </a:lnTo>
                <a:lnTo>
                  <a:pt x="63040" y="19290"/>
                </a:lnTo>
                <a:lnTo>
                  <a:pt x="63040" y="19280"/>
                </a:lnTo>
                <a:lnTo>
                  <a:pt x="63030" y="19280"/>
                </a:lnTo>
                <a:lnTo>
                  <a:pt x="63030" y="19290"/>
                </a:lnTo>
                <a:lnTo>
                  <a:pt x="63030" y="19280"/>
                </a:lnTo>
                <a:lnTo>
                  <a:pt x="63030" y="19290"/>
                </a:lnTo>
                <a:lnTo>
                  <a:pt x="63020" y="19300"/>
                </a:lnTo>
                <a:lnTo>
                  <a:pt x="63020" y="19310"/>
                </a:lnTo>
                <a:lnTo>
                  <a:pt x="63010" y="19310"/>
                </a:lnTo>
                <a:lnTo>
                  <a:pt x="63010" y="19320"/>
                </a:lnTo>
                <a:lnTo>
                  <a:pt x="63020" y="19320"/>
                </a:lnTo>
                <a:lnTo>
                  <a:pt x="63020" y="19310"/>
                </a:lnTo>
                <a:lnTo>
                  <a:pt x="63030" y="19310"/>
                </a:lnTo>
                <a:lnTo>
                  <a:pt x="63030" y="19300"/>
                </a:lnTo>
                <a:lnTo>
                  <a:pt x="63030" y="19310"/>
                </a:lnTo>
                <a:lnTo>
                  <a:pt x="63030" y="19320"/>
                </a:lnTo>
                <a:lnTo>
                  <a:pt x="63030" y="19310"/>
                </a:lnTo>
                <a:lnTo>
                  <a:pt x="63040" y="19310"/>
                </a:lnTo>
                <a:lnTo>
                  <a:pt x="63050" y="19310"/>
                </a:lnTo>
                <a:lnTo>
                  <a:pt x="63060" y="19310"/>
                </a:lnTo>
                <a:lnTo>
                  <a:pt x="63070" y="19320"/>
                </a:lnTo>
                <a:lnTo>
                  <a:pt x="63080" y="19320"/>
                </a:lnTo>
                <a:lnTo>
                  <a:pt x="63090" y="19320"/>
                </a:lnTo>
                <a:lnTo>
                  <a:pt x="63100" y="19320"/>
                </a:lnTo>
                <a:lnTo>
                  <a:pt x="63100" y="19330"/>
                </a:lnTo>
                <a:lnTo>
                  <a:pt x="63110" y="19330"/>
                </a:lnTo>
                <a:lnTo>
                  <a:pt x="63110" y="19340"/>
                </a:lnTo>
                <a:lnTo>
                  <a:pt x="63120" y="19340"/>
                </a:lnTo>
                <a:lnTo>
                  <a:pt x="63130" y="19340"/>
                </a:lnTo>
                <a:lnTo>
                  <a:pt x="63130" y="19330"/>
                </a:lnTo>
                <a:lnTo>
                  <a:pt x="63130" y="19320"/>
                </a:lnTo>
                <a:lnTo>
                  <a:pt x="63120" y="19320"/>
                </a:lnTo>
                <a:lnTo>
                  <a:pt x="63120" y="19310"/>
                </a:lnTo>
                <a:lnTo>
                  <a:pt x="63120" y="19320"/>
                </a:lnTo>
                <a:lnTo>
                  <a:pt x="63120" y="19310"/>
                </a:lnTo>
                <a:lnTo>
                  <a:pt x="63120" y="19300"/>
                </a:lnTo>
                <a:lnTo>
                  <a:pt x="63110" y="19300"/>
                </a:lnTo>
                <a:lnTo>
                  <a:pt x="63120" y="19300"/>
                </a:lnTo>
                <a:lnTo>
                  <a:pt x="63120" y="19290"/>
                </a:lnTo>
                <a:lnTo>
                  <a:pt x="63120" y="19280"/>
                </a:lnTo>
                <a:lnTo>
                  <a:pt x="63110" y="19280"/>
                </a:lnTo>
                <a:lnTo>
                  <a:pt x="63100" y="19280"/>
                </a:lnTo>
                <a:lnTo>
                  <a:pt x="63100" y="19290"/>
                </a:lnTo>
                <a:lnTo>
                  <a:pt x="63100" y="19280"/>
                </a:lnTo>
                <a:lnTo>
                  <a:pt x="63100" y="19290"/>
                </a:lnTo>
                <a:lnTo>
                  <a:pt x="63100" y="19280"/>
                </a:lnTo>
                <a:lnTo>
                  <a:pt x="63100" y="19270"/>
                </a:lnTo>
                <a:lnTo>
                  <a:pt x="63090" y="19260"/>
                </a:lnTo>
                <a:lnTo>
                  <a:pt x="63100" y="19260"/>
                </a:lnTo>
                <a:lnTo>
                  <a:pt x="63110" y="19260"/>
                </a:lnTo>
                <a:lnTo>
                  <a:pt x="63130" y="19260"/>
                </a:lnTo>
                <a:lnTo>
                  <a:pt x="63140" y="19260"/>
                </a:lnTo>
                <a:lnTo>
                  <a:pt x="63150" y="19250"/>
                </a:lnTo>
                <a:lnTo>
                  <a:pt x="63160" y="19250"/>
                </a:lnTo>
                <a:lnTo>
                  <a:pt x="63170" y="19250"/>
                </a:lnTo>
                <a:lnTo>
                  <a:pt x="63190" y="19250"/>
                </a:lnTo>
                <a:lnTo>
                  <a:pt x="63190" y="19260"/>
                </a:lnTo>
                <a:lnTo>
                  <a:pt x="63190" y="19270"/>
                </a:lnTo>
                <a:lnTo>
                  <a:pt x="63180" y="19280"/>
                </a:lnTo>
                <a:lnTo>
                  <a:pt x="63180" y="19290"/>
                </a:lnTo>
                <a:lnTo>
                  <a:pt x="63190" y="19300"/>
                </a:lnTo>
                <a:lnTo>
                  <a:pt x="63180" y="19300"/>
                </a:lnTo>
                <a:lnTo>
                  <a:pt x="63180" y="19310"/>
                </a:lnTo>
                <a:lnTo>
                  <a:pt x="63170" y="19310"/>
                </a:lnTo>
                <a:lnTo>
                  <a:pt x="63160" y="19310"/>
                </a:lnTo>
                <a:lnTo>
                  <a:pt x="63150" y="19310"/>
                </a:lnTo>
                <a:lnTo>
                  <a:pt x="63150" y="19320"/>
                </a:lnTo>
                <a:lnTo>
                  <a:pt x="63150" y="19330"/>
                </a:lnTo>
                <a:lnTo>
                  <a:pt x="63150" y="19340"/>
                </a:lnTo>
                <a:lnTo>
                  <a:pt x="63160" y="19340"/>
                </a:lnTo>
                <a:lnTo>
                  <a:pt x="63170" y="19340"/>
                </a:lnTo>
                <a:lnTo>
                  <a:pt x="63170" y="19350"/>
                </a:lnTo>
                <a:lnTo>
                  <a:pt x="63180" y="19350"/>
                </a:lnTo>
                <a:lnTo>
                  <a:pt x="63190" y="19350"/>
                </a:lnTo>
                <a:lnTo>
                  <a:pt x="63190" y="19340"/>
                </a:lnTo>
                <a:lnTo>
                  <a:pt x="63190" y="19350"/>
                </a:lnTo>
                <a:lnTo>
                  <a:pt x="63180" y="19350"/>
                </a:lnTo>
                <a:lnTo>
                  <a:pt x="63170" y="19350"/>
                </a:lnTo>
                <a:lnTo>
                  <a:pt x="63170" y="19360"/>
                </a:lnTo>
                <a:lnTo>
                  <a:pt x="63160" y="19360"/>
                </a:lnTo>
                <a:lnTo>
                  <a:pt x="63170" y="19360"/>
                </a:lnTo>
                <a:lnTo>
                  <a:pt x="63160" y="19360"/>
                </a:lnTo>
                <a:lnTo>
                  <a:pt x="63170" y="19360"/>
                </a:lnTo>
                <a:lnTo>
                  <a:pt x="63170" y="19370"/>
                </a:lnTo>
                <a:lnTo>
                  <a:pt x="63170" y="19360"/>
                </a:lnTo>
                <a:lnTo>
                  <a:pt x="63170" y="19370"/>
                </a:lnTo>
                <a:lnTo>
                  <a:pt x="63170" y="19360"/>
                </a:lnTo>
                <a:lnTo>
                  <a:pt x="63170" y="19370"/>
                </a:lnTo>
                <a:lnTo>
                  <a:pt x="63180" y="19370"/>
                </a:lnTo>
                <a:lnTo>
                  <a:pt x="63190" y="19370"/>
                </a:lnTo>
                <a:lnTo>
                  <a:pt x="63200" y="19370"/>
                </a:lnTo>
                <a:lnTo>
                  <a:pt x="63210" y="19370"/>
                </a:lnTo>
                <a:lnTo>
                  <a:pt x="63220" y="19370"/>
                </a:lnTo>
                <a:lnTo>
                  <a:pt x="63220" y="19360"/>
                </a:lnTo>
                <a:lnTo>
                  <a:pt x="63220" y="19350"/>
                </a:lnTo>
                <a:lnTo>
                  <a:pt x="63220" y="19360"/>
                </a:lnTo>
                <a:lnTo>
                  <a:pt x="63220" y="19370"/>
                </a:lnTo>
                <a:lnTo>
                  <a:pt x="63230" y="19370"/>
                </a:lnTo>
                <a:lnTo>
                  <a:pt x="63260" y="19350"/>
                </a:lnTo>
                <a:lnTo>
                  <a:pt x="63270" y="19350"/>
                </a:lnTo>
                <a:lnTo>
                  <a:pt x="63280" y="19350"/>
                </a:lnTo>
                <a:lnTo>
                  <a:pt x="63290" y="19350"/>
                </a:lnTo>
                <a:lnTo>
                  <a:pt x="63300" y="19350"/>
                </a:lnTo>
                <a:lnTo>
                  <a:pt x="63310" y="19340"/>
                </a:lnTo>
                <a:lnTo>
                  <a:pt x="63310" y="19330"/>
                </a:lnTo>
                <a:lnTo>
                  <a:pt x="63320" y="19330"/>
                </a:lnTo>
                <a:lnTo>
                  <a:pt x="63330" y="19340"/>
                </a:lnTo>
                <a:lnTo>
                  <a:pt x="63330" y="19330"/>
                </a:lnTo>
                <a:lnTo>
                  <a:pt x="63330" y="19310"/>
                </a:lnTo>
                <a:lnTo>
                  <a:pt x="63320" y="19300"/>
                </a:lnTo>
                <a:lnTo>
                  <a:pt x="63330" y="19290"/>
                </a:lnTo>
                <a:lnTo>
                  <a:pt x="63340" y="19280"/>
                </a:lnTo>
                <a:lnTo>
                  <a:pt x="63350" y="19280"/>
                </a:lnTo>
                <a:lnTo>
                  <a:pt x="63370" y="19280"/>
                </a:lnTo>
                <a:lnTo>
                  <a:pt x="63380" y="19270"/>
                </a:lnTo>
                <a:lnTo>
                  <a:pt x="63390" y="19260"/>
                </a:lnTo>
                <a:lnTo>
                  <a:pt x="63400" y="19270"/>
                </a:lnTo>
                <a:lnTo>
                  <a:pt x="63410" y="19290"/>
                </a:lnTo>
                <a:lnTo>
                  <a:pt x="63400" y="19300"/>
                </a:lnTo>
                <a:lnTo>
                  <a:pt x="63390" y="19300"/>
                </a:lnTo>
                <a:lnTo>
                  <a:pt x="63390" y="19310"/>
                </a:lnTo>
                <a:lnTo>
                  <a:pt x="63400" y="19320"/>
                </a:lnTo>
                <a:lnTo>
                  <a:pt x="63400" y="19330"/>
                </a:lnTo>
                <a:lnTo>
                  <a:pt x="63410" y="19340"/>
                </a:lnTo>
                <a:lnTo>
                  <a:pt x="63400" y="19340"/>
                </a:lnTo>
                <a:lnTo>
                  <a:pt x="63410" y="19350"/>
                </a:lnTo>
                <a:lnTo>
                  <a:pt x="63420" y="19360"/>
                </a:lnTo>
                <a:lnTo>
                  <a:pt x="63420" y="19370"/>
                </a:lnTo>
                <a:lnTo>
                  <a:pt x="63440" y="19380"/>
                </a:lnTo>
                <a:lnTo>
                  <a:pt x="63440" y="19370"/>
                </a:lnTo>
                <a:lnTo>
                  <a:pt x="63450" y="19360"/>
                </a:lnTo>
                <a:lnTo>
                  <a:pt x="63460" y="19360"/>
                </a:lnTo>
                <a:lnTo>
                  <a:pt x="63450" y="19350"/>
                </a:lnTo>
                <a:lnTo>
                  <a:pt x="63460" y="19340"/>
                </a:lnTo>
                <a:lnTo>
                  <a:pt x="63470" y="19340"/>
                </a:lnTo>
                <a:lnTo>
                  <a:pt x="63480" y="19340"/>
                </a:lnTo>
                <a:lnTo>
                  <a:pt x="63490" y="19330"/>
                </a:lnTo>
                <a:lnTo>
                  <a:pt x="63500" y="19330"/>
                </a:lnTo>
                <a:lnTo>
                  <a:pt x="63520" y="19330"/>
                </a:lnTo>
                <a:lnTo>
                  <a:pt x="63520" y="19320"/>
                </a:lnTo>
                <a:lnTo>
                  <a:pt x="63520" y="19310"/>
                </a:lnTo>
                <a:lnTo>
                  <a:pt x="63500" y="19300"/>
                </a:lnTo>
                <a:lnTo>
                  <a:pt x="63490" y="19290"/>
                </a:lnTo>
                <a:lnTo>
                  <a:pt x="63500" y="19280"/>
                </a:lnTo>
                <a:lnTo>
                  <a:pt x="63500" y="19270"/>
                </a:lnTo>
                <a:close/>
                <a:moveTo>
                  <a:pt x="62080" y="19200"/>
                </a:moveTo>
                <a:lnTo>
                  <a:pt x="62070" y="19200"/>
                </a:lnTo>
                <a:lnTo>
                  <a:pt x="62060" y="19200"/>
                </a:lnTo>
                <a:lnTo>
                  <a:pt x="62050" y="19200"/>
                </a:lnTo>
                <a:lnTo>
                  <a:pt x="62040" y="19200"/>
                </a:lnTo>
                <a:lnTo>
                  <a:pt x="62030" y="19210"/>
                </a:lnTo>
                <a:lnTo>
                  <a:pt x="62030" y="19200"/>
                </a:lnTo>
                <a:lnTo>
                  <a:pt x="62030" y="19190"/>
                </a:lnTo>
                <a:lnTo>
                  <a:pt x="62040" y="19180"/>
                </a:lnTo>
                <a:lnTo>
                  <a:pt x="62050" y="19170"/>
                </a:lnTo>
                <a:lnTo>
                  <a:pt x="62060" y="19160"/>
                </a:lnTo>
                <a:lnTo>
                  <a:pt x="62070" y="19170"/>
                </a:lnTo>
                <a:lnTo>
                  <a:pt x="62080" y="19180"/>
                </a:lnTo>
                <a:lnTo>
                  <a:pt x="62090" y="19180"/>
                </a:lnTo>
                <a:lnTo>
                  <a:pt x="62090" y="19190"/>
                </a:lnTo>
                <a:lnTo>
                  <a:pt x="62100" y="19190"/>
                </a:lnTo>
                <a:lnTo>
                  <a:pt x="62090" y="19190"/>
                </a:lnTo>
                <a:lnTo>
                  <a:pt x="62080" y="19200"/>
                </a:lnTo>
                <a:close/>
                <a:moveTo>
                  <a:pt x="63420" y="19150"/>
                </a:moveTo>
                <a:lnTo>
                  <a:pt x="63420" y="19160"/>
                </a:lnTo>
                <a:lnTo>
                  <a:pt x="63430" y="19160"/>
                </a:lnTo>
                <a:lnTo>
                  <a:pt x="63440" y="19170"/>
                </a:lnTo>
                <a:lnTo>
                  <a:pt x="63450" y="19170"/>
                </a:lnTo>
                <a:lnTo>
                  <a:pt x="63450" y="19180"/>
                </a:lnTo>
                <a:lnTo>
                  <a:pt x="63440" y="19190"/>
                </a:lnTo>
                <a:lnTo>
                  <a:pt x="63430" y="19200"/>
                </a:lnTo>
                <a:lnTo>
                  <a:pt x="63430" y="19210"/>
                </a:lnTo>
                <a:lnTo>
                  <a:pt x="63430" y="19220"/>
                </a:lnTo>
                <a:lnTo>
                  <a:pt x="63440" y="19230"/>
                </a:lnTo>
                <a:lnTo>
                  <a:pt x="63440" y="19240"/>
                </a:lnTo>
                <a:lnTo>
                  <a:pt x="63430" y="19240"/>
                </a:lnTo>
                <a:lnTo>
                  <a:pt x="63420" y="19250"/>
                </a:lnTo>
                <a:lnTo>
                  <a:pt x="63390" y="19240"/>
                </a:lnTo>
                <a:lnTo>
                  <a:pt x="63380" y="19230"/>
                </a:lnTo>
                <a:lnTo>
                  <a:pt x="63360" y="19220"/>
                </a:lnTo>
                <a:lnTo>
                  <a:pt x="63360" y="19210"/>
                </a:lnTo>
                <a:lnTo>
                  <a:pt x="63350" y="19200"/>
                </a:lnTo>
                <a:lnTo>
                  <a:pt x="63360" y="19190"/>
                </a:lnTo>
                <a:lnTo>
                  <a:pt x="63370" y="19180"/>
                </a:lnTo>
                <a:lnTo>
                  <a:pt x="63380" y="19180"/>
                </a:lnTo>
                <a:lnTo>
                  <a:pt x="63380" y="19160"/>
                </a:lnTo>
                <a:lnTo>
                  <a:pt x="63360" y="19160"/>
                </a:lnTo>
                <a:lnTo>
                  <a:pt x="63350" y="19160"/>
                </a:lnTo>
                <a:lnTo>
                  <a:pt x="63360" y="19150"/>
                </a:lnTo>
                <a:lnTo>
                  <a:pt x="63360" y="19140"/>
                </a:lnTo>
                <a:lnTo>
                  <a:pt x="63370" y="19130"/>
                </a:lnTo>
                <a:lnTo>
                  <a:pt x="63380" y="19130"/>
                </a:lnTo>
                <a:lnTo>
                  <a:pt x="63390" y="19120"/>
                </a:lnTo>
                <a:lnTo>
                  <a:pt x="63400" y="19120"/>
                </a:lnTo>
                <a:lnTo>
                  <a:pt x="63410" y="19130"/>
                </a:lnTo>
                <a:lnTo>
                  <a:pt x="63420" y="19150"/>
                </a:lnTo>
                <a:close/>
                <a:moveTo>
                  <a:pt x="62940" y="19120"/>
                </a:moveTo>
                <a:lnTo>
                  <a:pt x="62940" y="19130"/>
                </a:lnTo>
                <a:lnTo>
                  <a:pt x="62940" y="19140"/>
                </a:lnTo>
                <a:lnTo>
                  <a:pt x="62930" y="19150"/>
                </a:lnTo>
                <a:lnTo>
                  <a:pt x="62920" y="19160"/>
                </a:lnTo>
                <a:lnTo>
                  <a:pt x="62910" y="19160"/>
                </a:lnTo>
                <a:lnTo>
                  <a:pt x="62900" y="19170"/>
                </a:lnTo>
                <a:lnTo>
                  <a:pt x="62880" y="19170"/>
                </a:lnTo>
                <a:lnTo>
                  <a:pt x="62860" y="19170"/>
                </a:lnTo>
                <a:lnTo>
                  <a:pt x="62860" y="19190"/>
                </a:lnTo>
                <a:lnTo>
                  <a:pt x="62850" y="19190"/>
                </a:lnTo>
                <a:lnTo>
                  <a:pt x="62850" y="19180"/>
                </a:lnTo>
                <a:lnTo>
                  <a:pt x="62830" y="19170"/>
                </a:lnTo>
                <a:lnTo>
                  <a:pt x="62830" y="19190"/>
                </a:lnTo>
                <a:lnTo>
                  <a:pt x="62820" y="19220"/>
                </a:lnTo>
                <a:lnTo>
                  <a:pt x="62810" y="19240"/>
                </a:lnTo>
                <a:lnTo>
                  <a:pt x="62800" y="19240"/>
                </a:lnTo>
                <a:lnTo>
                  <a:pt x="62770" y="19260"/>
                </a:lnTo>
                <a:lnTo>
                  <a:pt x="62760" y="19250"/>
                </a:lnTo>
                <a:lnTo>
                  <a:pt x="62750" y="19240"/>
                </a:lnTo>
                <a:lnTo>
                  <a:pt x="62750" y="19230"/>
                </a:lnTo>
                <a:lnTo>
                  <a:pt x="62770" y="19230"/>
                </a:lnTo>
                <a:lnTo>
                  <a:pt x="62780" y="19230"/>
                </a:lnTo>
                <a:lnTo>
                  <a:pt x="62790" y="19220"/>
                </a:lnTo>
                <a:lnTo>
                  <a:pt x="62800" y="19220"/>
                </a:lnTo>
                <a:lnTo>
                  <a:pt x="62800" y="19210"/>
                </a:lnTo>
                <a:lnTo>
                  <a:pt x="62800" y="19200"/>
                </a:lnTo>
                <a:lnTo>
                  <a:pt x="62810" y="19190"/>
                </a:lnTo>
                <a:lnTo>
                  <a:pt x="62810" y="19180"/>
                </a:lnTo>
                <a:lnTo>
                  <a:pt x="62800" y="19180"/>
                </a:lnTo>
                <a:lnTo>
                  <a:pt x="62800" y="19190"/>
                </a:lnTo>
                <a:lnTo>
                  <a:pt x="62800" y="19180"/>
                </a:lnTo>
                <a:lnTo>
                  <a:pt x="62790" y="19170"/>
                </a:lnTo>
                <a:lnTo>
                  <a:pt x="62780" y="19170"/>
                </a:lnTo>
                <a:lnTo>
                  <a:pt x="62780" y="19160"/>
                </a:lnTo>
                <a:lnTo>
                  <a:pt x="62790" y="19160"/>
                </a:lnTo>
                <a:lnTo>
                  <a:pt x="62800" y="19160"/>
                </a:lnTo>
                <a:lnTo>
                  <a:pt x="62810" y="19140"/>
                </a:lnTo>
                <a:lnTo>
                  <a:pt x="62820" y="19140"/>
                </a:lnTo>
                <a:lnTo>
                  <a:pt x="62830" y="19130"/>
                </a:lnTo>
                <a:lnTo>
                  <a:pt x="62860" y="19120"/>
                </a:lnTo>
                <a:lnTo>
                  <a:pt x="62880" y="19130"/>
                </a:lnTo>
                <a:lnTo>
                  <a:pt x="62890" y="19130"/>
                </a:lnTo>
                <a:lnTo>
                  <a:pt x="62900" y="19120"/>
                </a:lnTo>
                <a:lnTo>
                  <a:pt x="62910" y="19120"/>
                </a:lnTo>
                <a:lnTo>
                  <a:pt x="62930" y="19110"/>
                </a:lnTo>
                <a:lnTo>
                  <a:pt x="62950" y="19120"/>
                </a:lnTo>
                <a:lnTo>
                  <a:pt x="62940" y="19120"/>
                </a:lnTo>
                <a:close/>
                <a:moveTo>
                  <a:pt x="63150" y="19010"/>
                </a:moveTo>
                <a:lnTo>
                  <a:pt x="63150" y="19000"/>
                </a:lnTo>
                <a:lnTo>
                  <a:pt x="63140" y="19000"/>
                </a:lnTo>
                <a:lnTo>
                  <a:pt x="63150" y="19000"/>
                </a:lnTo>
                <a:lnTo>
                  <a:pt x="63150" y="18990"/>
                </a:lnTo>
                <a:lnTo>
                  <a:pt x="63150" y="19000"/>
                </a:lnTo>
                <a:lnTo>
                  <a:pt x="63160" y="19000"/>
                </a:lnTo>
                <a:lnTo>
                  <a:pt x="63160" y="19010"/>
                </a:lnTo>
                <a:lnTo>
                  <a:pt x="63150" y="19010"/>
                </a:lnTo>
                <a:close/>
                <a:moveTo>
                  <a:pt x="63210" y="19000"/>
                </a:moveTo>
                <a:lnTo>
                  <a:pt x="63220" y="19000"/>
                </a:lnTo>
                <a:lnTo>
                  <a:pt x="63220" y="19010"/>
                </a:lnTo>
                <a:lnTo>
                  <a:pt x="63210" y="19010"/>
                </a:lnTo>
                <a:lnTo>
                  <a:pt x="63210" y="19000"/>
                </a:lnTo>
                <a:lnTo>
                  <a:pt x="63200" y="19000"/>
                </a:lnTo>
                <a:lnTo>
                  <a:pt x="63200" y="18990"/>
                </a:lnTo>
                <a:lnTo>
                  <a:pt x="63210" y="18990"/>
                </a:lnTo>
                <a:lnTo>
                  <a:pt x="63210" y="19000"/>
                </a:lnTo>
                <a:close/>
                <a:moveTo>
                  <a:pt x="63360" y="19000"/>
                </a:moveTo>
                <a:lnTo>
                  <a:pt x="63350" y="19000"/>
                </a:lnTo>
                <a:lnTo>
                  <a:pt x="63370" y="18990"/>
                </a:lnTo>
                <a:lnTo>
                  <a:pt x="63380" y="18990"/>
                </a:lnTo>
                <a:lnTo>
                  <a:pt x="63370" y="18990"/>
                </a:lnTo>
                <a:lnTo>
                  <a:pt x="63360" y="19000"/>
                </a:lnTo>
                <a:close/>
                <a:moveTo>
                  <a:pt x="63060" y="18990"/>
                </a:moveTo>
                <a:lnTo>
                  <a:pt x="63070" y="19000"/>
                </a:lnTo>
                <a:lnTo>
                  <a:pt x="63090" y="19000"/>
                </a:lnTo>
                <a:lnTo>
                  <a:pt x="63100" y="19000"/>
                </a:lnTo>
                <a:lnTo>
                  <a:pt x="63120" y="19000"/>
                </a:lnTo>
                <a:lnTo>
                  <a:pt x="63130" y="19010"/>
                </a:lnTo>
                <a:lnTo>
                  <a:pt x="63120" y="19020"/>
                </a:lnTo>
                <a:lnTo>
                  <a:pt x="63110" y="19020"/>
                </a:lnTo>
                <a:lnTo>
                  <a:pt x="63080" y="19020"/>
                </a:lnTo>
                <a:lnTo>
                  <a:pt x="63080" y="19030"/>
                </a:lnTo>
                <a:lnTo>
                  <a:pt x="63070" y="19030"/>
                </a:lnTo>
                <a:lnTo>
                  <a:pt x="63030" y="19030"/>
                </a:lnTo>
                <a:lnTo>
                  <a:pt x="63020" y="19020"/>
                </a:lnTo>
                <a:lnTo>
                  <a:pt x="63010" y="19020"/>
                </a:lnTo>
                <a:lnTo>
                  <a:pt x="63010" y="19030"/>
                </a:lnTo>
                <a:lnTo>
                  <a:pt x="63000" y="19030"/>
                </a:lnTo>
                <a:lnTo>
                  <a:pt x="62990" y="19010"/>
                </a:lnTo>
                <a:lnTo>
                  <a:pt x="62980" y="19000"/>
                </a:lnTo>
                <a:lnTo>
                  <a:pt x="62990" y="18990"/>
                </a:lnTo>
                <a:lnTo>
                  <a:pt x="63000" y="18990"/>
                </a:lnTo>
                <a:lnTo>
                  <a:pt x="63020" y="18990"/>
                </a:lnTo>
                <a:lnTo>
                  <a:pt x="63040" y="18990"/>
                </a:lnTo>
                <a:lnTo>
                  <a:pt x="63050" y="18980"/>
                </a:lnTo>
                <a:lnTo>
                  <a:pt x="63060" y="18990"/>
                </a:lnTo>
                <a:close/>
                <a:moveTo>
                  <a:pt x="62540" y="18970"/>
                </a:moveTo>
                <a:lnTo>
                  <a:pt x="62540" y="18980"/>
                </a:lnTo>
                <a:lnTo>
                  <a:pt x="62530" y="18980"/>
                </a:lnTo>
                <a:lnTo>
                  <a:pt x="62520" y="18990"/>
                </a:lnTo>
                <a:lnTo>
                  <a:pt x="62520" y="19020"/>
                </a:lnTo>
                <a:lnTo>
                  <a:pt x="62510" y="19020"/>
                </a:lnTo>
                <a:lnTo>
                  <a:pt x="62500" y="19000"/>
                </a:lnTo>
                <a:lnTo>
                  <a:pt x="62510" y="18990"/>
                </a:lnTo>
                <a:lnTo>
                  <a:pt x="62500" y="18990"/>
                </a:lnTo>
                <a:lnTo>
                  <a:pt x="62500" y="18980"/>
                </a:lnTo>
                <a:lnTo>
                  <a:pt x="62490" y="18980"/>
                </a:lnTo>
                <a:lnTo>
                  <a:pt x="62490" y="18970"/>
                </a:lnTo>
                <a:lnTo>
                  <a:pt x="62490" y="18960"/>
                </a:lnTo>
                <a:lnTo>
                  <a:pt x="62490" y="18950"/>
                </a:lnTo>
                <a:lnTo>
                  <a:pt x="62500" y="18950"/>
                </a:lnTo>
                <a:lnTo>
                  <a:pt x="62500" y="18940"/>
                </a:lnTo>
                <a:lnTo>
                  <a:pt x="62510" y="18930"/>
                </a:lnTo>
                <a:lnTo>
                  <a:pt x="62510" y="18920"/>
                </a:lnTo>
                <a:lnTo>
                  <a:pt x="62520" y="18930"/>
                </a:lnTo>
                <a:lnTo>
                  <a:pt x="62530" y="18930"/>
                </a:lnTo>
                <a:lnTo>
                  <a:pt x="62530" y="18940"/>
                </a:lnTo>
                <a:lnTo>
                  <a:pt x="62540" y="18950"/>
                </a:lnTo>
                <a:lnTo>
                  <a:pt x="62540" y="18960"/>
                </a:lnTo>
                <a:lnTo>
                  <a:pt x="62540" y="18970"/>
                </a:lnTo>
                <a:close/>
                <a:moveTo>
                  <a:pt x="62480" y="18940"/>
                </a:moveTo>
                <a:lnTo>
                  <a:pt x="62470" y="18950"/>
                </a:lnTo>
                <a:lnTo>
                  <a:pt x="62470" y="18940"/>
                </a:lnTo>
                <a:lnTo>
                  <a:pt x="62470" y="18930"/>
                </a:lnTo>
                <a:lnTo>
                  <a:pt x="62480" y="18920"/>
                </a:lnTo>
                <a:lnTo>
                  <a:pt x="62480" y="18930"/>
                </a:lnTo>
                <a:lnTo>
                  <a:pt x="62490" y="18930"/>
                </a:lnTo>
                <a:lnTo>
                  <a:pt x="62480" y="18940"/>
                </a:lnTo>
                <a:close/>
                <a:moveTo>
                  <a:pt x="62820" y="18940"/>
                </a:moveTo>
                <a:lnTo>
                  <a:pt x="62820" y="18950"/>
                </a:lnTo>
                <a:lnTo>
                  <a:pt x="62840" y="18960"/>
                </a:lnTo>
                <a:lnTo>
                  <a:pt x="62850" y="18970"/>
                </a:lnTo>
                <a:lnTo>
                  <a:pt x="62870" y="18980"/>
                </a:lnTo>
                <a:lnTo>
                  <a:pt x="62880" y="18970"/>
                </a:lnTo>
                <a:lnTo>
                  <a:pt x="62900" y="18980"/>
                </a:lnTo>
                <a:lnTo>
                  <a:pt x="62890" y="18990"/>
                </a:lnTo>
                <a:lnTo>
                  <a:pt x="62880" y="18990"/>
                </a:lnTo>
                <a:lnTo>
                  <a:pt x="62880" y="19000"/>
                </a:lnTo>
                <a:lnTo>
                  <a:pt x="62860" y="19010"/>
                </a:lnTo>
                <a:lnTo>
                  <a:pt x="62850" y="19020"/>
                </a:lnTo>
                <a:lnTo>
                  <a:pt x="62870" y="19020"/>
                </a:lnTo>
                <a:lnTo>
                  <a:pt x="62880" y="19020"/>
                </a:lnTo>
                <a:lnTo>
                  <a:pt x="62890" y="19030"/>
                </a:lnTo>
                <a:lnTo>
                  <a:pt x="62900" y="19030"/>
                </a:lnTo>
                <a:lnTo>
                  <a:pt x="62900" y="19020"/>
                </a:lnTo>
                <a:lnTo>
                  <a:pt x="62910" y="19020"/>
                </a:lnTo>
                <a:lnTo>
                  <a:pt x="62920" y="19030"/>
                </a:lnTo>
                <a:lnTo>
                  <a:pt x="62930" y="19040"/>
                </a:lnTo>
                <a:lnTo>
                  <a:pt x="62940" y="19040"/>
                </a:lnTo>
                <a:lnTo>
                  <a:pt x="62960" y="19040"/>
                </a:lnTo>
                <a:lnTo>
                  <a:pt x="62980" y="19050"/>
                </a:lnTo>
                <a:lnTo>
                  <a:pt x="62980" y="19060"/>
                </a:lnTo>
                <a:lnTo>
                  <a:pt x="62970" y="19070"/>
                </a:lnTo>
                <a:lnTo>
                  <a:pt x="62970" y="19080"/>
                </a:lnTo>
                <a:lnTo>
                  <a:pt x="62960" y="19090"/>
                </a:lnTo>
                <a:lnTo>
                  <a:pt x="62940" y="19090"/>
                </a:lnTo>
                <a:lnTo>
                  <a:pt x="62930" y="19080"/>
                </a:lnTo>
                <a:lnTo>
                  <a:pt x="62910" y="19090"/>
                </a:lnTo>
                <a:lnTo>
                  <a:pt x="62900" y="19070"/>
                </a:lnTo>
                <a:lnTo>
                  <a:pt x="62890" y="19070"/>
                </a:lnTo>
                <a:lnTo>
                  <a:pt x="62890" y="19080"/>
                </a:lnTo>
                <a:lnTo>
                  <a:pt x="62880" y="19080"/>
                </a:lnTo>
                <a:lnTo>
                  <a:pt x="62870" y="19090"/>
                </a:lnTo>
                <a:lnTo>
                  <a:pt x="62860" y="19090"/>
                </a:lnTo>
                <a:lnTo>
                  <a:pt x="62850" y="19090"/>
                </a:lnTo>
                <a:lnTo>
                  <a:pt x="62840" y="19080"/>
                </a:lnTo>
                <a:lnTo>
                  <a:pt x="62860" y="19070"/>
                </a:lnTo>
                <a:lnTo>
                  <a:pt x="62870" y="19060"/>
                </a:lnTo>
                <a:lnTo>
                  <a:pt x="62870" y="19050"/>
                </a:lnTo>
                <a:lnTo>
                  <a:pt x="62850" y="19060"/>
                </a:lnTo>
                <a:lnTo>
                  <a:pt x="62840" y="19060"/>
                </a:lnTo>
                <a:lnTo>
                  <a:pt x="62830" y="19050"/>
                </a:lnTo>
                <a:lnTo>
                  <a:pt x="62820" y="19050"/>
                </a:lnTo>
                <a:lnTo>
                  <a:pt x="62810" y="19050"/>
                </a:lnTo>
                <a:lnTo>
                  <a:pt x="62790" y="19050"/>
                </a:lnTo>
                <a:lnTo>
                  <a:pt x="62790" y="19040"/>
                </a:lnTo>
                <a:lnTo>
                  <a:pt x="62790" y="19030"/>
                </a:lnTo>
                <a:lnTo>
                  <a:pt x="62780" y="19040"/>
                </a:lnTo>
                <a:lnTo>
                  <a:pt x="62770" y="19050"/>
                </a:lnTo>
                <a:lnTo>
                  <a:pt x="62760" y="19050"/>
                </a:lnTo>
                <a:lnTo>
                  <a:pt x="62760" y="19060"/>
                </a:lnTo>
                <a:lnTo>
                  <a:pt x="62750" y="19060"/>
                </a:lnTo>
                <a:lnTo>
                  <a:pt x="62740" y="19040"/>
                </a:lnTo>
                <a:lnTo>
                  <a:pt x="62730" y="19050"/>
                </a:lnTo>
                <a:lnTo>
                  <a:pt x="62720" y="19050"/>
                </a:lnTo>
                <a:lnTo>
                  <a:pt x="62710" y="19040"/>
                </a:lnTo>
                <a:lnTo>
                  <a:pt x="62710" y="19020"/>
                </a:lnTo>
                <a:lnTo>
                  <a:pt x="62710" y="19010"/>
                </a:lnTo>
                <a:lnTo>
                  <a:pt x="62700" y="19010"/>
                </a:lnTo>
                <a:lnTo>
                  <a:pt x="62680" y="19010"/>
                </a:lnTo>
                <a:lnTo>
                  <a:pt x="62650" y="19000"/>
                </a:lnTo>
                <a:lnTo>
                  <a:pt x="62640" y="19000"/>
                </a:lnTo>
                <a:lnTo>
                  <a:pt x="62640" y="19010"/>
                </a:lnTo>
                <a:lnTo>
                  <a:pt x="62640" y="19020"/>
                </a:lnTo>
                <a:lnTo>
                  <a:pt x="62640" y="19030"/>
                </a:lnTo>
                <a:lnTo>
                  <a:pt x="62640" y="19040"/>
                </a:lnTo>
                <a:lnTo>
                  <a:pt x="62630" y="19040"/>
                </a:lnTo>
                <a:lnTo>
                  <a:pt x="62620" y="19040"/>
                </a:lnTo>
                <a:lnTo>
                  <a:pt x="62610" y="19050"/>
                </a:lnTo>
                <a:lnTo>
                  <a:pt x="62600" y="19040"/>
                </a:lnTo>
                <a:lnTo>
                  <a:pt x="62590" y="19040"/>
                </a:lnTo>
                <a:lnTo>
                  <a:pt x="62580" y="19040"/>
                </a:lnTo>
                <a:lnTo>
                  <a:pt x="62560" y="19060"/>
                </a:lnTo>
                <a:lnTo>
                  <a:pt x="62550" y="19060"/>
                </a:lnTo>
                <a:lnTo>
                  <a:pt x="62550" y="19050"/>
                </a:lnTo>
                <a:lnTo>
                  <a:pt x="62540" y="19050"/>
                </a:lnTo>
                <a:lnTo>
                  <a:pt x="62540" y="19040"/>
                </a:lnTo>
                <a:lnTo>
                  <a:pt x="62550" y="19030"/>
                </a:lnTo>
                <a:lnTo>
                  <a:pt x="62570" y="19020"/>
                </a:lnTo>
                <a:lnTo>
                  <a:pt x="62580" y="19010"/>
                </a:lnTo>
                <a:lnTo>
                  <a:pt x="62600" y="19000"/>
                </a:lnTo>
                <a:lnTo>
                  <a:pt x="62610" y="19000"/>
                </a:lnTo>
                <a:lnTo>
                  <a:pt x="62610" y="18990"/>
                </a:lnTo>
                <a:lnTo>
                  <a:pt x="62600" y="18980"/>
                </a:lnTo>
                <a:lnTo>
                  <a:pt x="62600" y="18970"/>
                </a:lnTo>
                <a:lnTo>
                  <a:pt x="62590" y="18970"/>
                </a:lnTo>
                <a:lnTo>
                  <a:pt x="62590" y="18960"/>
                </a:lnTo>
                <a:lnTo>
                  <a:pt x="62590" y="18950"/>
                </a:lnTo>
                <a:lnTo>
                  <a:pt x="62600" y="18950"/>
                </a:lnTo>
                <a:lnTo>
                  <a:pt x="62600" y="18940"/>
                </a:lnTo>
                <a:lnTo>
                  <a:pt x="62620" y="18940"/>
                </a:lnTo>
                <a:lnTo>
                  <a:pt x="62640" y="18940"/>
                </a:lnTo>
                <a:lnTo>
                  <a:pt x="62650" y="18940"/>
                </a:lnTo>
                <a:lnTo>
                  <a:pt x="62660" y="18930"/>
                </a:lnTo>
                <a:lnTo>
                  <a:pt x="62680" y="18930"/>
                </a:lnTo>
                <a:lnTo>
                  <a:pt x="62690" y="18930"/>
                </a:lnTo>
                <a:lnTo>
                  <a:pt x="62710" y="18940"/>
                </a:lnTo>
                <a:lnTo>
                  <a:pt x="62720" y="18950"/>
                </a:lnTo>
                <a:lnTo>
                  <a:pt x="62740" y="18950"/>
                </a:lnTo>
                <a:lnTo>
                  <a:pt x="62750" y="18940"/>
                </a:lnTo>
                <a:lnTo>
                  <a:pt x="62760" y="18940"/>
                </a:lnTo>
                <a:lnTo>
                  <a:pt x="62780" y="18940"/>
                </a:lnTo>
                <a:lnTo>
                  <a:pt x="62790" y="18930"/>
                </a:lnTo>
                <a:lnTo>
                  <a:pt x="62820" y="18920"/>
                </a:lnTo>
                <a:lnTo>
                  <a:pt x="62820" y="18930"/>
                </a:lnTo>
                <a:lnTo>
                  <a:pt x="62820" y="18940"/>
                </a:lnTo>
                <a:close/>
                <a:moveTo>
                  <a:pt x="63290" y="18920"/>
                </a:moveTo>
                <a:lnTo>
                  <a:pt x="63280" y="18920"/>
                </a:lnTo>
                <a:lnTo>
                  <a:pt x="63270" y="18920"/>
                </a:lnTo>
                <a:lnTo>
                  <a:pt x="63280" y="18900"/>
                </a:lnTo>
                <a:lnTo>
                  <a:pt x="63290" y="18890"/>
                </a:lnTo>
                <a:lnTo>
                  <a:pt x="63290" y="18900"/>
                </a:lnTo>
                <a:lnTo>
                  <a:pt x="63300" y="18910"/>
                </a:lnTo>
                <a:lnTo>
                  <a:pt x="63290" y="18920"/>
                </a:lnTo>
                <a:close/>
                <a:moveTo>
                  <a:pt x="62180" y="18890"/>
                </a:moveTo>
                <a:lnTo>
                  <a:pt x="62190" y="18910"/>
                </a:lnTo>
                <a:lnTo>
                  <a:pt x="62190" y="18920"/>
                </a:lnTo>
                <a:lnTo>
                  <a:pt x="62180" y="18940"/>
                </a:lnTo>
                <a:lnTo>
                  <a:pt x="62180" y="18960"/>
                </a:lnTo>
                <a:lnTo>
                  <a:pt x="62170" y="18970"/>
                </a:lnTo>
                <a:lnTo>
                  <a:pt x="62170" y="18990"/>
                </a:lnTo>
                <a:lnTo>
                  <a:pt x="62170" y="19000"/>
                </a:lnTo>
                <a:lnTo>
                  <a:pt x="62160" y="19020"/>
                </a:lnTo>
                <a:lnTo>
                  <a:pt x="62150" y="19040"/>
                </a:lnTo>
                <a:lnTo>
                  <a:pt x="62150" y="19060"/>
                </a:lnTo>
                <a:lnTo>
                  <a:pt x="62150" y="19070"/>
                </a:lnTo>
                <a:lnTo>
                  <a:pt x="62140" y="19090"/>
                </a:lnTo>
                <a:lnTo>
                  <a:pt x="62140" y="19110"/>
                </a:lnTo>
                <a:lnTo>
                  <a:pt x="62120" y="19110"/>
                </a:lnTo>
                <a:lnTo>
                  <a:pt x="62100" y="19130"/>
                </a:lnTo>
                <a:lnTo>
                  <a:pt x="62090" y="19140"/>
                </a:lnTo>
                <a:lnTo>
                  <a:pt x="62080" y="19150"/>
                </a:lnTo>
                <a:lnTo>
                  <a:pt x="62080" y="19120"/>
                </a:lnTo>
                <a:lnTo>
                  <a:pt x="62080" y="19110"/>
                </a:lnTo>
                <a:lnTo>
                  <a:pt x="62070" y="19100"/>
                </a:lnTo>
                <a:lnTo>
                  <a:pt x="62040" y="19080"/>
                </a:lnTo>
                <a:lnTo>
                  <a:pt x="62040" y="19070"/>
                </a:lnTo>
                <a:lnTo>
                  <a:pt x="62030" y="19060"/>
                </a:lnTo>
                <a:lnTo>
                  <a:pt x="62020" y="19050"/>
                </a:lnTo>
                <a:lnTo>
                  <a:pt x="62020" y="19040"/>
                </a:lnTo>
                <a:lnTo>
                  <a:pt x="62000" y="19040"/>
                </a:lnTo>
                <a:lnTo>
                  <a:pt x="62000" y="19050"/>
                </a:lnTo>
                <a:lnTo>
                  <a:pt x="61990" y="19050"/>
                </a:lnTo>
                <a:lnTo>
                  <a:pt x="61980" y="19060"/>
                </a:lnTo>
                <a:lnTo>
                  <a:pt x="61980" y="19050"/>
                </a:lnTo>
                <a:lnTo>
                  <a:pt x="61980" y="19040"/>
                </a:lnTo>
                <a:lnTo>
                  <a:pt x="61960" y="19040"/>
                </a:lnTo>
                <a:lnTo>
                  <a:pt x="61950" y="19030"/>
                </a:lnTo>
                <a:lnTo>
                  <a:pt x="61950" y="19020"/>
                </a:lnTo>
                <a:lnTo>
                  <a:pt x="61960" y="19010"/>
                </a:lnTo>
                <a:lnTo>
                  <a:pt x="61980" y="19020"/>
                </a:lnTo>
                <a:lnTo>
                  <a:pt x="61980" y="19030"/>
                </a:lnTo>
                <a:lnTo>
                  <a:pt x="61990" y="19030"/>
                </a:lnTo>
                <a:lnTo>
                  <a:pt x="61990" y="19010"/>
                </a:lnTo>
                <a:lnTo>
                  <a:pt x="61990" y="19000"/>
                </a:lnTo>
                <a:lnTo>
                  <a:pt x="62000" y="19000"/>
                </a:lnTo>
                <a:lnTo>
                  <a:pt x="62000" y="18980"/>
                </a:lnTo>
                <a:lnTo>
                  <a:pt x="62010" y="18980"/>
                </a:lnTo>
                <a:lnTo>
                  <a:pt x="62020" y="18980"/>
                </a:lnTo>
                <a:lnTo>
                  <a:pt x="62030" y="18970"/>
                </a:lnTo>
                <a:lnTo>
                  <a:pt x="62040" y="18960"/>
                </a:lnTo>
                <a:lnTo>
                  <a:pt x="62040" y="18950"/>
                </a:lnTo>
                <a:lnTo>
                  <a:pt x="62040" y="18930"/>
                </a:lnTo>
                <a:lnTo>
                  <a:pt x="62050" y="18920"/>
                </a:lnTo>
                <a:lnTo>
                  <a:pt x="62060" y="18920"/>
                </a:lnTo>
                <a:lnTo>
                  <a:pt x="62070" y="18900"/>
                </a:lnTo>
                <a:lnTo>
                  <a:pt x="62080" y="18900"/>
                </a:lnTo>
                <a:lnTo>
                  <a:pt x="62090" y="18870"/>
                </a:lnTo>
                <a:lnTo>
                  <a:pt x="62110" y="18870"/>
                </a:lnTo>
                <a:lnTo>
                  <a:pt x="62130" y="18870"/>
                </a:lnTo>
                <a:lnTo>
                  <a:pt x="62150" y="18870"/>
                </a:lnTo>
                <a:lnTo>
                  <a:pt x="62160" y="18870"/>
                </a:lnTo>
                <a:lnTo>
                  <a:pt x="62170" y="18890"/>
                </a:lnTo>
                <a:lnTo>
                  <a:pt x="62180" y="18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