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Amazonas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Amazonas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43990" y="46650"/>
                </a:moveTo>
                <a:lnTo>
                  <a:pt x="44010" y="46640"/>
                </a:lnTo>
                <a:lnTo>
                  <a:pt x="44020" y="46640"/>
                </a:lnTo>
                <a:lnTo>
                  <a:pt x="44040" y="46640"/>
                </a:lnTo>
                <a:lnTo>
                  <a:pt x="44040" y="46630"/>
                </a:lnTo>
                <a:lnTo>
                  <a:pt x="44050" y="46630"/>
                </a:lnTo>
                <a:lnTo>
                  <a:pt x="44070" y="46620"/>
                </a:lnTo>
                <a:lnTo>
                  <a:pt x="44080" y="46620"/>
                </a:lnTo>
                <a:lnTo>
                  <a:pt x="44090" y="46610"/>
                </a:lnTo>
                <a:lnTo>
                  <a:pt x="44100" y="46610"/>
                </a:lnTo>
                <a:lnTo>
                  <a:pt x="44110" y="46630"/>
                </a:lnTo>
                <a:lnTo>
                  <a:pt x="44130" y="46650"/>
                </a:lnTo>
                <a:lnTo>
                  <a:pt x="44130" y="46660"/>
                </a:lnTo>
                <a:lnTo>
                  <a:pt x="44140" y="46670"/>
                </a:lnTo>
                <a:lnTo>
                  <a:pt x="44130" y="46680"/>
                </a:lnTo>
                <a:lnTo>
                  <a:pt x="44140" y="46680"/>
                </a:lnTo>
                <a:lnTo>
                  <a:pt x="44150" y="46680"/>
                </a:lnTo>
                <a:lnTo>
                  <a:pt x="44150" y="46690"/>
                </a:lnTo>
                <a:lnTo>
                  <a:pt x="44140" y="46700"/>
                </a:lnTo>
                <a:lnTo>
                  <a:pt x="44140" y="46710"/>
                </a:lnTo>
                <a:lnTo>
                  <a:pt x="44150" y="46720"/>
                </a:lnTo>
                <a:lnTo>
                  <a:pt x="44160" y="46730"/>
                </a:lnTo>
                <a:lnTo>
                  <a:pt x="44160" y="46740"/>
                </a:lnTo>
                <a:lnTo>
                  <a:pt x="44160" y="46750"/>
                </a:lnTo>
                <a:lnTo>
                  <a:pt x="44160" y="46760"/>
                </a:lnTo>
                <a:lnTo>
                  <a:pt x="44170" y="46760"/>
                </a:lnTo>
                <a:lnTo>
                  <a:pt x="44170" y="46770"/>
                </a:lnTo>
                <a:lnTo>
                  <a:pt x="44170" y="46780"/>
                </a:lnTo>
                <a:lnTo>
                  <a:pt x="44190" y="46780"/>
                </a:lnTo>
                <a:lnTo>
                  <a:pt x="44200" y="46790"/>
                </a:lnTo>
                <a:lnTo>
                  <a:pt x="44210" y="46790"/>
                </a:lnTo>
                <a:lnTo>
                  <a:pt x="44220" y="46780"/>
                </a:lnTo>
                <a:lnTo>
                  <a:pt x="44230" y="46780"/>
                </a:lnTo>
                <a:lnTo>
                  <a:pt x="44230" y="46790"/>
                </a:lnTo>
                <a:lnTo>
                  <a:pt x="44240" y="46800"/>
                </a:lnTo>
                <a:lnTo>
                  <a:pt x="44250" y="46800"/>
                </a:lnTo>
                <a:lnTo>
                  <a:pt x="44260" y="46810"/>
                </a:lnTo>
                <a:lnTo>
                  <a:pt x="44260" y="46820"/>
                </a:lnTo>
                <a:lnTo>
                  <a:pt x="44260" y="46830"/>
                </a:lnTo>
                <a:lnTo>
                  <a:pt x="44260" y="46840"/>
                </a:lnTo>
                <a:lnTo>
                  <a:pt x="44270" y="46850"/>
                </a:lnTo>
                <a:lnTo>
                  <a:pt x="44280" y="46860"/>
                </a:lnTo>
                <a:lnTo>
                  <a:pt x="44290" y="46860"/>
                </a:lnTo>
                <a:lnTo>
                  <a:pt x="44300" y="46870"/>
                </a:lnTo>
                <a:lnTo>
                  <a:pt x="44300" y="46880"/>
                </a:lnTo>
                <a:lnTo>
                  <a:pt x="44310" y="46880"/>
                </a:lnTo>
                <a:lnTo>
                  <a:pt x="44310" y="46890"/>
                </a:lnTo>
                <a:lnTo>
                  <a:pt x="44320" y="46900"/>
                </a:lnTo>
                <a:lnTo>
                  <a:pt x="44320" y="46910"/>
                </a:lnTo>
                <a:lnTo>
                  <a:pt x="44320" y="46920"/>
                </a:lnTo>
                <a:lnTo>
                  <a:pt x="44330" y="46920"/>
                </a:lnTo>
                <a:lnTo>
                  <a:pt x="44330" y="46930"/>
                </a:lnTo>
                <a:lnTo>
                  <a:pt x="44320" y="46930"/>
                </a:lnTo>
                <a:lnTo>
                  <a:pt x="44330" y="46940"/>
                </a:lnTo>
                <a:lnTo>
                  <a:pt x="44320" y="46950"/>
                </a:lnTo>
                <a:lnTo>
                  <a:pt x="44330" y="46960"/>
                </a:lnTo>
                <a:lnTo>
                  <a:pt x="44320" y="46970"/>
                </a:lnTo>
                <a:lnTo>
                  <a:pt x="44320" y="46990"/>
                </a:lnTo>
                <a:lnTo>
                  <a:pt x="44310" y="46990"/>
                </a:lnTo>
                <a:lnTo>
                  <a:pt x="44310" y="47000"/>
                </a:lnTo>
                <a:lnTo>
                  <a:pt x="44310" y="47010"/>
                </a:lnTo>
                <a:lnTo>
                  <a:pt x="44320" y="47020"/>
                </a:lnTo>
                <a:lnTo>
                  <a:pt x="44320" y="47030"/>
                </a:lnTo>
                <a:lnTo>
                  <a:pt x="44330" y="47030"/>
                </a:lnTo>
                <a:lnTo>
                  <a:pt x="44330" y="47040"/>
                </a:lnTo>
                <a:lnTo>
                  <a:pt x="44330" y="47030"/>
                </a:lnTo>
                <a:lnTo>
                  <a:pt x="44340" y="47030"/>
                </a:lnTo>
                <a:lnTo>
                  <a:pt x="44340" y="47040"/>
                </a:lnTo>
                <a:lnTo>
                  <a:pt x="44350" y="47040"/>
                </a:lnTo>
                <a:lnTo>
                  <a:pt x="44350" y="47050"/>
                </a:lnTo>
                <a:lnTo>
                  <a:pt x="44360" y="47050"/>
                </a:lnTo>
                <a:lnTo>
                  <a:pt x="44360" y="47060"/>
                </a:lnTo>
                <a:lnTo>
                  <a:pt x="44370" y="47060"/>
                </a:lnTo>
                <a:lnTo>
                  <a:pt x="44370" y="47070"/>
                </a:lnTo>
                <a:lnTo>
                  <a:pt x="44380" y="47070"/>
                </a:lnTo>
                <a:lnTo>
                  <a:pt x="44400" y="47070"/>
                </a:lnTo>
                <a:lnTo>
                  <a:pt x="44410" y="47060"/>
                </a:lnTo>
                <a:lnTo>
                  <a:pt x="44420" y="47060"/>
                </a:lnTo>
                <a:lnTo>
                  <a:pt x="44430" y="47070"/>
                </a:lnTo>
                <a:lnTo>
                  <a:pt x="44440" y="47070"/>
                </a:lnTo>
                <a:lnTo>
                  <a:pt x="44450" y="47070"/>
                </a:lnTo>
                <a:lnTo>
                  <a:pt x="44450" y="47080"/>
                </a:lnTo>
                <a:lnTo>
                  <a:pt x="44460" y="47090"/>
                </a:lnTo>
                <a:lnTo>
                  <a:pt x="44470" y="47090"/>
                </a:lnTo>
                <a:lnTo>
                  <a:pt x="44480" y="47090"/>
                </a:lnTo>
                <a:lnTo>
                  <a:pt x="44490" y="47100"/>
                </a:lnTo>
                <a:lnTo>
                  <a:pt x="44500" y="47100"/>
                </a:lnTo>
                <a:lnTo>
                  <a:pt x="44510" y="47100"/>
                </a:lnTo>
                <a:lnTo>
                  <a:pt x="44520" y="47100"/>
                </a:lnTo>
                <a:lnTo>
                  <a:pt x="44530" y="47100"/>
                </a:lnTo>
                <a:lnTo>
                  <a:pt x="44540" y="47090"/>
                </a:lnTo>
                <a:lnTo>
                  <a:pt x="44560" y="47100"/>
                </a:lnTo>
                <a:lnTo>
                  <a:pt x="44560" y="47090"/>
                </a:lnTo>
                <a:lnTo>
                  <a:pt x="44570" y="47090"/>
                </a:lnTo>
                <a:lnTo>
                  <a:pt x="44580" y="47080"/>
                </a:lnTo>
                <a:lnTo>
                  <a:pt x="44590" y="47080"/>
                </a:lnTo>
                <a:lnTo>
                  <a:pt x="44600" y="47080"/>
                </a:lnTo>
                <a:lnTo>
                  <a:pt x="44600" y="47070"/>
                </a:lnTo>
                <a:lnTo>
                  <a:pt x="44610" y="47070"/>
                </a:lnTo>
                <a:lnTo>
                  <a:pt x="44610" y="47060"/>
                </a:lnTo>
                <a:lnTo>
                  <a:pt x="44620" y="47050"/>
                </a:lnTo>
                <a:lnTo>
                  <a:pt x="44630" y="47050"/>
                </a:lnTo>
                <a:lnTo>
                  <a:pt x="44630" y="47040"/>
                </a:lnTo>
                <a:lnTo>
                  <a:pt x="44650" y="47040"/>
                </a:lnTo>
                <a:lnTo>
                  <a:pt x="44650" y="47030"/>
                </a:lnTo>
                <a:lnTo>
                  <a:pt x="44650" y="47020"/>
                </a:lnTo>
                <a:lnTo>
                  <a:pt x="44640" y="47020"/>
                </a:lnTo>
                <a:lnTo>
                  <a:pt x="44640" y="47010"/>
                </a:lnTo>
                <a:lnTo>
                  <a:pt x="44650" y="47010"/>
                </a:lnTo>
                <a:lnTo>
                  <a:pt x="44660" y="47000"/>
                </a:lnTo>
                <a:lnTo>
                  <a:pt x="44660" y="46990"/>
                </a:lnTo>
                <a:lnTo>
                  <a:pt x="44670" y="46980"/>
                </a:lnTo>
                <a:lnTo>
                  <a:pt x="44670" y="46970"/>
                </a:lnTo>
                <a:lnTo>
                  <a:pt x="44690" y="46960"/>
                </a:lnTo>
                <a:lnTo>
                  <a:pt x="44700" y="46960"/>
                </a:lnTo>
                <a:lnTo>
                  <a:pt x="44710" y="46960"/>
                </a:lnTo>
                <a:lnTo>
                  <a:pt x="44720" y="46950"/>
                </a:lnTo>
                <a:lnTo>
                  <a:pt x="44730" y="46950"/>
                </a:lnTo>
                <a:lnTo>
                  <a:pt x="44730" y="46940"/>
                </a:lnTo>
                <a:lnTo>
                  <a:pt x="44740" y="46930"/>
                </a:lnTo>
                <a:lnTo>
                  <a:pt x="44750" y="46930"/>
                </a:lnTo>
                <a:lnTo>
                  <a:pt x="44760" y="46930"/>
                </a:lnTo>
                <a:lnTo>
                  <a:pt x="44780" y="46930"/>
                </a:lnTo>
                <a:lnTo>
                  <a:pt x="44790" y="46930"/>
                </a:lnTo>
                <a:lnTo>
                  <a:pt x="44800" y="46930"/>
                </a:lnTo>
                <a:lnTo>
                  <a:pt x="44810" y="46930"/>
                </a:lnTo>
                <a:lnTo>
                  <a:pt x="44820" y="46930"/>
                </a:lnTo>
                <a:lnTo>
                  <a:pt x="44840" y="46930"/>
                </a:lnTo>
                <a:lnTo>
                  <a:pt x="44850" y="46930"/>
                </a:lnTo>
                <a:lnTo>
                  <a:pt x="44860" y="46930"/>
                </a:lnTo>
                <a:lnTo>
                  <a:pt x="44870" y="46930"/>
                </a:lnTo>
                <a:lnTo>
                  <a:pt x="44880" y="46930"/>
                </a:lnTo>
                <a:lnTo>
                  <a:pt x="44890" y="46930"/>
                </a:lnTo>
                <a:lnTo>
                  <a:pt x="44900" y="46930"/>
                </a:lnTo>
                <a:lnTo>
                  <a:pt x="44910" y="46930"/>
                </a:lnTo>
                <a:lnTo>
                  <a:pt x="44920" y="46940"/>
                </a:lnTo>
                <a:lnTo>
                  <a:pt x="44930" y="46940"/>
                </a:lnTo>
                <a:lnTo>
                  <a:pt x="44940" y="46940"/>
                </a:lnTo>
                <a:lnTo>
                  <a:pt x="44950" y="46940"/>
                </a:lnTo>
                <a:lnTo>
                  <a:pt x="44970" y="46940"/>
                </a:lnTo>
                <a:lnTo>
                  <a:pt x="44980" y="46940"/>
                </a:lnTo>
                <a:lnTo>
                  <a:pt x="44990" y="46940"/>
                </a:lnTo>
                <a:lnTo>
                  <a:pt x="45000" y="46950"/>
                </a:lnTo>
                <a:lnTo>
                  <a:pt x="45000" y="46960"/>
                </a:lnTo>
                <a:lnTo>
                  <a:pt x="45000" y="46970"/>
                </a:lnTo>
                <a:lnTo>
                  <a:pt x="45010" y="46970"/>
                </a:lnTo>
                <a:lnTo>
                  <a:pt x="45010" y="46980"/>
                </a:lnTo>
                <a:lnTo>
                  <a:pt x="45020" y="46990"/>
                </a:lnTo>
                <a:lnTo>
                  <a:pt x="45030" y="46980"/>
                </a:lnTo>
                <a:lnTo>
                  <a:pt x="45040" y="46980"/>
                </a:lnTo>
                <a:lnTo>
                  <a:pt x="45040" y="46990"/>
                </a:lnTo>
                <a:lnTo>
                  <a:pt x="45050" y="46990"/>
                </a:lnTo>
                <a:lnTo>
                  <a:pt x="45050" y="47000"/>
                </a:lnTo>
                <a:lnTo>
                  <a:pt x="45050" y="47010"/>
                </a:lnTo>
                <a:lnTo>
                  <a:pt x="45060" y="47010"/>
                </a:lnTo>
                <a:lnTo>
                  <a:pt x="45060" y="47020"/>
                </a:lnTo>
                <a:lnTo>
                  <a:pt x="45070" y="47020"/>
                </a:lnTo>
                <a:lnTo>
                  <a:pt x="45070" y="47030"/>
                </a:lnTo>
                <a:lnTo>
                  <a:pt x="45070" y="47040"/>
                </a:lnTo>
                <a:lnTo>
                  <a:pt x="45070" y="47050"/>
                </a:lnTo>
                <a:lnTo>
                  <a:pt x="45070" y="47060"/>
                </a:lnTo>
                <a:lnTo>
                  <a:pt x="45080" y="47070"/>
                </a:lnTo>
                <a:lnTo>
                  <a:pt x="45090" y="47080"/>
                </a:lnTo>
                <a:lnTo>
                  <a:pt x="45090" y="47090"/>
                </a:lnTo>
                <a:lnTo>
                  <a:pt x="45100" y="47090"/>
                </a:lnTo>
                <a:lnTo>
                  <a:pt x="45110" y="47100"/>
                </a:lnTo>
                <a:lnTo>
                  <a:pt x="45120" y="47100"/>
                </a:lnTo>
                <a:lnTo>
                  <a:pt x="45120" y="47110"/>
                </a:lnTo>
                <a:lnTo>
                  <a:pt x="45130" y="47110"/>
                </a:lnTo>
                <a:lnTo>
                  <a:pt x="45130" y="47120"/>
                </a:lnTo>
                <a:lnTo>
                  <a:pt x="45140" y="47130"/>
                </a:lnTo>
                <a:lnTo>
                  <a:pt x="45140" y="47140"/>
                </a:lnTo>
                <a:lnTo>
                  <a:pt x="45140" y="47150"/>
                </a:lnTo>
                <a:lnTo>
                  <a:pt x="45140" y="47160"/>
                </a:lnTo>
                <a:lnTo>
                  <a:pt x="45140" y="47170"/>
                </a:lnTo>
                <a:lnTo>
                  <a:pt x="45150" y="47170"/>
                </a:lnTo>
                <a:lnTo>
                  <a:pt x="45160" y="47170"/>
                </a:lnTo>
                <a:lnTo>
                  <a:pt x="45170" y="47160"/>
                </a:lnTo>
                <a:lnTo>
                  <a:pt x="45180" y="47160"/>
                </a:lnTo>
                <a:lnTo>
                  <a:pt x="45190" y="47160"/>
                </a:lnTo>
                <a:lnTo>
                  <a:pt x="45200" y="47170"/>
                </a:lnTo>
                <a:lnTo>
                  <a:pt x="45210" y="47170"/>
                </a:lnTo>
                <a:lnTo>
                  <a:pt x="45200" y="47180"/>
                </a:lnTo>
                <a:lnTo>
                  <a:pt x="45210" y="47180"/>
                </a:lnTo>
                <a:lnTo>
                  <a:pt x="45210" y="47190"/>
                </a:lnTo>
                <a:lnTo>
                  <a:pt x="45210" y="47200"/>
                </a:lnTo>
                <a:lnTo>
                  <a:pt x="45230" y="47200"/>
                </a:lnTo>
                <a:lnTo>
                  <a:pt x="45240" y="47210"/>
                </a:lnTo>
                <a:lnTo>
                  <a:pt x="45250" y="47210"/>
                </a:lnTo>
                <a:lnTo>
                  <a:pt x="45260" y="47210"/>
                </a:lnTo>
                <a:lnTo>
                  <a:pt x="45270" y="47200"/>
                </a:lnTo>
                <a:lnTo>
                  <a:pt x="45280" y="47200"/>
                </a:lnTo>
                <a:lnTo>
                  <a:pt x="45290" y="47200"/>
                </a:lnTo>
                <a:lnTo>
                  <a:pt x="45300" y="47200"/>
                </a:lnTo>
                <a:lnTo>
                  <a:pt x="45310" y="47200"/>
                </a:lnTo>
                <a:lnTo>
                  <a:pt x="45320" y="47200"/>
                </a:lnTo>
                <a:lnTo>
                  <a:pt x="45330" y="47210"/>
                </a:lnTo>
                <a:lnTo>
                  <a:pt x="45340" y="47210"/>
                </a:lnTo>
                <a:lnTo>
                  <a:pt x="45350" y="47210"/>
                </a:lnTo>
                <a:lnTo>
                  <a:pt x="45360" y="47200"/>
                </a:lnTo>
                <a:lnTo>
                  <a:pt x="45370" y="47190"/>
                </a:lnTo>
                <a:lnTo>
                  <a:pt x="45380" y="47190"/>
                </a:lnTo>
                <a:lnTo>
                  <a:pt x="45390" y="47190"/>
                </a:lnTo>
                <a:lnTo>
                  <a:pt x="45400" y="47190"/>
                </a:lnTo>
                <a:lnTo>
                  <a:pt x="45410" y="47190"/>
                </a:lnTo>
                <a:lnTo>
                  <a:pt x="45410" y="47180"/>
                </a:lnTo>
                <a:lnTo>
                  <a:pt x="45430" y="47180"/>
                </a:lnTo>
                <a:lnTo>
                  <a:pt x="45440" y="47180"/>
                </a:lnTo>
                <a:lnTo>
                  <a:pt x="45450" y="47170"/>
                </a:lnTo>
                <a:lnTo>
                  <a:pt x="45460" y="47170"/>
                </a:lnTo>
                <a:lnTo>
                  <a:pt x="45470" y="47170"/>
                </a:lnTo>
                <a:lnTo>
                  <a:pt x="45480" y="47160"/>
                </a:lnTo>
                <a:lnTo>
                  <a:pt x="45490" y="47160"/>
                </a:lnTo>
                <a:lnTo>
                  <a:pt x="45530" y="47110"/>
                </a:lnTo>
                <a:lnTo>
                  <a:pt x="45560" y="47130"/>
                </a:lnTo>
                <a:lnTo>
                  <a:pt x="45590" y="47140"/>
                </a:lnTo>
                <a:lnTo>
                  <a:pt x="45610" y="47140"/>
                </a:lnTo>
                <a:lnTo>
                  <a:pt x="45640" y="47140"/>
                </a:lnTo>
                <a:lnTo>
                  <a:pt x="45670" y="47140"/>
                </a:lnTo>
                <a:lnTo>
                  <a:pt x="45690" y="47120"/>
                </a:lnTo>
                <a:lnTo>
                  <a:pt x="45710" y="47130"/>
                </a:lnTo>
                <a:lnTo>
                  <a:pt x="45740" y="47140"/>
                </a:lnTo>
                <a:lnTo>
                  <a:pt x="45770" y="47140"/>
                </a:lnTo>
                <a:lnTo>
                  <a:pt x="45790" y="47140"/>
                </a:lnTo>
                <a:lnTo>
                  <a:pt x="45810" y="47150"/>
                </a:lnTo>
                <a:lnTo>
                  <a:pt x="45810" y="47170"/>
                </a:lnTo>
                <a:lnTo>
                  <a:pt x="45840" y="47180"/>
                </a:lnTo>
                <a:lnTo>
                  <a:pt x="45850" y="47200"/>
                </a:lnTo>
                <a:lnTo>
                  <a:pt x="45870" y="47210"/>
                </a:lnTo>
                <a:lnTo>
                  <a:pt x="45910" y="47260"/>
                </a:lnTo>
                <a:lnTo>
                  <a:pt x="46050" y="47470"/>
                </a:lnTo>
                <a:lnTo>
                  <a:pt x="46060" y="47480"/>
                </a:lnTo>
                <a:lnTo>
                  <a:pt x="46070" y="47480"/>
                </a:lnTo>
                <a:lnTo>
                  <a:pt x="46080" y="47490"/>
                </a:lnTo>
                <a:lnTo>
                  <a:pt x="46190" y="47600"/>
                </a:lnTo>
                <a:lnTo>
                  <a:pt x="46230" y="47730"/>
                </a:lnTo>
                <a:lnTo>
                  <a:pt x="46160" y="47830"/>
                </a:lnTo>
                <a:lnTo>
                  <a:pt x="46140" y="48050"/>
                </a:lnTo>
                <a:lnTo>
                  <a:pt x="46130" y="48060"/>
                </a:lnTo>
                <a:lnTo>
                  <a:pt x="46040" y="48360"/>
                </a:lnTo>
                <a:lnTo>
                  <a:pt x="46040" y="48370"/>
                </a:lnTo>
                <a:lnTo>
                  <a:pt x="46040" y="48390"/>
                </a:lnTo>
                <a:lnTo>
                  <a:pt x="46030" y="48410"/>
                </a:lnTo>
                <a:lnTo>
                  <a:pt x="46020" y="48440"/>
                </a:lnTo>
                <a:lnTo>
                  <a:pt x="45970" y="48620"/>
                </a:lnTo>
                <a:lnTo>
                  <a:pt x="45840" y="48650"/>
                </a:lnTo>
                <a:lnTo>
                  <a:pt x="45840" y="48660"/>
                </a:lnTo>
                <a:lnTo>
                  <a:pt x="45830" y="48660"/>
                </a:lnTo>
                <a:lnTo>
                  <a:pt x="45800" y="48690"/>
                </a:lnTo>
                <a:lnTo>
                  <a:pt x="45790" y="48700"/>
                </a:lnTo>
                <a:lnTo>
                  <a:pt x="45790" y="48710"/>
                </a:lnTo>
                <a:lnTo>
                  <a:pt x="45780" y="48760"/>
                </a:lnTo>
                <a:lnTo>
                  <a:pt x="45770" y="48820"/>
                </a:lnTo>
                <a:lnTo>
                  <a:pt x="45770" y="48830"/>
                </a:lnTo>
                <a:lnTo>
                  <a:pt x="45780" y="48840"/>
                </a:lnTo>
                <a:lnTo>
                  <a:pt x="45790" y="48850"/>
                </a:lnTo>
                <a:lnTo>
                  <a:pt x="45800" y="48870"/>
                </a:lnTo>
                <a:lnTo>
                  <a:pt x="45790" y="48880"/>
                </a:lnTo>
                <a:lnTo>
                  <a:pt x="45780" y="48910"/>
                </a:lnTo>
                <a:lnTo>
                  <a:pt x="45760" y="48920"/>
                </a:lnTo>
                <a:lnTo>
                  <a:pt x="45750" y="48950"/>
                </a:lnTo>
                <a:lnTo>
                  <a:pt x="45670" y="49210"/>
                </a:lnTo>
                <a:lnTo>
                  <a:pt x="45680" y="49210"/>
                </a:lnTo>
                <a:lnTo>
                  <a:pt x="45690" y="49220"/>
                </a:lnTo>
                <a:lnTo>
                  <a:pt x="45670" y="49250"/>
                </a:lnTo>
                <a:lnTo>
                  <a:pt x="45670" y="49270"/>
                </a:lnTo>
                <a:lnTo>
                  <a:pt x="45660" y="49270"/>
                </a:lnTo>
                <a:lnTo>
                  <a:pt x="45650" y="49300"/>
                </a:lnTo>
                <a:lnTo>
                  <a:pt x="45650" y="49310"/>
                </a:lnTo>
                <a:lnTo>
                  <a:pt x="45650" y="49340"/>
                </a:lnTo>
                <a:lnTo>
                  <a:pt x="45640" y="49350"/>
                </a:lnTo>
                <a:lnTo>
                  <a:pt x="45590" y="49770"/>
                </a:lnTo>
                <a:lnTo>
                  <a:pt x="45650" y="49900"/>
                </a:lnTo>
                <a:lnTo>
                  <a:pt x="45690" y="49900"/>
                </a:lnTo>
                <a:lnTo>
                  <a:pt x="45720" y="49920"/>
                </a:lnTo>
                <a:lnTo>
                  <a:pt x="45750" y="49910"/>
                </a:lnTo>
                <a:lnTo>
                  <a:pt x="45850" y="49880"/>
                </a:lnTo>
                <a:lnTo>
                  <a:pt x="45850" y="49860"/>
                </a:lnTo>
                <a:lnTo>
                  <a:pt x="45860" y="49840"/>
                </a:lnTo>
                <a:lnTo>
                  <a:pt x="45880" y="49840"/>
                </a:lnTo>
                <a:lnTo>
                  <a:pt x="45910" y="49850"/>
                </a:lnTo>
                <a:lnTo>
                  <a:pt x="45950" y="49850"/>
                </a:lnTo>
                <a:lnTo>
                  <a:pt x="45980" y="49820"/>
                </a:lnTo>
                <a:lnTo>
                  <a:pt x="46010" y="49800"/>
                </a:lnTo>
                <a:lnTo>
                  <a:pt x="46030" y="49810"/>
                </a:lnTo>
                <a:lnTo>
                  <a:pt x="46050" y="49810"/>
                </a:lnTo>
                <a:lnTo>
                  <a:pt x="46070" y="49810"/>
                </a:lnTo>
                <a:lnTo>
                  <a:pt x="46080" y="49810"/>
                </a:lnTo>
                <a:lnTo>
                  <a:pt x="46100" y="49780"/>
                </a:lnTo>
                <a:lnTo>
                  <a:pt x="46120" y="49770"/>
                </a:lnTo>
                <a:lnTo>
                  <a:pt x="46140" y="49780"/>
                </a:lnTo>
                <a:lnTo>
                  <a:pt x="46150" y="49790"/>
                </a:lnTo>
                <a:lnTo>
                  <a:pt x="46170" y="49790"/>
                </a:lnTo>
                <a:lnTo>
                  <a:pt x="46180" y="49770"/>
                </a:lnTo>
                <a:lnTo>
                  <a:pt x="46190" y="49750"/>
                </a:lnTo>
                <a:lnTo>
                  <a:pt x="46190" y="49720"/>
                </a:lnTo>
                <a:lnTo>
                  <a:pt x="46170" y="49680"/>
                </a:lnTo>
                <a:lnTo>
                  <a:pt x="46170" y="49640"/>
                </a:lnTo>
                <a:lnTo>
                  <a:pt x="46160" y="49620"/>
                </a:lnTo>
                <a:lnTo>
                  <a:pt x="46170" y="49610"/>
                </a:lnTo>
                <a:lnTo>
                  <a:pt x="46190" y="49620"/>
                </a:lnTo>
                <a:lnTo>
                  <a:pt x="46220" y="49610"/>
                </a:lnTo>
                <a:lnTo>
                  <a:pt x="46240" y="49590"/>
                </a:lnTo>
                <a:lnTo>
                  <a:pt x="46260" y="49590"/>
                </a:lnTo>
                <a:lnTo>
                  <a:pt x="46290" y="49590"/>
                </a:lnTo>
                <a:lnTo>
                  <a:pt x="46300" y="49600"/>
                </a:lnTo>
                <a:lnTo>
                  <a:pt x="46320" y="49610"/>
                </a:lnTo>
                <a:lnTo>
                  <a:pt x="46340" y="49610"/>
                </a:lnTo>
                <a:lnTo>
                  <a:pt x="46350" y="49620"/>
                </a:lnTo>
                <a:lnTo>
                  <a:pt x="46370" y="49650"/>
                </a:lnTo>
                <a:lnTo>
                  <a:pt x="46380" y="49670"/>
                </a:lnTo>
                <a:lnTo>
                  <a:pt x="46390" y="49700"/>
                </a:lnTo>
                <a:lnTo>
                  <a:pt x="46390" y="49720"/>
                </a:lnTo>
                <a:lnTo>
                  <a:pt x="46630" y="49830"/>
                </a:lnTo>
                <a:lnTo>
                  <a:pt x="46760" y="50090"/>
                </a:lnTo>
                <a:lnTo>
                  <a:pt x="46970" y="50310"/>
                </a:lnTo>
                <a:lnTo>
                  <a:pt x="47040" y="50380"/>
                </a:lnTo>
                <a:lnTo>
                  <a:pt x="47340" y="50330"/>
                </a:lnTo>
                <a:lnTo>
                  <a:pt x="47410" y="50310"/>
                </a:lnTo>
                <a:lnTo>
                  <a:pt x="47400" y="50290"/>
                </a:lnTo>
                <a:lnTo>
                  <a:pt x="47380" y="50250"/>
                </a:lnTo>
                <a:lnTo>
                  <a:pt x="47360" y="50230"/>
                </a:lnTo>
                <a:lnTo>
                  <a:pt x="47350" y="50220"/>
                </a:lnTo>
                <a:lnTo>
                  <a:pt x="47340" y="50220"/>
                </a:lnTo>
                <a:lnTo>
                  <a:pt x="47330" y="50220"/>
                </a:lnTo>
                <a:lnTo>
                  <a:pt x="47320" y="50210"/>
                </a:lnTo>
                <a:lnTo>
                  <a:pt x="47320" y="50200"/>
                </a:lnTo>
                <a:lnTo>
                  <a:pt x="47320" y="50190"/>
                </a:lnTo>
                <a:lnTo>
                  <a:pt x="47320" y="50180"/>
                </a:lnTo>
                <a:lnTo>
                  <a:pt x="47320" y="50170"/>
                </a:lnTo>
                <a:lnTo>
                  <a:pt x="47310" y="50150"/>
                </a:lnTo>
                <a:lnTo>
                  <a:pt x="47320" y="50140"/>
                </a:lnTo>
                <a:lnTo>
                  <a:pt x="47340" y="50130"/>
                </a:lnTo>
                <a:lnTo>
                  <a:pt x="47350" y="50120"/>
                </a:lnTo>
                <a:lnTo>
                  <a:pt x="47370" y="50110"/>
                </a:lnTo>
                <a:lnTo>
                  <a:pt x="47370" y="50100"/>
                </a:lnTo>
                <a:lnTo>
                  <a:pt x="47380" y="50090"/>
                </a:lnTo>
                <a:lnTo>
                  <a:pt x="47380" y="50070"/>
                </a:lnTo>
                <a:lnTo>
                  <a:pt x="47380" y="50050"/>
                </a:lnTo>
                <a:lnTo>
                  <a:pt x="47400" y="50030"/>
                </a:lnTo>
                <a:lnTo>
                  <a:pt x="47410" y="50020"/>
                </a:lnTo>
                <a:lnTo>
                  <a:pt x="47420" y="50020"/>
                </a:lnTo>
                <a:lnTo>
                  <a:pt x="47440" y="50010"/>
                </a:lnTo>
                <a:lnTo>
                  <a:pt x="47450" y="50000"/>
                </a:lnTo>
                <a:lnTo>
                  <a:pt x="47470" y="50000"/>
                </a:lnTo>
                <a:lnTo>
                  <a:pt x="47480" y="50000"/>
                </a:lnTo>
                <a:lnTo>
                  <a:pt x="47480" y="50010"/>
                </a:lnTo>
                <a:lnTo>
                  <a:pt x="47490" y="50020"/>
                </a:lnTo>
                <a:lnTo>
                  <a:pt x="47490" y="50030"/>
                </a:lnTo>
                <a:lnTo>
                  <a:pt x="47490" y="50040"/>
                </a:lnTo>
                <a:lnTo>
                  <a:pt x="47490" y="50060"/>
                </a:lnTo>
                <a:lnTo>
                  <a:pt x="47480" y="50070"/>
                </a:lnTo>
                <a:lnTo>
                  <a:pt x="47490" y="50080"/>
                </a:lnTo>
                <a:lnTo>
                  <a:pt x="47510" y="50080"/>
                </a:lnTo>
                <a:lnTo>
                  <a:pt x="47520" y="50080"/>
                </a:lnTo>
                <a:lnTo>
                  <a:pt x="47530" y="50090"/>
                </a:lnTo>
                <a:lnTo>
                  <a:pt x="47530" y="50100"/>
                </a:lnTo>
                <a:lnTo>
                  <a:pt x="47530" y="50110"/>
                </a:lnTo>
                <a:lnTo>
                  <a:pt x="47530" y="50120"/>
                </a:lnTo>
                <a:lnTo>
                  <a:pt x="47530" y="50140"/>
                </a:lnTo>
                <a:lnTo>
                  <a:pt x="47540" y="50140"/>
                </a:lnTo>
                <a:lnTo>
                  <a:pt x="47560" y="50150"/>
                </a:lnTo>
                <a:lnTo>
                  <a:pt x="47580" y="50160"/>
                </a:lnTo>
                <a:lnTo>
                  <a:pt x="47590" y="50160"/>
                </a:lnTo>
                <a:lnTo>
                  <a:pt x="47600" y="50170"/>
                </a:lnTo>
                <a:lnTo>
                  <a:pt x="47600" y="50180"/>
                </a:lnTo>
                <a:lnTo>
                  <a:pt x="47600" y="50190"/>
                </a:lnTo>
                <a:lnTo>
                  <a:pt x="47580" y="50200"/>
                </a:lnTo>
                <a:lnTo>
                  <a:pt x="47580" y="50210"/>
                </a:lnTo>
                <a:lnTo>
                  <a:pt x="47580" y="50230"/>
                </a:lnTo>
                <a:lnTo>
                  <a:pt x="47600" y="50230"/>
                </a:lnTo>
                <a:lnTo>
                  <a:pt x="47610" y="50230"/>
                </a:lnTo>
                <a:lnTo>
                  <a:pt x="47890" y="50100"/>
                </a:lnTo>
                <a:lnTo>
                  <a:pt x="47990" y="50050"/>
                </a:lnTo>
                <a:lnTo>
                  <a:pt x="48780" y="49880"/>
                </a:lnTo>
                <a:lnTo>
                  <a:pt x="48910" y="49850"/>
                </a:lnTo>
                <a:lnTo>
                  <a:pt x="49000" y="49830"/>
                </a:lnTo>
                <a:lnTo>
                  <a:pt x="49020" y="49820"/>
                </a:lnTo>
                <a:lnTo>
                  <a:pt x="49460" y="49650"/>
                </a:lnTo>
                <a:lnTo>
                  <a:pt x="49650" y="49680"/>
                </a:lnTo>
                <a:lnTo>
                  <a:pt x="49650" y="49670"/>
                </a:lnTo>
                <a:lnTo>
                  <a:pt x="49670" y="49680"/>
                </a:lnTo>
                <a:lnTo>
                  <a:pt x="49710" y="49690"/>
                </a:lnTo>
                <a:lnTo>
                  <a:pt x="49800" y="49710"/>
                </a:lnTo>
                <a:lnTo>
                  <a:pt x="50150" y="49520"/>
                </a:lnTo>
                <a:lnTo>
                  <a:pt x="50360" y="49460"/>
                </a:lnTo>
                <a:lnTo>
                  <a:pt x="50380" y="49450"/>
                </a:lnTo>
                <a:lnTo>
                  <a:pt x="50480" y="49420"/>
                </a:lnTo>
                <a:lnTo>
                  <a:pt x="50480" y="49360"/>
                </a:lnTo>
                <a:lnTo>
                  <a:pt x="50560" y="49350"/>
                </a:lnTo>
                <a:lnTo>
                  <a:pt x="50610" y="49350"/>
                </a:lnTo>
                <a:lnTo>
                  <a:pt x="50690" y="49360"/>
                </a:lnTo>
                <a:lnTo>
                  <a:pt x="50780" y="49380"/>
                </a:lnTo>
                <a:lnTo>
                  <a:pt x="50880" y="49420"/>
                </a:lnTo>
                <a:lnTo>
                  <a:pt x="50970" y="49480"/>
                </a:lnTo>
                <a:lnTo>
                  <a:pt x="51000" y="49480"/>
                </a:lnTo>
                <a:lnTo>
                  <a:pt x="51170" y="49370"/>
                </a:lnTo>
                <a:lnTo>
                  <a:pt x="51250" y="49280"/>
                </a:lnTo>
                <a:lnTo>
                  <a:pt x="51320" y="49190"/>
                </a:lnTo>
                <a:lnTo>
                  <a:pt x="51370" y="49130"/>
                </a:lnTo>
                <a:lnTo>
                  <a:pt x="51420" y="49120"/>
                </a:lnTo>
                <a:lnTo>
                  <a:pt x="51520" y="49220"/>
                </a:lnTo>
                <a:lnTo>
                  <a:pt x="51580" y="49300"/>
                </a:lnTo>
                <a:lnTo>
                  <a:pt x="51590" y="49330"/>
                </a:lnTo>
                <a:lnTo>
                  <a:pt x="51630" y="49380"/>
                </a:lnTo>
                <a:lnTo>
                  <a:pt x="51770" y="49440"/>
                </a:lnTo>
                <a:lnTo>
                  <a:pt x="52120" y="49530"/>
                </a:lnTo>
                <a:lnTo>
                  <a:pt x="52170" y="49540"/>
                </a:lnTo>
                <a:lnTo>
                  <a:pt x="52210" y="49550"/>
                </a:lnTo>
                <a:lnTo>
                  <a:pt x="52540" y="49630"/>
                </a:lnTo>
                <a:lnTo>
                  <a:pt x="53000" y="49740"/>
                </a:lnTo>
                <a:lnTo>
                  <a:pt x="53280" y="49830"/>
                </a:lnTo>
                <a:lnTo>
                  <a:pt x="53390" y="49840"/>
                </a:lnTo>
                <a:lnTo>
                  <a:pt x="53440" y="49820"/>
                </a:lnTo>
                <a:lnTo>
                  <a:pt x="53470" y="49810"/>
                </a:lnTo>
                <a:lnTo>
                  <a:pt x="53490" y="49750"/>
                </a:lnTo>
                <a:lnTo>
                  <a:pt x="53490" y="49720"/>
                </a:lnTo>
                <a:lnTo>
                  <a:pt x="53500" y="49660"/>
                </a:lnTo>
                <a:lnTo>
                  <a:pt x="53510" y="49580"/>
                </a:lnTo>
                <a:lnTo>
                  <a:pt x="53510" y="49510"/>
                </a:lnTo>
                <a:lnTo>
                  <a:pt x="53510" y="49420"/>
                </a:lnTo>
                <a:lnTo>
                  <a:pt x="53560" y="49360"/>
                </a:lnTo>
                <a:lnTo>
                  <a:pt x="53650" y="49290"/>
                </a:lnTo>
                <a:lnTo>
                  <a:pt x="53750" y="49270"/>
                </a:lnTo>
                <a:lnTo>
                  <a:pt x="53790" y="49240"/>
                </a:lnTo>
                <a:lnTo>
                  <a:pt x="53810" y="49190"/>
                </a:lnTo>
                <a:lnTo>
                  <a:pt x="53810" y="49150"/>
                </a:lnTo>
                <a:lnTo>
                  <a:pt x="53790" y="49090"/>
                </a:lnTo>
                <a:lnTo>
                  <a:pt x="53800" y="49020"/>
                </a:lnTo>
                <a:lnTo>
                  <a:pt x="53850" y="48970"/>
                </a:lnTo>
                <a:lnTo>
                  <a:pt x="53930" y="48940"/>
                </a:lnTo>
                <a:lnTo>
                  <a:pt x="53990" y="48920"/>
                </a:lnTo>
                <a:lnTo>
                  <a:pt x="54040" y="48890"/>
                </a:lnTo>
                <a:lnTo>
                  <a:pt x="54060" y="48830"/>
                </a:lnTo>
                <a:lnTo>
                  <a:pt x="54080" y="48760"/>
                </a:lnTo>
                <a:lnTo>
                  <a:pt x="54100" y="48720"/>
                </a:lnTo>
                <a:lnTo>
                  <a:pt x="54140" y="48670"/>
                </a:lnTo>
                <a:lnTo>
                  <a:pt x="54240" y="48600"/>
                </a:lnTo>
                <a:lnTo>
                  <a:pt x="54280" y="48550"/>
                </a:lnTo>
                <a:lnTo>
                  <a:pt x="54310" y="48490"/>
                </a:lnTo>
                <a:lnTo>
                  <a:pt x="54330" y="48420"/>
                </a:lnTo>
                <a:lnTo>
                  <a:pt x="54350" y="48350"/>
                </a:lnTo>
                <a:lnTo>
                  <a:pt x="54380" y="48280"/>
                </a:lnTo>
                <a:lnTo>
                  <a:pt x="54550" y="48090"/>
                </a:lnTo>
                <a:lnTo>
                  <a:pt x="54650" y="47950"/>
                </a:lnTo>
                <a:lnTo>
                  <a:pt x="54660" y="47930"/>
                </a:lnTo>
                <a:lnTo>
                  <a:pt x="54660" y="47910"/>
                </a:lnTo>
                <a:lnTo>
                  <a:pt x="54670" y="47870"/>
                </a:lnTo>
                <a:lnTo>
                  <a:pt x="54670" y="47840"/>
                </a:lnTo>
                <a:lnTo>
                  <a:pt x="54680" y="47830"/>
                </a:lnTo>
                <a:lnTo>
                  <a:pt x="54690" y="47760"/>
                </a:lnTo>
                <a:lnTo>
                  <a:pt x="54690" y="47670"/>
                </a:lnTo>
                <a:lnTo>
                  <a:pt x="54710" y="47590"/>
                </a:lnTo>
                <a:lnTo>
                  <a:pt x="54730" y="47520"/>
                </a:lnTo>
                <a:lnTo>
                  <a:pt x="54730" y="47440"/>
                </a:lnTo>
                <a:lnTo>
                  <a:pt x="54770" y="47330"/>
                </a:lnTo>
                <a:lnTo>
                  <a:pt x="54810" y="47280"/>
                </a:lnTo>
                <a:lnTo>
                  <a:pt x="54870" y="47230"/>
                </a:lnTo>
                <a:lnTo>
                  <a:pt x="54950" y="47230"/>
                </a:lnTo>
                <a:lnTo>
                  <a:pt x="55050" y="47200"/>
                </a:lnTo>
                <a:lnTo>
                  <a:pt x="55120" y="47170"/>
                </a:lnTo>
                <a:lnTo>
                  <a:pt x="55200" y="47150"/>
                </a:lnTo>
                <a:lnTo>
                  <a:pt x="55270" y="47170"/>
                </a:lnTo>
                <a:lnTo>
                  <a:pt x="55340" y="47170"/>
                </a:lnTo>
                <a:lnTo>
                  <a:pt x="55410" y="47170"/>
                </a:lnTo>
                <a:lnTo>
                  <a:pt x="55490" y="47180"/>
                </a:lnTo>
                <a:lnTo>
                  <a:pt x="55570" y="47190"/>
                </a:lnTo>
                <a:lnTo>
                  <a:pt x="55600" y="47180"/>
                </a:lnTo>
                <a:lnTo>
                  <a:pt x="55660" y="47150"/>
                </a:lnTo>
                <a:lnTo>
                  <a:pt x="55720" y="47130"/>
                </a:lnTo>
                <a:lnTo>
                  <a:pt x="55740" y="47130"/>
                </a:lnTo>
                <a:lnTo>
                  <a:pt x="55800" y="47100"/>
                </a:lnTo>
                <a:lnTo>
                  <a:pt x="55870" y="47100"/>
                </a:lnTo>
                <a:lnTo>
                  <a:pt x="56050" y="47040"/>
                </a:lnTo>
                <a:lnTo>
                  <a:pt x="56120" y="46960"/>
                </a:lnTo>
                <a:lnTo>
                  <a:pt x="56170" y="46910"/>
                </a:lnTo>
                <a:lnTo>
                  <a:pt x="56230" y="46900"/>
                </a:lnTo>
                <a:lnTo>
                  <a:pt x="56320" y="46900"/>
                </a:lnTo>
                <a:lnTo>
                  <a:pt x="56400" y="46930"/>
                </a:lnTo>
                <a:lnTo>
                  <a:pt x="56460" y="46960"/>
                </a:lnTo>
                <a:lnTo>
                  <a:pt x="56530" y="47000"/>
                </a:lnTo>
                <a:lnTo>
                  <a:pt x="56570" y="47090"/>
                </a:lnTo>
                <a:lnTo>
                  <a:pt x="56600" y="47170"/>
                </a:lnTo>
                <a:lnTo>
                  <a:pt x="56620" y="47240"/>
                </a:lnTo>
                <a:lnTo>
                  <a:pt x="56630" y="47330"/>
                </a:lnTo>
                <a:lnTo>
                  <a:pt x="56600" y="47410"/>
                </a:lnTo>
                <a:lnTo>
                  <a:pt x="56570" y="47470"/>
                </a:lnTo>
                <a:lnTo>
                  <a:pt x="56510" y="47560"/>
                </a:lnTo>
                <a:lnTo>
                  <a:pt x="56480" y="47640"/>
                </a:lnTo>
                <a:lnTo>
                  <a:pt x="56460" y="47710"/>
                </a:lnTo>
                <a:lnTo>
                  <a:pt x="56400" y="47810"/>
                </a:lnTo>
                <a:lnTo>
                  <a:pt x="56360" y="47880"/>
                </a:lnTo>
                <a:lnTo>
                  <a:pt x="56360" y="47910"/>
                </a:lnTo>
                <a:lnTo>
                  <a:pt x="56350" y="47920"/>
                </a:lnTo>
                <a:lnTo>
                  <a:pt x="56360" y="47950"/>
                </a:lnTo>
                <a:lnTo>
                  <a:pt x="56370" y="48020"/>
                </a:lnTo>
                <a:lnTo>
                  <a:pt x="56380" y="48080"/>
                </a:lnTo>
                <a:lnTo>
                  <a:pt x="56380" y="48130"/>
                </a:lnTo>
                <a:lnTo>
                  <a:pt x="56380" y="48190"/>
                </a:lnTo>
                <a:lnTo>
                  <a:pt x="56350" y="48250"/>
                </a:lnTo>
                <a:lnTo>
                  <a:pt x="56320" y="48300"/>
                </a:lnTo>
                <a:lnTo>
                  <a:pt x="56320" y="48370"/>
                </a:lnTo>
                <a:lnTo>
                  <a:pt x="56300" y="48440"/>
                </a:lnTo>
                <a:lnTo>
                  <a:pt x="56280" y="48490"/>
                </a:lnTo>
                <a:lnTo>
                  <a:pt x="56260" y="48530"/>
                </a:lnTo>
                <a:lnTo>
                  <a:pt x="56200" y="48590"/>
                </a:lnTo>
                <a:lnTo>
                  <a:pt x="56150" y="48660"/>
                </a:lnTo>
                <a:lnTo>
                  <a:pt x="56160" y="48700"/>
                </a:lnTo>
                <a:lnTo>
                  <a:pt x="56200" y="48740"/>
                </a:lnTo>
                <a:lnTo>
                  <a:pt x="56250" y="48780"/>
                </a:lnTo>
                <a:lnTo>
                  <a:pt x="56310" y="48820"/>
                </a:lnTo>
                <a:lnTo>
                  <a:pt x="56350" y="48850"/>
                </a:lnTo>
                <a:lnTo>
                  <a:pt x="56410" y="48910"/>
                </a:lnTo>
                <a:lnTo>
                  <a:pt x="56400" y="48980"/>
                </a:lnTo>
                <a:lnTo>
                  <a:pt x="56370" y="49050"/>
                </a:lnTo>
                <a:lnTo>
                  <a:pt x="56350" y="49100"/>
                </a:lnTo>
                <a:lnTo>
                  <a:pt x="56350" y="49150"/>
                </a:lnTo>
                <a:lnTo>
                  <a:pt x="56360" y="49190"/>
                </a:lnTo>
                <a:lnTo>
                  <a:pt x="56440" y="49380"/>
                </a:lnTo>
                <a:lnTo>
                  <a:pt x="56430" y="49440"/>
                </a:lnTo>
                <a:lnTo>
                  <a:pt x="56540" y="49590"/>
                </a:lnTo>
                <a:lnTo>
                  <a:pt x="56580" y="49670"/>
                </a:lnTo>
                <a:lnTo>
                  <a:pt x="56600" y="49720"/>
                </a:lnTo>
                <a:lnTo>
                  <a:pt x="56610" y="49740"/>
                </a:lnTo>
                <a:lnTo>
                  <a:pt x="56630" y="49820"/>
                </a:lnTo>
                <a:lnTo>
                  <a:pt x="56620" y="49840"/>
                </a:lnTo>
                <a:lnTo>
                  <a:pt x="56710" y="50030"/>
                </a:lnTo>
                <a:lnTo>
                  <a:pt x="56750" y="50030"/>
                </a:lnTo>
                <a:lnTo>
                  <a:pt x="56770" y="50080"/>
                </a:lnTo>
                <a:lnTo>
                  <a:pt x="56830" y="50090"/>
                </a:lnTo>
                <a:lnTo>
                  <a:pt x="56900" y="49980"/>
                </a:lnTo>
                <a:lnTo>
                  <a:pt x="56950" y="49970"/>
                </a:lnTo>
                <a:lnTo>
                  <a:pt x="56980" y="50030"/>
                </a:lnTo>
                <a:lnTo>
                  <a:pt x="57010" y="50070"/>
                </a:lnTo>
                <a:lnTo>
                  <a:pt x="57060" y="50080"/>
                </a:lnTo>
                <a:lnTo>
                  <a:pt x="57150" y="49940"/>
                </a:lnTo>
                <a:lnTo>
                  <a:pt x="57180" y="49910"/>
                </a:lnTo>
                <a:lnTo>
                  <a:pt x="57200" y="49890"/>
                </a:lnTo>
                <a:lnTo>
                  <a:pt x="57220" y="49880"/>
                </a:lnTo>
                <a:lnTo>
                  <a:pt x="57240" y="49860"/>
                </a:lnTo>
                <a:lnTo>
                  <a:pt x="57440" y="49730"/>
                </a:lnTo>
                <a:lnTo>
                  <a:pt x="57490" y="49720"/>
                </a:lnTo>
                <a:lnTo>
                  <a:pt x="57730" y="49680"/>
                </a:lnTo>
                <a:lnTo>
                  <a:pt x="57860" y="49700"/>
                </a:lnTo>
                <a:lnTo>
                  <a:pt x="57760" y="49730"/>
                </a:lnTo>
                <a:lnTo>
                  <a:pt x="57780" y="49770"/>
                </a:lnTo>
                <a:lnTo>
                  <a:pt x="57800" y="49880"/>
                </a:lnTo>
                <a:lnTo>
                  <a:pt x="57840" y="49910"/>
                </a:lnTo>
                <a:lnTo>
                  <a:pt x="57950" y="49880"/>
                </a:lnTo>
                <a:lnTo>
                  <a:pt x="58000" y="49860"/>
                </a:lnTo>
                <a:lnTo>
                  <a:pt x="58080" y="49680"/>
                </a:lnTo>
                <a:lnTo>
                  <a:pt x="58210" y="49600"/>
                </a:lnTo>
                <a:lnTo>
                  <a:pt x="58350" y="49530"/>
                </a:lnTo>
                <a:lnTo>
                  <a:pt x="58480" y="49490"/>
                </a:lnTo>
                <a:lnTo>
                  <a:pt x="58580" y="49480"/>
                </a:lnTo>
                <a:lnTo>
                  <a:pt x="58630" y="49500"/>
                </a:lnTo>
                <a:lnTo>
                  <a:pt x="58890" y="49520"/>
                </a:lnTo>
                <a:lnTo>
                  <a:pt x="59000" y="49600"/>
                </a:lnTo>
                <a:lnTo>
                  <a:pt x="58980" y="49800"/>
                </a:lnTo>
                <a:lnTo>
                  <a:pt x="58790" y="50060"/>
                </a:lnTo>
                <a:lnTo>
                  <a:pt x="58690" y="50200"/>
                </a:lnTo>
                <a:lnTo>
                  <a:pt x="58760" y="50350"/>
                </a:lnTo>
                <a:lnTo>
                  <a:pt x="58880" y="50440"/>
                </a:lnTo>
                <a:lnTo>
                  <a:pt x="59080" y="50810"/>
                </a:lnTo>
                <a:lnTo>
                  <a:pt x="59380" y="51030"/>
                </a:lnTo>
                <a:lnTo>
                  <a:pt x="59410" y="51320"/>
                </a:lnTo>
                <a:lnTo>
                  <a:pt x="59340" y="51660"/>
                </a:lnTo>
                <a:lnTo>
                  <a:pt x="59430" y="51910"/>
                </a:lnTo>
                <a:lnTo>
                  <a:pt x="59570" y="51990"/>
                </a:lnTo>
                <a:lnTo>
                  <a:pt x="59660" y="52070"/>
                </a:lnTo>
                <a:lnTo>
                  <a:pt x="59670" y="52090"/>
                </a:lnTo>
                <a:lnTo>
                  <a:pt x="59660" y="52130"/>
                </a:lnTo>
                <a:lnTo>
                  <a:pt x="59650" y="52190"/>
                </a:lnTo>
                <a:lnTo>
                  <a:pt x="59610" y="52230"/>
                </a:lnTo>
                <a:lnTo>
                  <a:pt x="59530" y="52310"/>
                </a:lnTo>
                <a:lnTo>
                  <a:pt x="59190" y="52420"/>
                </a:lnTo>
                <a:lnTo>
                  <a:pt x="58900" y="52630"/>
                </a:lnTo>
                <a:lnTo>
                  <a:pt x="58580" y="52670"/>
                </a:lnTo>
                <a:lnTo>
                  <a:pt x="58490" y="52840"/>
                </a:lnTo>
                <a:lnTo>
                  <a:pt x="58680" y="53230"/>
                </a:lnTo>
                <a:lnTo>
                  <a:pt x="58810" y="53530"/>
                </a:lnTo>
                <a:lnTo>
                  <a:pt x="58810" y="53560"/>
                </a:lnTo>
                <a:lnTo>
                  <a:pt x="58840" y="53600"/>
                </a:lnTo>
                <a:lnTo>
                  <a:pt x="58860" y="53640"/>
                </a:lnTo>
                <a:lnTo>
                  <a:pt x="58890" y="53680"/>
                </a:lnTo>
                <a:lnTo>
                  <a:pt x="58940" y="53670"/>
                </a:lnTo>
                <a:lnTo>
                  <a:pt x="58980" y="53640"/>
                </a:lnTo>
                <a:lnTo>
                  <a:pt x="59000" y="53600"/>
                </a:lnTo>
                <a:lnTo>
                  <a:pt x="59040" y="53570"/>
                </a:lnTo>
                <a:lnTo>
                  <a:pt x="59080" y="53530"/>
                </a:lnTo>
                <a:lnTo>
                  <a:pt x="59120" y="53500"/>
                </a:lnTo>
                <a:lnTo>
                  <a:pt x="59140" y="53490"/>
                </a:lnTo>
                <a:lnTo>
                  <a:pt x="59250" y="53400"/>
                </a:lnTo>
                <a:lnTo>
                  <a:pt x="59350" y="53450"/>
                </a:lnTo>
                <a:lnTo>
                  <a:pt x="59480" y="53740"/>
                </a:lnTo>
                <a:lnTo>
                  <a:pt x="59490" y="53900"/>
                </a:lnTo>
                <a:lnTo>
                  <a:pt x="59470" y="53960"/>
                </a:lnTo>
                <a:lnTo>
                  <a:pt x="59450" y="54020"/>
                </a:lnTo>
                <a:lnTo>
                  <a:pt x="59450" y="54080"/>
                </a:lnTo>
                <a:lnTo>
                  <a:pt x="59430" y="54120"/>
                </a:lnTo>
                <a:lnTo>
                  <a:pt x="59440" y="54150"/>
                </a:lnTo>
                <a:lnTo>
                  <a:pt x="59440" y="54190"/>
                </a:lnTo>
                <a:lnTo>
                  <a:pt x="59470" y="54260"/>
                </a:lnTo>
                <a:lnTo>
                  <a:pt x="59480" y="54340"/>
                </a:lnTo>
                <a:lnTo>
                  <a:pt x="59520" y="54390"/>
                </a:lnTo>
                <a:lnTo>
                  <a:pt x="59530" y="54430"/>
                </a:lnTo>
                <a:lnTo>
                  <a:pt x="59610" y="54450"/>
                </a:lnTo>
                <a:lnTo>
                  <a:pt x="59720" y="54430"/>
                </a:lnTo>
                <a:lnTo>
                  <a:pt x="59790" y="54430"/>
                </a:lnTo>
                <a:lnTo>
                  <a:pt x="59690" y="54620"/>
                </a:lnTo>
                <a:lnTo>
                  <a:pt x="59530" y="54890"/>
                </a:lnTo>
                <a:lnTo>
                  <a:pt x="59540" y="55110"/>
                </a:lnTo>
                <a:lnTo>
                  <a:pt x="59540" y="55530"/>
                </a:lnTo>
                <a:lnTo>
                  <a:pt x="59680" y="55830"/>
                </a:lnTo>
                <a:lnTo>
                  <a:pt x="59970" y="56160"/>
                </a:lnTo>
                <a:lnTo>
                  <a:pt x="60250" y="56570"/>
                </a:lnTo>
                <a:lnTo>
                  <a:pt x="60270" y="56610"/>
                </a:lnTo>
                <a:lnTo>
                  <a:pt x="60620" y="56800"/>
                </a:lnTo>
                <a:lnTo>
                  <a:pt x="60810" y="57070"/>
                </a:lnTo>
                <a:lnTo>
                  <a:pt x="61020" y="57410"/>
                </a:lnTo>
                <a:lnTo>
                  <a:pt x="61380" y="57510"/>
                </a:lnTo>
                <a:lnTo>
                  <a:pt x="61780" y="57340"/>
                </a:lnTo>
                <a:lnTo>
                  <a:pt x="61890" y="57070"/>
                </a:lnTo>
                <a:lnTo>
                  <a:pt x="61930" y="57030"/>
                </a:lnTo>
                <a:lnTo>
                  <a:pt x="61990" y="56960"/>
                </a:lnTo>
                <a:lnTo>
                  <a:pt x="62080" y="56860"/>
                </a:lnTo>
                <a:lnTo>
                  <a:pt x="62250" y="56830"/>
                </a:lnTo>
                <a:lnTo>
                  <a:pt x="62400" y="56970"/>
                </a:lnTo>
                <a:lnTo>
                  <a:pt x="62750" y="56910"/>
                </a:lnTo>
                <a:lnTo>
                  <a:pt x="62860" y="56840"/>
                </a:lnTo>
                <a:lnTo>
                  <a:pt x="63030" y="56720"/>
                </a:lnTo>
                <a:lnTo>
                  <a:pt x="63290" y="56790"/>
                </a:lnTo>
                <a:lnTo>
                  <a:pt x="63380" y="57070"/>
                </a:lnTo>
                <a:lnTo>
                  <a:pt x="63270" y="57220"/>
                </a:lnTo>
                <a:lnTo>
                  <a:pt x="63030" y="57550"/>
                </a:lnTo>
                <a:lnTo>
                  <a:pt x="63070" y="57780"/>
                </a:lnTo>
                <a:lnTo>
                  <a:pt x="63080" y="57810"/>
                </a:lnTo>
                <a:lnTo>
                  <a:pt x="63010" y="58200"/>
                </a:lnTo>
                <a:lnTo>
                  <a:pt x="63000" y="58270"/>
                </a:lnTo>
                <a:lnTo>
                  <a:pt x="62980" y="58270"/>
                </a:lnTo>
                <a:lnTo>
                  <a:pt x="62680" y="58300"/>
                </a:lnTo>
                <a:lnTo>
                  <a:pt x="62520" y="58310"/>
                </a:lnTo>
                <a:lnTo>
                  <a:pt x="62400" y="58540"/>
                </a:lnTo>
                <a:lnTo>
                  <a:pt x="62650" y="58920"/>
                </a:lnTo>
                <a:lnTo>
                  <a:pt x="62810" y="59070"/>
                </a:lnTo>
                <a:lnTo>
                  <a:pt x="62900" y="59380"/>
                </a:lnTo>
                <a:lnTo>
                  <a:pt x="62820" y="59620"/>
                </a:lnTo>
                <a:lnTo>
                  <a:pt x="62810" y="59630"/>
                </a:lnTo>
                <a:lnTo>
                  <a:pt x="62780" y="59670"/>
                </a:lnTo>
                <a:lnTo>
                  <a:pt x="62750" y="59710"/>
                </a:lnTo>
                <a:lnTo>
                  <a:pt x="62730" y="59760"/>
                </a:lnTo>
                <a:lnTo>
                  <a:pt x="62730" y="59800"/>
                </a:lnTo>
                <a:lnTo>
                  <a:pt x="62730" y="59830"/>
                </a:lnTo>
                <a:lnTo>
                  <a:pt x="62750" y="59860"/>
                </a:lnTo>
                <a:lnTo>
                  <a:pt x="62730" y="59890"/>
                </a:lnTo>
                <a:lnTo>
                  <a:pt x="62700" y="59900"/>
                </a:lnTo>
                <a:lnTo>
                  <a:pt x="62640" y="59810"/>
                </a:lnTo>
                <a:lnTo>
                  <a:pt x="62380" y="59560"/>
                </a:lnTo>
                <a:lnTo>
                  <a:pt x="62070" y="59400"/>
                </a:lnTo>
                <a:lnTo>
                  <a:pt x="61950" y="59410"/>
                </a:lnTo>
                <a:lnTo>
                  <a:pt x="61910" y="59370"/>
                </a:lnTo>
                <a:lnTo>
                  <a:pt x="61870" y="59330"/>
                </a:lnTo>
                <a:lnTo>
                  <a:pt x="61830" y="59300"/>
                </a:lnTo>
                <a:lnTo>
                  <a:pt x="61810" y="59270"/>
                </a:lnTo>
                <a:lnTo>
                  <a:pt x="61790" y="59270"/>
                </a:lnTo>
                <a:lnTo>
                  <a:pt x="61770" y="59270"/>
                </a:lnTo>
                <a:lnTo>
                  <a:pt x="61750" y="59300"/>
                </a:lnTo>
                <a:lnTo>
                  <a:pt x="61730" y="59330"/>
                </a:lnTo>
                <a:lnTo>
                  <a:pt x="61710" y="59360"/>
                </a:lnTo>
                <a:lnTo>
                  <a:pt x="61690" y="59370"/>
                </a:lnTo>
                <a:lnTo>
                  <a:pt x="61670" y="59410"/>
                </a:lnTo>
                <a:lnTo>
                  <a:pt x="61670" y="59440"/>
                </a:lnTo>
                <a:lnTo>
                  <a:pt x="61670" y="59480"/>
                </a:lnTo>
                <a:lnTo>
                  <a:pt x="61680" y="59490"/>
                </a:lnTo>
                <a:lnTo>
                  <a:pt x="61680" y="59500"/>
                </a:lnTo>
                <a:lnTo>
                  <a:pt x="61670" y="59510"/>
                </a:lnTo>
                <a:lnTo>
                  <a:pt x="61620" y="59640"/>
                </a:lnTo>
                <a:lnTo>
                  <a:pt x="61600" y="59780"/>
                </a:lnTo>
                <a:lnTo>
                  <a:pt x="61620" y="59920"/>
                </a:lnTo>
                <a:lnTo>
                  <a:pt x="61700" y="60070"/>
                </a:lnTo>
                <a:lnTo>
                  <a:pt x="61770" y="60120"/>
                </a:lnTo>
                <a:lnTo>
                  <a:pt x="61760" y="60130"/>
                </a:lnTo>
                <a:lnTo>
                  <a:pt x="61760" y="60150"/>
                </a:lnTo>
                <a:lnTo>
                  <a:pt x="61750" y="60170"/>
                </a:lnTo>
                <a:lnTo>
                  <a:pt x="61750" y="60180"/>
                </a:lnTo>
                <a:lnTo>
                  <a:pt x="61740" y="60200"/>
                </a:lnTo>
                <a:lnTo>
                  <a:pt x="61750" y="60210"/>
                </a:lnTo>
                <a:lnTo>
                  <a:pt x="61760" y="60220"/>
                </a:lnTo>
                <a:lnTo>
                  <a:pt x="61800" y="60270"/>
                </a:lnTo>
                <a:lnTo>
                  <a:pt x="61820" y="60270"/>
                </a:lnTo>
                <a:lnTo>
                  <a:pt x="61870" y="60280"/>
                </a:lnTo>
                <a:lnTo>
                  <a:pt x="61900" y="60300"/>
                </a:lnTo>
                <a:lnTo>
                  <a:pt x="61940" y="60330"/>
                </a:lnTo>
                <a:lnTo>
                  <a:pt x="61970" y="60370"/>
                </a:lnTo>
                <a:lnTo>
                  <a:pt x="62010" y="60400"/>
                </a:lnTo>
                <a:lnTo>
                  <a:pt x="62100" y="60410"/>
                </a:lnTo>
                <a:lnTo>
                  <a:pt x="62150" y="60430"/>
                </a:lnTo>
                <a:lnTo>
                  <a:pt x="62150" y="60440"/>
                </a:lnTo>
                <a:lnTo>
                  <a:pt x="62120" y="60480"/>
                </a:lnTo>
                <a:lnTo>
                  <a:pt x="62080" y="60510"/>
                </a:lnTo>
                <a:lnTo>
                  <a:pt x="62050" y="60550"/>
                </a:lnTo>
                <a:lnTo>
                  <a:pt x="62040" y="60570"/>
                </a:lnTo>
                <a:lnTo>
                  <a:pt x="62050" y="60630"/>
                </a:lnTo>
                <a:lnTo>
                  <a:pt x="62030" y="60660"/>
                </a:lnTo>
                <a:lnTo>
                  <a:pt x="62020" y="60680"/>
                </a:lnTo>
                <a:lnTo>
                  <a:pt x="61990" y="60730"/>
                </a:lnTo>
                <a:lnTo>
                  <a:pt x="61960" y="60780"/>
                </a:lnTo>
                <a:lnTo>
                  <a:pt x="61960" y="60810"/>
                </a:lnTo>
                <a:lnTo>
                  <a:pt x="61980" y="60830"/>
                </a:lnTo>
                <a:lnTo>
                  <a:pt x="62010" y="60870"/>
                </a:lnTo>
                <a:lnTo>
                  <a:pt x="62020" y="60890"/>
                </a:lnTo>
                <a:lnTo>
                  <a:pt x="62050" y="60960"/>
                </a:lnTo>
                <a:lnTo>
                  <a:pt x="62080" y="61000"/>
                </a:lnTo>
                <a:lnTo>
                  <a:pt x="62130" y="61010"/>
                </a:lnTo>
                <a:lnTo>
                  <a:pt x="62160" y="61010"/>
                </a:lnTo>
                <a:lnTo>
                  <a:pt x="62190" y="61030"/>
                </a:lnTo>
                <a:lnTo>
                  <a:pt x="62220" y="61030"/>
                </a:lnTo>
                <a:lnTo>
                  <a:pt x="62260" y="61050"/>
                </a:lnTo>
                <a:lnTo>
                  <a:pt x="62330" y="61010"/>
                </a:lnTo>
                <a:lnTo>
                  <a:pt x="62360" y="61000"/>
                </a:lnTo>
                <a:lnTo>
                  <a:pt x="62400" y="61000"/>
                </a:lnTo>
                <a:lnTo>
                  <a:pt x="62420" y="60980"/>
                </a:lnTo>
                <a:lnTo>
                  <a:pt x="62420" y="60960"/>
                </a:lnTo>
                <a:lnTo>
                  <a:pt x="62490" y="61100"/>
                </a:lnTo>
                <a:lnTo>
                  <a:pt x="62470" y="61100"/>
                </a:lnTo>
                <a:lnTo>
                  <a:pt x="62440" y="61100"/>
                </a:lnTo>
                <a:lnTo>
                  <a:pt x="62420" y="61120"/>
                </a:lnTo>
                <a:lnTo>
                  <a:pt x="62420" y="61150"/>
                </a:lnTo>
                <a:lnTo>
                  <a:pt x="62410" y="61170"/>
                </a:lnTo>
                <a:lnTo>
                  <a:pt x="62420" y="61200"/>
                </a:lnTo>
                <a:lnTo>
                  <a:pt x="62460" y="61230"/>
                </a:lnTo>
                <a:lnTo>
                  <a:pt x="62500" y="61240"/>
                </a:lnTo>
                <a:lnTo>
                  <a:pt x="62530" y="61250"/>
                </a:lnTo>
                <a:lnTo>
                  <a:pt x="62580" y="61270"/>
                </a:lnTo>
                <a:lnTo>
                  <a:pt x="62610" y="61320"/>
                </a:lnTo>
                <a:lnTo>
                  <a:pt x="62610" y="61330"/>
                </a:lnTo>
                <a:lnTo>
                  <a:pt x="62620" y="61350"/>
                </a:lnTo>
                <a:lnTo>
                  <a:pt x="62760" y="61510"/>
                </a:lnTo>
                <a:lnTo>
                  <a:pt x="62970" y="61680"/>
                </a:lnTo>
                <a:lnTo>
                  <a:pt x="63070" y="61760"/>
                </a:lnTo>
                <a:lnTo>
                  <a:pt x="63140" y="61830"/>
                </a:lnTo>
                <a:lnTo>
                  <a:pt x="63210" y="61900"/>
                </a:lnTo>
                <a:lnTo>
                  <a:pt x="63250" y="61950"/>
                </a:lnTo>
                <a:lnTo>
                  <a:pt x="63340" y="62140"/>
                </a:lnTo>
                <a:lnTo>
                  <a:pt x="63390" y="62310"/>
                </a:lnTo>
                <a:lnTo>
                  <a:pt x="63560" y="62420"/>
                </a:lnTo>
                <a:lnTo>
                  <a:pt x="63670" y="62510"/>
                </a:lnTo>
                <a:lnTo>
                  <a:pt x="63790" y="62630"/>
                </a:lnTo>
                <a:lnTo>
                  <a:pt x="63860" y="62730"/>
                </a:lnTo>
                <a:lnTo>
                  <a:pt x="63990" y="62780"/>
                </a:lnTo>
                <a:lnTo>
                  <a:pt x="64120" y="62790"/>
                </a:lnTo>
                <a:lnTo>
                  <a:pt x="64140" y="62800"/>
                </a:lnTo>
                <a:lnTo>
                  <a:pt x="64150" y="62810"/>
                </a:lnTo>
                <a:lnTo>
                  <a:pt x="64210" y="62850"/>
                </a:lnTo>
                <a:lnTo>
                  <a:pt x="64260" y="62870"/>
                </a:lnTo>
                <a:lnTo>
                  <a:pt x="64410" y="62960"/>
                </a:lnTo>
                <a:lnTo>
                  <a:pt x="64650" y="63050"/>
                </a:lnTo>
                <a:lnTo>
                  <a:pt x="64760" y="63130"/>
                </a:lnTo>
                <a:lnTo>
                  <a:pt x="64880" y="63200"/>
                </a:lnTo>
                <a:lnTo>
                  <a:pt x="64930" y="63230"/>
                </a:lnTo>
                <a:lnTo>
                  <a:pt x="65270" y="63650"/>
                </a:lnTo>
                <a:lnTo>
                  <a:pt x="65550" y="63880"/>
                </a:lnTo>
                <a:lnTo>
                  <a:pt x="65600" y="63980"/>
                </a:lnTo>
                <a:lnTo>
                  <a:pt x="65730" y="64180"/>
                </a:lnTo>
                <a:lnTo>
                  <a:pt x="65740" y="64200"/>
                </a:lnTo>
                <a:lnTo>
                  <a:pt x="65740" y="64450"/>
                </a:lnTo>
                <a:lnTo>
                  <a:pt x="65720" y="64570"/>
                </a:lnTo>
                <a:lnTo>
                  <a:pt x="65680" y="64690"/>
                </a:lnTo>
                <a:lnTo>
                  <a:pt x="65500" y="64930"/>
                </a:lnTo>
                <a:lnTo>
                  <a:pt x="65430" y="65050"/>
                </a:lnTo>
                <a:lnTo>
                  <a:pt x="65410" y="65210"/>
                </a:lnTo>
                <a:lnTo>
                  <a:pt x="65520" y="65760"/>
                </a:lnTo>
                <a:lnTo>
                  <a:pt x="65580" y="66050"/>
                </a:lnTo>
                <a:lnTo>
                  <a:pt x="65590" y="66140"/>
                </a:lnTo>
                <a:lnTo>
                  <a:pt x="65600" y="66330"/>
                </a:lnTo>
                <a:lnTo>
                  <a:pt x="65540" y="66900"/>
                </a:lnTo>
                <a:lnTo>
                  <a:pt x="65550" y="67070"/>
                </a:lnTo>
                <a:lnTo>
                  <a:pt x="65530" y="67120"/>
                </a:lnTo>
                <a:lnTo>
                  <a:pt x="65530" y="67230"/>
                </a:lnTo>
                <a:lnTo>
                  <a:pt x="65580" y="67390"/>
                </a:lnTo>
                <a:lnTo>
                  <a:pt x="65710" y="67520"/>
                </a:lnTo>
                <a:lnTo>
                  <a:pt x="65850" y="67620"/>
                </a:lnTo>
                <a:lnTo>
                  <a:pt x="65890" y="67660"/>
                </a:lnTo>
                <a:lnTo>
                  <a:pt x="66130" y="68100"/>
                </a:lnTo>
                <a:lnTo>
                  <a:pt x="66220" y="68210"/>
                </a:lnTo>
                <a:lnTo>
                  <a:pt x="66340" y="68360"/>
                </a:lnTo>
                <a:lnTo>
                  <a:pt x="66390" y="68470"/>
                </a:lnTo>
                <a:lnTo>
                  <a:pt x="66560" y="68800"/>
                </a:lnTo>
                <a:lnTo>
                  <a:pt x="66580" y="69000"/>
                </a:lnTo>
                <a:lnTo>
                  <a:pt x="66650" y="69100"/>
                </a:lnTo>
                <a:lnTo>
                  <a:pt x="66710" y="69180"/>
                </a:lnTo>
                <a:lnTo>
                  <a:pt x="66800" y="69260"/>
                </a:lnTo>
                <a:lnTo>
                  <a:pt x="66850" y="69360"/>
                </a:lnTo>
                <a:lnTo>
                  <a:pt x="66960" y="69720"/>
                </a:lnTo>
                <a:lnTo>
                  <a:pt x="67040" y="69840"/>
                </a:lnTo>
                <a:lnTo>
                  <a:pt x="67060" y="69910"/>
                </a:lnTo>
                <a:lnTo>
                  <a:pt x="67060" y="69970"/>
                </a:lnTo>
                <a:lnTo>
                  <a:pt x="67010" y="70150"/>
                </a:lnTo>
                <a:lnTo>
                  <a:pt x="66990" y="70530"/>
                </a:lnTo>
                <a:lnTo>
                  <a:pt x="66960" y="70660"/>
                </a:lnTo>
                <a:lnTo>
                  <a:pt x="66710" y="71120"/>
                </a:lnTo>
                <a:lnTo>
                  <a:pt x="66660" y="71280"/>
                </a:lnTo>
                <a:lnTo>
                  <a:pt x="66670" y="71430"/>
                </a:lnTo>
                <a:lnTo>
                  <a:pt x="66720" y="71540"/>
                </a:lnTo>
                <a:lnTo>
                  <a:pt x="66830" y="71600"/>
                </a:lnTo>
                <a:lnTo>
                  <a:pt x="66890" y="71580"/>
                </a:lnTo>
                <a:lnTo>
                  <a:pt x="66890" y="71590"/>
                </a:lnTo>
                <a:lnTo>
                  <a:pt x="67030" y="71650"/>
                </a:lnTo>
                <a:lnTo>
                  <a:pt x="67240" y="71630"/>
                </a:lnTo>
                <a:lnTo>
                  <a:pt x="67360" y="71610"/>
                </a:lnTo>
                <a:lnTo>
                  <a:pt x="67470" y="71660"/>
                </a:lnTo>
                <a:lnTo>
                  <a:pt x="67610" y="71770"/>
                </a:lnTo>
                <a:lnTo>
                  <a:pt x="67750" y="71810"/>
                </a:lnTo>
                <a:lnTo>
                  <a:pt x="67870" y="71870"/>
                </a:lnTo>
                <a:lnTo>
                  <a:pt x="67970" y="71920"/>
                </a:lnTo>
                <a:lnTo>
                  <a:pt x="68120" y="72000"/>
                </a:lnTo>
                <a:lnTo>
                  <a:pt x="68210" y="72020"/>
                </a:lnTo>
                <a:lnTo>
                  <a:pt x="68330" y="72010"/>
                </a:lnTo>
                <a:lnTo>
                  <a:pt x="68670" y="71950"/>
                </a:lnTo>
                <a:lnTo>
                  <a:pt x="68880" y="71920"/>
                </a:lnTo>
                <a:lnTo>
                  <a:pt x="68990" y="71910"/>
                </a:lnTo>
                <a:lnTo>
                  <a:pt x="69170" y="71770"/>
                </a:lnTo>
                <a:lnTo>
                  <a:pt x="69680" y="71780"/>
                </a:lnTo>
                <a:lnTo>
                  <a:pt x="69850" y="71870"/>
                </a:lnTo>
                <a:lnTo>
                  <a:pt x="69990" y="71890"/>
                </a:lnTo>
                <a:lnTo>
                  <a:pt x="70140" y="71950"/>
                </a:lnTo>
                <a:lnTo>
                  <a:pt x="70380" y="71950"/>
                </a:lnTo>
                <a:lnTo>
                  <a:pt x="70570" y="71920"/>
                </a:lnTo>
                <a:lnTo>
                  <a:pt x="70820" y="72020"/>
                </a:lnTo>
                <a:lnTo>
                  <a:pt x="71010" y="72040"/>
                </a:lnTo>
                <a:lnTo>
                  <a:pt x="71230" y="72020"/>
                </a:lnTo>
                <a:lnTo>
                  <a:pt x="71300" y="72040"/>
                </a:lnTo>
                <a:lnTo>
                  <a:pt x="71240" y="72250"/>
                </a:lnTo>
                <a:lnTo>
                  <a:pt x="71230" y="72360"/>
                </a:lnTo>
                <a:lnTo>
                  <a:pt x="71240" y="72810"/>
                </a:lnTo>
                <a:lnTo>
                  <a:pt x="71230" y="72910"/>
                </a:lnTo>
                <a:lnTo>
                  <a:pt x="71140" y="73110"/>
                </a:lnTo>
                <a:lnTo>
                  <a:pt x="71040" y="73320"/>
                </a:lnTo>
                <a:lnTo>
                  <a:pt x="71020" y="73430"/>
                </a:lnTo>
                <a:lnTo>
                  <a:pt x="71030" y="73550"/>
                </a:lnTo>
                <a:lnTo>
                  <a:pt x="70970" y="73690"/>
                </a:lnTo>
                <a:lnTo>
                  <a:pt x="70760" y="73770"/>
                </a:lnTo>
                <a:lnTo>
                  <a:pt x="70310" y="73860"/>
                </a:lnTo>
                <a:lnTo>
                  <a:pt x="70240" y="73860"/>
                </a:lnTo>
                <a:lnTo>
                  <a:pt x="70050" y="73830"/>
                </a:lnTo>
                <a:lnTo>
                  <a:pt x="69970" y="73840"/>
                </a:lnTo>
                <a:lnTo>
                  <a:pt x="69600" y="74010"/>
                </a:lnTo>
                <a:lnTo>
                  <a:pt x="68630" y="74780"/>
                </a:lnTo>
                <a:lnTo>
                  <a:pt x="68520" y="74840"/>
                </a:lnTo>
                <a:lnTo>
                  <a:pt x="68490" y="74850"/>
                </a:lnTo>
                <a:lnTo>
                  <a:pt x="68360" y="74870"/>
                </a:lnTo>
                <a:lnTo>
                  <a:pt x="68280" y="74870"/>
                </a:lnTo>
                <a:lnTo>
                  <a:pt x="67950" y="74870"/>
                </a:lnTo>
                <a:lnTo>
                  <a:pt x="67570" y="74860"/>
                </a:lnTo>
                <a:lnTo>
                  <a:pt x="67320" y="74880"/>
                </a:lnTo>
                <a:lnTo>
                  <a:pt x="67080" y="74970"/>
                </a:lnTo>
                <a:lnTo>
                  <a:pt x="66800" y="75170"/>
                </a:lnTo>
                <a:lnTo>
                  <a:pt x="66800" y="75180"/>
                </a:lnTo>
                <a:lnTo>
                  <a:pt x="66740" y="75290"/>
                </a:lnTo>
                <a:lnTo>
                  <a:pt x="66690" y="75400"/>
                </a:lnTo>
                <a:lnTo>
                  <a:pt x="66670" y="75670"/>
                </a:lnTo>
                <a:lnTo>
                  <a:pt x="66670" y="75680"/>
                </a:lnTo>
                <a:lnTo>
                  <a:pt x="66640" y="75970"/>
                </a:lnTo>
                <a:lnTo>
                  <a:pt x="66540" y="76390"/>
                </a:lnTo>
                <a:lnTo>
                  <a:pt x="66560" y="76790"/>
                </a:lnTo>
                <a:lnTo>
                  <a:pt x="66540" y="76920"/>
                </a:lnTo>
                <a:lnTo>
                  <a:pt x="66510" y="77040"/>
                </a:lnTo>
                <a:lnTo>
                  <a:pt x="66420" y="77210"/>
                </a:lnTo>
                <a:lnTo>
                  <a:pt x="66310" y="77370"/>
                </a:lnTo>
                <a:lnTo>
                  <a:pt x="66180" y="77500"/>
                </a:lnTo>
                <a:lnTo>
                  <a:pt x="65860" y="77680"/>
                </a:lnTo>
                <a:lnTo>
                  <a:pt x="65500" y="78040"/>
                </a:lnTo>
                <a:lnTo>
                  <a:pt x="65030" y="78380"/>
                </a:lnTo>
                <a:lnTo>
                  <a:pt x="64900" y="78530"/>
                </a:lnTo>
                <a:lnTo>
                  <a:pt x="64770" y="78800"/>
                </a:lnTo>
                <a:lnTo>
                  <a:pt x="64690" y="78920"/>
                </a:lnTo>
                <a:lnTo>
                  <a:pt x="64630" y="78940"/>
                </a:lnTo>
                <a:lnTo>
                  <a:pt x="64610" y="78930"/>
                </a:lnTo>
                <a:lnTo>
                  <a:pt x="64510" y="78890"/>
                </a:lnTo>
                <a:lnTo>
                  <a:pt x="64440" y="78860"/>
                </a:lnTo>
                <a:lnTo>
                  <a:pt x="64410" y="78740"/>
                </a:lnTo>
                <a:lnTo>
                  <a:pt x="64420" y="78650"/>
                </a:lnTo>
                <a:lnTo>
                  <a:pt x="64430" y="78630"/>
                </a:lnTo>
                <a:lnTo>
                  <a:pt x="64590" y="78520"/>
                </a:lnTo>
                <a:lnTo>
                  <a:pt x="64660" y="78380"/>
                </a:lnTo>
                <a:lnTo>
                  <a:pt x="64720" y="78230"/>
                </a:lnTo>
                <a:lnTo>
                  <a:pt x="64770" y="78100"/>
                </a:lnTo>
                <a:lnTo>
                  <a:pt x="64730" y="78020"/>
                </a:lnTo>
                <a:lnTo>
                  <a:pt x="64650" y="77980"/>
                </a:lnTo>
                <a:lnTo>
                  <a:pt x="64540" y="77960"/>
                </a:lnTo>
                <a:lnTo>
                  <a:pt x="64490" y="77970"/>
                </a:lnTo>
                <a:lnTo>
                  <a:pt x="64470" y="77960"/>
                </a:lnTo>
                <a:lnTo>
                  <a:pt x="64320" y="77970"/>
                </a:lnTo>
                <a:lnTo>
                  <a:pt x="64160" y="78060"/>
                </a:lnTo>
                <a:lnTo>
                  <a:pt x="63880" y="78270"/>
                </a:lnTo>
                <a:lnTo>
                  <a:pt x="63520" y="78450"/>
                </a:lnTo>
                <a:lnTo>
                  <a:pt x="63370" y="78560"/>
                </a:lnTo>
                <a:lnTo>
                  <a:pt x="63240" y="78720"/>
                </a:lnTo>
                <a:lnTo>
                  <a:pt x="63100" y="79020"/>
                </a:lnTo>
                <a:lnTo>
                  <a:pt x="63010" y="79150"/>
                </a:lnTo>
                <a:lnTo>
                  <a:pt x="62170" y="79710"/>
                </a:lnTo>
                <a:lnTo>
                  <a:pt x="62030" y="79740"/>
                </a:lnTo>
                <a:lnTo>
                  <a:pt x="61900" y="79710"/>
                </a:lnTo>
                <a:lnTo>
                  <a:pt x="61800" y="79670"/>
                </a:lnTo>
                <a:lnTo>
                  <a:pt x="61800" y="79630"/>
                </a:lnTo>
                <a:lnTo>
                  <a:pt x="61810" y="79510"/>
                </a:lnTo>
                <a:lnTo>
                  <a:pt x="61710" y="79470"/>
                </a:lnTo>
                <a:lnTo>
                  <a:pt x="61570" y="79470"/>
                </a:lnTo>
                <a:lnTo>
                  <a:pt x="61510" y="79490"/>
                </a:lnTo>
                <a:lnTo>
                  <a:pt x="61440" y="79540"/>
                </a:lnTo>
                <a:lnTo>
                  <a:pt x="61430" y="79570"/>
                </a:lnTo>
                <a:lnTo>
                  <a:pt x="61340" y="79630"/>
                </a:lnTo>
                <a:lnTo>
                  <a:pt x="61190" y="79790"/>
                </a:lnTo>
                <a:lnTo>
                  <a:pt x="61060" y="79890"/>
                </a:lnTo>
                <a:lnTo>
                  <a:pt x="60940" y="79930"/>
                </a:lnTo>
                <a:lnTo>
                  <a:pt x="60820" y="79940"/>
                </a:lnTo>
                <a:lnTo>
                  <a:pt x="60670" y="79980"/>
                </a:lnTo>
                <a:lnTo>
                  <a:pt x="60600" y="80020"/>
                </a:lnTo>
                <a:lnTo>
                  <a:pt x="60380" y="80210"/>
                </a:lnTo>
                <a:lnTo>
                  <a:pt x="60350" y="80230"/>
                </a:lnTo>
                <a:lnTo>
                  <a:pt x="60290" y="80250"/>
                </a:lnTo>
                <a:lnTo>
                  <a:pt x="60260" y="80270"/>
                </a:lnTo>
                <a:lnTo>
                  <a:pt x="60240" y="80310"/>
                </a:lnTo>
                <a:lnTo>
                  <a:pt x="60240" y="80400"/>
                </a:lnTo>
                <a:lnTo>
                  <a:pt x="60220" y="80430"/>
                </a:lnTo>
                <a:lnTo>
                  <a:pt x="59980" y="80480"/>
                </a:lnTo>
                <a:lnTo>
                  <a:pt x="59700" y="80450"/>
                </a:lnTo>
                <a:lnTo>
                  <a:pt x="59460" y="80510"/>
                </a:lnTo>
                <a:lnTo>
                  <a:pt x="59310" y="80830"/>
                </a:lnTo>
                <a:lnTo>
                  <a:pt x="59300" y="80870"/>
                </a:lnTo>
                <a:lnTo>
                  <a:pt x="59250" y="81380"/>
                </a:lnTo>
                <a:lnTo>
                  <a:pt x="59180" y="81660"/>
                </a:lnTo>
                <a:lnTo>
                  <a:pt x="59020" y="81870"/>
                </a:lnTo>
                <a:lnTo>
                  <a:pt x="58890" y="81930"/>
                </a:lnTo>
                <a:lnTo>
                  <a:pt x="58750" y="81940"/>
                </a:lnTo>
                <a:lnTo>
                  <a:pt x="58610" y="81920"/>
                </a:lnTo>
                <a:lnTo>
                  <a:pt x="58480" y="81900"/>
                </a:lnTo>
                <a:lnTo>
                  <a:pt x="58340" y="81900"/>
                </a:lnTo>
                <a:lnTo>
                  <a:pt x="58300" y="81900"/>
                </a:lnTo>
                <a:lnTo>
                  <a:pt x="58230" y="81940"/>
                </a:lnTo>
                <a:lnTo>
                  <a:pt x="58210" y="81950"/>
                </a:lnTo>
                <a:lnTo>
                  <a:pt x="58190" y="81960"/>
                </a:lnTo>
                <a:lnTo>
                  <a:pt x="57780" y="82460"/>
                </a:lnTo>
                <a:lnTo>
                  <a:pt x="57770" y="82470"/>
                </a:lnTo>
                <a:lnTo>
                  <a:pt x="57710" y="82580"/>
                </a:lnTo>
                <a:lnTo>
                  <a:pt x="57660" y="82690"/>
                </a:lnTo>
                <a:lnTo>
                  <a:pt x="57640" y="82750"/>
                </a:lnTo>
                <a:lnTo>
                  <a:pt x="57630" y="82800"/>
                </a:lnTo>
                <a:lnTo>
                  <a:pt x="57640" y="82990"/>
                </a:lnTo>
                <a:lnTo>
                  <a:pt x="57610" y="83080"/>
                </a:lnTo>
                <a:lnTo>
                  <a:pt x="57490" y="83220"/>
                </a:lnTo>
                <a:lnTo>
                  <a:pt x="57360" y="83430"/>
                </a:lnTo>
                <a:lnTo>
                  <a:pt x="57220" y="83550"/>
                </a:lnTo>
                <a:lnTo>
                  <a:pt x="57050" y="83640"/>
                </a:lnTo>
                <a:lnTo>
                  <a:pt x="56940" y="83680"/>
                </a:lnTo>
                <a:lnTo>
                  <a:pt x="56910" y="83690"/>
                </a:lnTo>
                <a:lnTo>
                  <a:pt x="56890" y="83690"/>
                </a:lnTo>
                <a:lnTo>
                  <a:pt x="56750" y="83700"/>
                </a:lnTo>
                <a:lnTo>
                  <a:pt x="56630" y="83660"/>
                </a:lnTo>
                <a:lnTo>
                  <a:pt x="56540" y="83560"/>
                </a:lnTo>
                <a:lnTo>
                  <a:pt x="56470" y="83420"/>
                </a:lnTo>
                <a:lnTo>
                  <a:pt x="56460" y="83260"/>
                </a:lnTo>
                <a:lnTo>
                  <a:pt x="56480" y="83220"/>
                </a:lnTo>
                <a:lnTo>
                  <a:pt x="56500" y="83150"/>
                </a:lnTo>
                <a:lnTo>
                  <a:pt x="56690" y="82950"/>
                </a:lnTo>
                <a:lnTo>
                  <a:pt x="56770" y="82860"/>
                </a:lnTo>
                <a:lnTo>
                  <a:pt x="56840" y="82760"/>
                </a:lnTo>
                <a:lnTo>
                  <a:pt x="56990" y="82560"/>
                </a:lnTo>
                <a:lnTo>
                  <a:pt x="57000" y="82370"/>
                </a:lnTo>
                <a:lnTo>
                  <a:pt x="56960" y="82210"/>
                </a:lnTo>
                <a:lnTo>
                  <a:pt x="56900" y="82080"/>
                </a:lnTo>
                <a:lnTo>
                  <a:pt x="56870" y="81970"/>
                </a:lnTo>
                <a:lnTo>
                  <a:pt x="56800" y="81840"/>
                </a:lnTo>
                <a:lnTo>
                  <a:pt x="56790" y="81820"/>
                </a:lnTo>
                <a:lnTo>
                  <a:pt x="56740" y="81720"/>
                </a:lnTo>
                <a:lnTo>
                  <a:pt x="56670" y="81550"/>
                </a:lnTo>
                <a:lnTo>
                  <a:pt x="56570" y="81520"/>
                </a:lnTo>
                <a:lnTo>
                  <a:pt x="56430" y="81480"/>
                </a:lnTo>
                <a:lnTo>
                  <a:pt x="56340" y="81420"/>
                </a:lnTo>
                <a:lnTo>
                  <a:pt x="56290" y="81400"/>
                </a:lnTo>
                <a:lnTo>
                  <a:pt x="56270" y="81450"/>
                </a:lnTo>
                <a:lnTo>
                  <a:pt x="56250" y="81470"/>
                </a:lnTo>
                <a:lnTo>
                  <a:pt x="56180" y="81480"/>
                </a:lnTo>
                <a:lnTo>
                  <a:pt x="56130" y="81480"/>
                </a:lnTo>
                <a:lnTo>
                  <a:pt x="55920" y="81470"/>
                </a:lnTo>
                <a:lnTo>
                  <a:pt x="55700" y="81460"/>
                </a:lnTo>
                <a:lnTo>
                  <a:pt x="55690" y="81470"/>
                </a:lnTo>
                <a:lnTo>
                  <a:pt x="55610" y="81440"/>
                </a:lnTo>
                <a:lnTo>
                  <a:pt x="55550" y="81430"/>
                </a:lnTo>
                <a:lnTo>
                  <a:pt x="55440" y="81490"/>
                </a:lnTo>
                <a:lnTo>
                  <a:pt x="55400" y="81520"/>
                </a:lnTo>
                <a:lnTo>
                  <a:pt x="55400" y="81540"/>
                </a:lnTo>
                <a:lnTo>
                  <a:pt x="55130" y="81700"/>
                </a:lnTo>
                <a:lnTo>
                  <a:pt x="54890" y="81810"/>
                </a:lnTo>
                <a:lnTo>
                  <a:pt x="54570" y="81870"/>
                </a:lnTo>
                <a:lnTo>
                  <a:pt x="54490" y="81900"/>
                </a:lnTo>
                <a:lnTo>
                  <a:pt x="54460" y="81990"/>
                </a:lnTo>
                <a:lnTo>
                  <a:pt x="54460" y="82040"/>
                </a:lnTo>
                <a:lnTo>
                  <a:pt x="54430" y="82060"/>
                </a:lnTo>
                <a:lnTo>
                  <a:pt x="54280" y="82200"/>
                </a:lnTo>
                <a:lnTo>
                  <a:pt x="54020" y="82510"/>
                </a:lnTo>
                <a:lnTo>
                  <a:pt x="53880" y="82650"/>
                </a:lnTo>
                <a:lnTo>
                  <a:pt x="53740" y="82730"/>
                </a:lnTo>
                <a:lnTo>
                  <a:pt x="53610" y="82760"/>
                </a:lnTo>
                <a:lnTo>
                  <a:pt x="53320" y="82780"/>
                </a:lnTo>
                <a:lnTo>
                  <a:pt x="53310" y="82790"/>
                </a:lnTo>
                <a:lnTo>
                  <a:pt x="53220" y="82830"/>
                </a:lnTo>
                <a:lnTo>
                  <a:pt x="53170" y="82840"/>
                </a:lnTo>
                <a:lnTo>
                  <a:pt x="53070" y="82960"/>
                </a:lnTo>
                <a:lnTo>
                  <a:pt x="52890" y="83120"/>
                </a:lnTo>
                <a:lnTo>
                  <a:pt x="52830" y="83130"/>
                </a:lnTo>
                <a:lnTo>
                  <a:pt x="52750" y="83130"/>
                </a:lnTo>
                <a:lnTo>
                  <a:pt x="52680" y="83120"/>
                </a:lnTo>
                <a:lnTo>
                  <a:pt x="52510" y="83040"/>
                </a:lnTo>
                <a:lnTo>
                  <a:pt x="52470" y="83020"/>
                </a:lnTo>
                <a:lnTo>
                  <a:pt x="52440" y="83000"/>
                </a:lnTo>
                <a:lnTo>
                  <a:pt x="52420" y="82980"/>
                </a:lnTo>
                <a:lnTo>
                  <a:pt x="52310" y="82940"/>
                </a:lnTo>
                <a:lnTo>
                  <a:pt x="52220" y="82940"/>
                </a:lnTo>
                <a:lnTo>
                  <a:pt x="52180" y="82940"/>
                </a:lnTo>
                <a:lnTo>
                  <a:pt x="51800" y="83060"/>
                </a:lnTo>
                <a:lnTo>
                  <a:pt x="51390" y="82970"/>
                </a:lnTo>
                <a:lnTo>
                  <a:pt x="51310" y="82910"/>
                </a:lnTo>
                <a:lnTo>
                  <a:pt x="50390" y="82070"/>
                </a:lnTo>
                <a:lnTo>
                  <a:pt x="49910" y="81640"/>
                </a:lnTo>
                <a:lnTo>
                  <a:pt x="48300" y="80180"/>
                </a:lnTo>
                <a:lnTo>
                  <a:pt x="48150" y="80040"/>
                </a:lnTo>
                <a:lnTo>
                  <a:pt x="48130" y="80030"/>
                </a:lnTo>
                <a:lnTo>
                  <a:pt x="48090" y="79990"/>
                </a:lnTo>
                <a:lnTo>
                  <a:pt x="48090" y="79980"/>
                </a:lnTo>
                <a:lnTo>
                  <a:pt x="48030" y="79830"/>
                </a:lnTo>
                <a:lnTo>
                  <a:pt x="48020" y="79810"/>
                </a:lnTo>
                <a:lnTo>
                  <a:pt x="48020" y="79790"/>
                </a:lnTo>
                <a:lnTo>
                  <a:pt x="48010" y="79780"/>
                </a:lnTo>
                <a:lnTo>
                  <a:pt x="48010" y="79770"/>
                </a:lnTo>
                <a:lnTo>
                  <a:pt x="48000" y="79760"/>
                </a:lnTo>
                <a:lnTo>
                  <a:pt x="48000" y="79740"/>
                </a:lnTo>
                <a:lnTo>
                  <a:pt x="47990" y="79740"/>
                </a:lnTo>
                <a:lnTo>
                  <a:pt x="47990" y="79730"/>
                </a:lnTo>
                <a:lnTo>
                  <a:pt x="47980" y="79710"/>
                </a:lnTo>
                <a:lnTo>
                  <a:pt x="47970" y="79710"/>
                </a:lnTo>
                <a:lnTo>
                  <a:pt x="47960" y="79700"/>
                </a:lnTo>
                <a:lnTo>
                  <a:pt x="47950" y="79690"/>
                </a:lnTo>
                <a:lnTo>
                  <a:pt x="47930" y="79680"/>
                </a:lnTo>
                <a:lnTo>
                  <a:pt x="47920" y="79670"/>
                </a:lnTo>
                <a:lnTo>
                  <a:pt x="47910" y="79660"/>
                </a:lnTo>
                <a:lnTo>
                  <a:pt x="47880" y="79630"/>
                </a:lnTo>
                <a:lnTo>
                  <a:pt x="47860" y="79600"/>
                </a:lnTo>
                <a:lnTo>
                  <a:pt x="47850" y="79580"/>
                </a:lnTo>
                <a:lnTo>
                  <a:pt x="47850" y="79560"/>
                </a:lnTo>
                <a:lnTo>
                  <a:pt x="47840" y="79540"/>
                </a:lnTo>
                <a:lnTo>
                  <a:pt x="47830" y="79510"/>
                </a:lnTo>
                <a:lnTo>
                  <a:pt x="47830" y="79480"/>
                </a:lnTo>
                <a:lnTo>
                  <a:pt x="47830" y="79460"/>
                </a:lnTo>
                <a:lnTo>
                  <a:pt x="47820" y="79450"/>
                </a:lnTo>
                <a:lnTo>
                  <a:pt x="47830" y="79420"/>
                </a:lnTo>
                <a:lnTo>
                  <a:pt x="47830" y="79400"/>
                </a:lnTo>
                <a:lnTo>
                  <a:pt x="47840" y="79380"/>
                </a:lnTo>
                <a:lnTo>
                  <a:pt x="47860" y="79360"/>
                </a:lnTo>
                <a:lnTo>
                  <a:pt x="47880" y="79320"/>
                </a:lnTo>
                <a:lnTo>
                  <a:pt x="47900" y="79300"/>
                </a:lnTo>
                <a:lnTo>
                  <a:pt x="47920" y="79290"/>
                </a:lnTo>
                <a:lnTo>
                  <a:pt x="47930" y="79290"/>
                </a:lnTo>
                <a:lnTo>
                  <a:pt x="47950" y="79290"/>
                </a:lnTo>
                <a:lnTo>
                  <a:pt x="47980" y="79280"/>
                </a:lnTo>
                <a:lnTo>
                  <a:pt x="47990" y="79280"/>
                </a:lnTo>
                <a:lnTo>
                  <a:pt x="48000" y="79280"/>
                </a:lnTo>
                <a:lnTo>
                  <a:pt x="48010" y="79280"/>
                </a:lnTo>
                <a:lnTo>
                  <a:pt x="48030" y="79260"/>
                </a:lnTo>
                <a:lnTo>
                  <a:pt x="48040" y="79230"/>
                </a:lnTo>
                <a:lnTo>
                  <a:pt x="48050" y="79210"/>
                </a:lnTo>
                <a:lnTo>
                  <a:pt x="48050" y="79180"/>
                </a:lnTo>
                <a:lnTo>
                  <a:pt x="48050" y="79170"/>
                </a:lnTo>
                <a:lnTo>
                  <a:pt x="48050" y="79160"/>
                </a:lnTo>
                <a:lnTo>
                  <a:pt x="48050" y="79150"/>
                </a:lnTo>
                <a:lnTo>
                  <a:pt x="48050" y="79120"/>
                </a:lnTo>
                <a:lnTo>
                  <a:pt x="48040" y="79110"/>
                </a:lnTo>
                <a:lnTo>
                  <a:pt x="48040" y="79100"/>
                </a:lnTo>
                <a:lnTo>
                  <a:pt x="48030" y="79090"/>
                </a:lnTo>
                <a:lnTo>
                  <a:pt x="48030" y="79050"/>
                </a:lnTo>
                <a:lnTo>
                  <a:pt x="48020" y="79020"/>
                </a:lnTo>
                <a:lnTo>
                  <a:pt x="48020" y="79000"/>
                </a:lnTo>
                <a:lnTo>
                  <a:pt x="48020" y="78980"/>
                </a:lnTo>
                <a:lnTo>
                  <a:pt x="48010" y="78960"/>
                </a:lnTo>
                <a:lnTo>
                  <a:pt x="48010" y="78950"/>
                </a:lnTo>
                <a:lnTo>
                  <a:pt x="48000" y="78920"/>
                </a:lnTo>
                <a:lnTo>
                  <a:pt x="47990" y="78890"/>
                </a:lnTo>
                <a:lnTo>
                  <a:pt x="47970" y="78860"/>
                </a:lnTo>
                <a:lnTo>
                  <a:pt x="47950" y="78820"/>
                </a:lnTo>
                <a:lnTo>
                  <a:pt x="47930" y="78800"/>
                </a:lnTo>
                <a:lnTo>
                  <a:pt x="47910" y="78770"/>
                </a:lnTo>
                <a:lnTo>
                  <a:pt x="47900" y="78750"/>
                </a:lnTo>
                <a:lnTo>
                  <a:pt x="47880" y="78720"/>
                </a:lnTo>
                <a:lnTo>
                  <a:pt x="47870" y="78700"/>
                </a:lnTo>
                <a:lnTo>
                  <a:pt x="47840" y="78690"/>
                </a:lnTo>
                <a:lnTo>
                  <a:pt x="47820" y="78680"/>
                </a:lnTo>
                <a:lnTo>
                  <a:pt x="47800" y="78670"/>
                </a:lnTo>
                <a:lnTo>
                  <a:pt x="47780" y="78660"/>
                </a:lnTo>
                <a:lnTo>
                  <a:pt x="47760" y="78660"/>
                </a:lnTo>
                <a:lnTo>
                  <a:pt x="47730" y="78650"/>
                </a:lnTo>
                <a:lnTo>
                  <a:pt x="47700" y="78630"/>
                </a:lnTo>
                <a:lnTo>
                  <a:pt x="47690" y="78630"/>
                </a:lnTo>
                <a:lnTo>
                  <a:pt x="47660" y="78600"/>
                </a:lnTo>
                <a:lnTo>
                  <a:pt x="47640" y="78570"/>
                </a:lnTo>
                <a:lnTo>
                  <a:pt x="47630" y="78550"/>
                </a:lnTo>
                <a:lnTo>
                  <a:pt x="47620" y="78530"/>
                </a:lnTo>
                <a:lnTo>
                  <a:pt x="47620" y="78520"/>
                </a:lnTo>
                <a:lnTo>
                  <a:pt x="47620" y="78510"/>
                </a:lnTo>
                <a:lnTo>
                  <a:pt x="47620" y="78480"/>
                </a:lnTo>
                <a:lnTo>
                  <a:pt x="47620" y="78450"/>
                </a:lnTo>
                <a:lnTo>
                  <a:pt x="47620" y="78440"/>
                </a:lnTo>
                <a:lnTo>
                  <a:pt x="47630" y="78420"/>
                </a:lnTo>
                <a:lnTo>
                  <a:pt x="47630" y="78400"/>
                </a:lnTo>
                <a:lnTo>
                  <a:pt x="47630" y="78370"/>
                </a:lnTo>
                <a:lnTo>
                  <a:pt x="47630" y="78320"/>
                </a:lnTo>
                <a:lnTo>
                  <a:pt x="47620" y="78280"/>
                </a:lnTo>
                <a:lnTo>
                  <a:pt x="47630" y="78260"/>
                </a:lnTo>
                <a:lnTo>
                  <a:pt x="47630" y="78250"/>
                </a:lnTo>
                <a:lnTo>
                  <a:pt x="47640" y="78200"/>
                </a:lnTo>
                <a:lnTo>
                  <a:pt x="47640" y="78150"/>
                </a:lnTo>
                <a:lnTo>
                  <a:pt x="47640" y="78140"/>
                </a:lnTo>
                <a:lnTo>
                  <a:pt x="47640" y="78120"/>
                </a:lnTo>
                <a:lnTo>
                  <a:pt x="47630" y="78090"/>
                </a:lnTo>
                <a:lnTo>
                  <a:pt x="47630" y="78080"/>
                </a:lnTo>
                <a:lnTo>
                  <a:pt x="47630" y="78050"/>
                </a:lnTo>
                <a:lnTo>
                  <a:pt x="47610" y="78020"/>
                </a:lnTo>
                <a:lnTo>
                  <a:pt x="47600" y="77980"/>
                </a:lnTo>
                <a:lnTo>
                  <a:pt x="47580" y="77950"/>
                </a:lnTo>
                <a:lnTo>
                  <a:pt x="47570" y="77920"/>
                </a:lnTo>
                <a:lnTo>
                  <a:pt x="47570" y="77890"/>
                </a:lnTo>
                <a:lnTo>
                  <a:pt x="47570" y="77860"/>
                </a:lnTo>
                <a:lnTo>
                  <a:pt x="47560" y="77840"/>
                </a:lnTo>
                <a:lnTo>
                  <a:pt x="47560" y="77820"/>
                </a:lnTo>
                <a:lnTo>
                  <a:pt x="47550" y="77790"/>
                </a:lnTo>
                <a:lnTo>
                  <a:pt x="47540" y="77760"/>
                </a:lnTo>
                <a:lnTo>
                  <a:pt x="47520" y="77730"/>
                </a:lnTo>
                <a:lnTo>
                  <a:pt x="47520" y="77720"/>
                </a:lnTo>
                <a:lnTo>
                  <a:pt x="47490" y="77690"/>
                </a:lnTo>
                <a:lnTo>
                  <a:pt x="47480" y="77650"/>
                </a:lnTo>
                <a:lnTo>
                  <a:pt x="47470" y="77630"/>
                </a:lnTo>
                <a:lnTo>
                  <a:pt x="47470" y="77610"/>
                </a:lnTo>
                <a:lnTo>
                  <a:pt x="47450" y="77580"/>
                </a:lnTo>
                <a:lnTo>
                  <a:pt x="47430" y="77560"/>
                </a:lnTo>
                <a:lnTo>
                  <a:pt x="47420" y="77540"/>
                </a:lnTo>
                <a:lnTo>
                  <a:pt x="47420" y="77520"/>
                </a:lnTo>
                <a:lnTo>
                  <a:pt x="47400" y="77510"/>
                </a:lnTo>
                <a:lnTo>
                  <a:pt x="47400" y="77500"/>
                </a:lnTo>
                <a:lnTo>
                  <a:pt x="47380" y="77480"/>
                </a:lnTo>
                <a:lnTo>
                  <a:pt x="47350" y="77470"/>
                </a:lnTo>
                <a:lnTo>
                  <a:pt x="47320" y="77470"/>
                </a:lnTo>
                <a:lnTo>
                  <a:pt x="47310" y="77460"/>
                </a:lnTo>
                <a:lnTo>
                  <a:pt x="47300" y="77450"/>
                </a:lnTo>
                <a:lnTo>
                  <a:pt x="47280" y="77420"/>
                </a:lnTo>
                <a:lnTo>
                  <a:pt x="47280" y="77410"/>
                </a:lnTo>
                <a:lnTo>
                  <a:pt x="47280" y="77390"/>
                </a:lnTo>
                <a:lnTo>
                  <a:pt x="47280" y="77370"/>
                </a:lnTo>
                <a:lnTo>
                  <a:pt x="47280" y="77360"/>
                </a:lnTo>
                <a:lnTo>
                  <a:pt x="47290" y="77340"/>
                </a:lnTo>
                <a:lnTo>
                  <a:pt x="47300" y="77300"/>
                </a:lnTo>
                <a:lnTo>
                  <a:pt x="47300" y="77270"/>
                </a:lnTo>
                <a:lnTo>
                  <a:pt x="47300" y="77250"/>
                </a:lnTo>
                <a:lnTo>
                  <a:pt x="47300" y="77230"/>
                </a:lnTo>
                <a:lnTo>
                  <a:pt x="47310" y="77200"/>
                </a:lnTo>
                <a:lnTo>
                  <a:pt x="47310" y="77190"/>
                </a:lnTo>
                <a:lnTo>
                  <a:pt x="47310" y="77180"/>
                </a:lnTo>
                <a:lnTo>
                  <a:pt x="47310" y="77160"/>
                </a:lnTo>
                <a:lnTo>
                  <a:pt x="47290" y="77130"/>
                </a:lnTo>
                <a:lnTo>
                  <a:pt x="47280" y="77090"/>
                </a:lnTo>
                <a:lnTo>
                  <a:pt x="47270" y="77060"/>
                </a:lnTo>
                <a:lnTo>
                  <a:pt x="47280" y="77000"/>
                </a:lnTo>
                <a:lnTo>
                  <a:pt x="47280" y="76990"/>
                </a:lnTo>
                <a:lnTo>
                  <a:pt x="47280" y="76980"/>
                </a:lnTo>
                <a:lnTo>
                  <a:pt x="47280" y="76970"/>
                </a:lnTo>
                <a:lnTo>
                  <a:pt x="47280" y="76950"/>
                </a:lnTo>
                <a:lnTo>
                  <a:pt x="47280" y="76940"/>
                </a:lnTo>
                <a:lnTo>
                  <a:pt x="47280" y="76930"/>
                </a:lnTo>
                <a:lnTo>
                  <a:pt x="47280" y="76920"/>
                </a:lnTo>
                <a:lnTo>
                  <a:pt x="47280" y="76910"/>
                </a:lnTo>
                <a:lnTo>
                  <a:pt x="47280" y="76900"/>
                </a:lnTo>
                <a:lnTo>
                  <a:pt x="47280" y="76890"/>
                </a:lnTo>
                <a:lnTo>
                  <a:pt x="47270" y="76870"/>
                </a:lnTo>
                <a:lnTo>
                  <a:pt x="47260" y="76860"/>
                </a:lnTo>
                <a:lnTo>
                  <a:pt x="47250" y="76850"/>
                </a:lnTo>
                <a:lnTo>
                  <a:pt x="47240" y="76830"/>
                </a:lnTo>
                <a:lnTo>
                  <a:pt x="47230" y="76820"/>
                </a:lnTo>
                <a:lnTo>
                  <a:pt x="47220" y="76810"/>
                </a:lnTo>
                <a:lnTo>
                  <a:pt x="47200" y="76800"/>
                </a:lnTo>
                <a:lnTo>
                  <a:pt x="47170" y="76790"/>
                </a:lnTo>
                <a:lnTo>
                  <a:pt x="47150" y="76780"/>
                </a:lnTo>
                <a:lnTo>
                  <a:pt x="47130" y="76780"/>
                </a:lnTo>
                <a:lnTo>
                  <a:pt x="47100" y="76750"/>
                </a:lnTo>
                <a:lnTo>
                  <a:pt x="47090" y="76720"/>
                </a:lnTo>
                <a:lnTo>
                  <a:pt x="47090" y="76700"/>
                </a:lnTo>
                <a:lnTo>
                  <a:pt x="47090" y="76690"/>
                </a:lnTo>
                <a:lnTo>
                  <a:pt x="47080" y="76680"/>
                </a:lnTo>
                <a:lnTo>
                  <a:pt x="47080" y="76670"/>
                </a:lnTo>
                <a:lnTo>
                  <a:pt x="47070" y="76660"/>
                </a:lnTo>
                <a:lnTo>
                  <a:pt x="47070" y="76650"/>
                </a:lnTo>
                <a:lnTo>
                  <a:pt x="47060" y="76640"/>
                </a:lnTo>
                <a:lnTo>
                  <a:pt x="47060" y="76630"/>
                </a:lnTo>
                <a:lnTo>
                  <a:pt x="47060" y="76620"/>
                </a:lnTo>
                <a:lnTo>
                  <a:pt x="47050" y="76620"/>
                </a:lnTo>
                <a:lnTo>
                  <a:pt x="47050" y="76610"/>
                </a:lnTo>
                <a:lnTo>
                  <a:pt x="47050" y="76600"/>
                </a:lnTo>
                <a:lnTo>
                  <a:pt x="47050" y="76590"/>
                </a:lnTo>
                <a:lnTo>
                  <a:pt x="47050" y="76580"/>
                </a:lnTo>
                <a:lnTo>
                  <a:pt x="47040" y="76570"/>
                </a:lnTo>
                <a:lnTo>
                  <a:pt x="47030" y="76550"/>
                </a:lnTo>
                <a:lnTo>
                  <a:pt x="47030" y="76540"/>
                </a:lnTo>
                <a:lnTo>
                  <a:pt x="47020" y="76520"/>
                </a:lnTo>
                <a:lnTo>
                  <a:pt x="47010" y="76510"/>
                </a:lnTo>
                <a:lnTo>
                  <a:pt x="47010" y="76500"/>
                </a:lnTo>
                <a:lnTo>
                  <a:pt x="47000" y="76480"/>
                </a:lnTo>
                <a:lnTo>
                  <a:pt x="46980" y="76470"/>
                </a:lnTo>
                <a:lnTo>
                  <a:pt x="46960" y="76450"/>
                </a:lnTo>
                <a:lnTo>
                  <a:pt x="46950" y="76430"/>
                </a:lnTo>
                <a:lnTo>
                  <a:pt x="46950" y="76420"/>
                </a:lnTo>
                <a:lnTo>
                  <a:pt x="46940" y="76410"/>
                </a:lnTo>
                <a:lnTo>
                  <a:pt x="46940" y="76400"/>
                </a:lnTo>
                <a:lnTo>
                  <a:pt x="46940" y="76390"/>
                </a:lnTo>
                <a:lnTo>
                  <a:pt x="46950" y="76370"/>
                </a:lnTo>
                <a:lnTo>
                  <a:pt x="46950" y="76350"/>
                </a:lnTo>
                <a:lnTo>
                  <a:pt x="46900" y="76230"/>
                </a:lnTo>
                <a:lnTo>
                  <a:pt x="46890" y="76210"/>
                </a:lnTo>
                <a:lnTo>
                  <a:pt x="46880" y="76190"/>
                </a:lnTo>
                <a:lnTo>
                  <a:pt x="46850" y="76180"/>
                </a:lnTo>
                <a:lnTo>
                  <a:pt x="46840" y="76170"/>
                </a:lnTo>
                <a:lnTo>
                  <a:pt x="46840" y="76160"/>
                </a:lnTo>
                <a:lnTo>
                  <a:pt x="46830" y="76150"/>
                </a:lnTo>
                <a:lnTo>
                  <a:pt x="46820" y="76140"/>
                </a:lnTo>
                <a:lnTo>
                  <a:pt x="46820" y="76120"/>
                </a:lnTo>
                <a:lnTo>
                  <a:pt x="46810" y="76110"/>
                </a:lnTo>
                <a:lnTo>
                  <a:pt x="46810" y="76100"/>
                </a:lnTo>
                <a:lnTo>
                  <a:pt x="46800" y="76080"/>
                </a:lnTo>
                <a:lnTo>
                  <a:pt x="46800" y="76060"/>
                </a:lnTo>
                <a:lnTo>
                  <a:pt x="46800" y="76040"/>
                </a:lnTo>
                <a:lnTo>
                  <a:pt x="46790" y="76020"/>
                </a:lnTo>
                <a:lnTo>
                  <a:pt x="46790" y="76010"/>
                </a:lnTo>
                <a:lnTo>
                  <a:pt x="46790" y="76000"/>
                </a:lnTo>
                <a:lnTo>
                  <a:pt x="46780" y="75990"/>
                </a:lnTo>
                <a:lnTo>
                  <a:pt x="46780" y="75960"/>
                </a:lnTo>
                <a:lnTo>
                  <a:pt x="46780" y="75940"/>
                </a:lnTo>
                <a:lnTo>
                  <a:pt x="46780" y="75930"/>
                </a:lnTo>
                <a:lnTo>
                  <a:pt x="46780" y="75910"/>
                </a:lnTo>
                <a:lnTo>
                  <a:pt x="46780" y="75900"/>
                </a:lnTo>
                <a:lnTo>
                  <a:pt x="46780" y="75880"/>
                </a:lnTo>
                <a:lnTo>
                  <a:pt x="46790" y="75860"/>
                </a:lnTo>
                <a:lnTo>
                  <a:pt x="46790" y="75820"/>
                </a:lnTo>
                <a:lnTo>
                  <a:pt x="46790" y="75790"/>
                </a:lnTo>
                <a:lnTo>
                  <a:pt x="46800" y="75770"/>
                </a:lnTo>
                <a:lnTo>
                  <a:pt x="46800" y="75760"/>
                </a:lnTo>
                <a:lnTo>
                  <a:pt x="46800" y="75750"/>
                </a:lnTo>
                <a:lnTo>
                  <a:pt x="46800" y="75730"/>
                </a:lnTo>
                <a:lnTo>
                  <a:pt x="46800" y="75720"/>
                </a:lnTo>
                <a:lnTo>
                  <a:pt x="46790" y="75710"/>
                </a:lnTo>
                <a:lnTo>
                  <a:pt x="46780" y="75700"/>
                </a:lnTo>
                <a:lnTo>
                  <a:pt x="46760" y="75680"/>
                </a:lnTo>
                <a:lnTo>
                  <a:pt x="46750" y="75670"/>
                </a:lnTo>
                <a:lnTo>
                  <a:pt x="46740" y="75660"/>
                </a:lnTo>
                <a:lnTo>
                  <a:pt x="46730" y="75640"/>
                </a:lnTo>
                <a:lnTo>
                  <a:pt x="46720" y="75620"/>
                </a:lnTo>
                <a:lnTo>
                  <a:pt x="46720" y="75610"/>
                </a:lnTo>
                <a:lnTo>
                  <a:pt x="46710" y="75590"/>
                </a:lnTo>
                <a:lnTo>
                  <a:pt x="46700" y="75580"/>
                </a:lnTo>
                <a:lnTo>
                  <a:pt x="46700" y="75560"/>
                </a:lnTo>
                <a:lnTo>
                  <a:pt x="46690" y="75540"/>
                </a:lnTo>
                <a:lnTo>
                  <a:pt x="46690" y="75520"/>
                </a:lnTo>
                <a:lnTo>
                  <a:pt x="46680" y="75500"/>
                </a:lnTo>
                <a:lnTo>
                  <a:pt x="46680" y="75480"/>
                </a:lnTo>
                <a:lnTo>
                  <a:pt x="46670" y="75470"/>
                </a:lnTo>
                <a:lnTo>
                  <a:pt x="46660" y="75450"/>
                </a:lnTo>
                <a:lnTo>
                  <a:pt x="46650" y="75440"/>
                </a:lnTo>
                <a:lnTo>
                  <a:pt x="46650" y="75420"/>
                </a:lnTo>
                <a:lnTo>
                  <a:pt x="46640" y="75400"/>
                </a:lnTo>
                <a:lnTo>
                  <a:pt x="46640" y="75380"/>
                </a:lnTo>
                <a:lnTo>
                  <a:pt x="46640" y="75370"/>
                </a:lnTo>
                <a:lnTo>
                  <a:pt x="46630" y="75360"/>
                </a:lnTo>
                <a:lnTo>
                  <a:pt x="46630" y="75350"/>
                </a:lnTo>
                <a:lnTo>
                  <a:pt x="46630" y="75340"/>
                </a:lnTo>
                <a:lnTo>
                  <a:pt x="46630" y="75320"/>
                </a:lnTo>
                <a:lnTo>
                  <a:pt x="46630" y="75300"/>
                </a:lnTo>
                <a:lnTo>
                  <a:pt x="46620" y="75290"/>
                </a:lnTo>
                <a:lnTo>
                  <a:pt x="46620" y="75280"/>
                </a:lnTo>
                <a:lnTo>
                  <a:pt x="46610" y="75270"/>
                </a:lnTo>
                <a:lnTo>
                  <a:pt x="46610" y="75260"/>
                </a:lnTo>
                <a:lnTo>
                  <a:pt x="46600" y="75240"/>
                </a:lnTo>
                <a:lnTo>
                  <a:pt x="46600" y="75230"/>
                </a:lnTo>
                <a:lnTo>
                  <a:pt x="46600" y="75220"/>
                </a:lnTo>
                <a:lnTo>
                  <a:pt x="46590" y="75200"/>
                </a:lnTo>
                <a:lnTo>
                  <a:pt x="46580" y="75190"/>
                </a:lnTo>
                <a:lnTo>
                  <a:pt x="46570" y="75180"/>
                </a:lnTo>
                <a:lnTo>
                  <a:pt x="46560" y="75170"/>
                </a:lnTo>
                <a:lnTo>
                  <a:pt x="46570" y="75160"/>
                </a:lnTo>
                <a:lnTo>
                  <a:pt x="46570" y="75150"/>
                </a:lnTo>
                <a:lnTo>
                  <a:pt x="46550" y="75130"/>
                </a:lnTo>
                <a:lnTo>
                  <a:pt x="46540" y="75110"/>
                </a:lnTo>
                <a:lnTo>
                  <a:pt x="46520" y="75090"/>
                </a:lnTo>
                <a:lnTo>
                  <a:pt x="46490" y="75090"/>
                </a:lnTo>
                <a:lnTo>
                  <a:pt x="46470" y="75080"/>
                </a:lnTo>
                <a:lnTo>
                  <a:pt x="46460" y="75070"/>
                </a:lnTo>
                <a:lnTo>
                  <a:pt x="46450" y="75070"/>
                </a:lnTo>
                <a:lnTo>
                  <a:pt x="46450" y="75060"/>
                </a:lnTo>
                <a:lnTo>
                  <a:pt x="46440" y="75040"/>
                </a:lnTo>
                <a:lnTo>
                  <a:pt x="46420" y="75020"/>
                </a:lnTo>
                <a:lnTo>
                  <a:pt x="46420" y="75010"/>
                </a:lnTo>
                <a:lnTo>
                  <a:pt x="46410" y="75000"/>
                </a:lnTo>
                <a:lnTo>
                  <a:pt x="46400" y="75000"/>
                </a:lnTo>
                <a:lnTo>
                  <a:pt x="46380" y="74990"/>
                </a:lnTo>
                <a:lnTo>
                  <a:pt x="46360" y="74980"/>
                </a:lnTo>
                <a:lnTo>
                  <a:pt x="46350" y="74970"/>
                </a:lnTo>
                <a:lnTo>
                  <a:pt x="46340" y="74970"/>
                </a:lnTo>
                <a:lnTo>
                  <a:pt x="46330" y="74940"/>
                </a:lnTo>
                <a:lnTo>
                  <a:pt x="46320" y="74930"/>
                </a:lnTo>
                <a:lnTo>
                  <a:pt x="46320" y="74910"/>
                </a:lnTo>
                <a:lnTo>
                  <a:pt x="46310" y="74900"/>
                </a:lnTo>
                <a:lnTo>
                  <a:pt x="46300" y="74890"/>
                </a:lnTo>
                <a:lnTo>
                  <a:pt x="46300" y="74880"/>
                </a:lnTo>
                <a:lnTo>
                  <a:pt x="46290" y="74870"/>
                </a:lnTo>
                <a:lnTo>
                  <a:pt x="46280" y="74860"/>
                </a:lnTo>
                <a:lnTo>
                  <a:pt x="46270" y="74850"/>
                </a:lnTo>
                <a:lnTo>
                  <a:pt x="46260" y="74850"/>
                </a:lnTo>
                <a:lnTo>
                  <a:pt x="46240" y="74850"/>
                </a:lnTo>
                <a:lnTo>
                  <a:pt x="46230" y="74850"/>
                </a:lnTo>
                <a:lnTo>
                  <a:pt x="46220" y="74850"/>
                </a:lnTo>
                <a:lnTo>
                  <a:pt x="46210" y="74840"/>
                </a:lnTo>
                <a:lnTo>
                  <a:pt x="46210" y="74830"/>
                </a:lnTo>
                <a:lnTo>
                  <a:pt x="46210" y="74820"/>
                </a:lnTo>
                <a:lnTo>
                  <a:pt x="46210" y="74810"/>
                </a:lnTo>
                <a:lnTo>
                  <a:pt x="46220" y="74790"/>
                </a:lnTo>
                <a:lnTo>
                  <a:pt x="46220" y="74780"/>
                </a:lnTo>
                <a:lnTo>
                  <a:pt x="46220" y="74760"/>
                </a:lnTo>
                <a:lnTo>
                  <a:pt x="46220" y="74740"/>
                </a:lnTo>
                <a:lnTo>
                  <a:pt x="46220" y="74720"/>
                </a:lnTo>
                <a:lnTo>
                  <a:pt x="46230" y="74710"/>
                </a:lnTo>
                <a:lnTo>
                  <a:pt x="46230" y="74700"/>
                </a:lnTo>
                <a:lnTo>
                  <a:pt x="46240" y="74700"/>
                </a:lnTo>
                <a:lnTo>
                  <a:pt x="46240" y="74690"/>
                </a:lnTo>
                <a:lnTo>
                  <a:pt x="46240" y="74680"/>
                </a:lnTo>
                <a:lnTo>
                  <a:pt x="46250" y="74670"/>
                </a:lnTo>
                <a:lnTo>
                  <a:pt x="46250" y="74660"/>
                </a:lnTo>
                <a:lnTo>
                  <a:pt x="46260" y="74660"/>
                </a:lnTo>
                <a:lnTo>
                  <a:pt x="46260" y="74650"/>
                </a:lnTo>
                <a:lnTo>
                  <a:pt x="46260" y="74630"/>
                </a:lnTo>
                <a:lnTo>
                  <a:pt x="46260" y="74620"/>
                </a:lnTo>
                <a:lnTo>
                  <a:pt x="46270" y="74610"/>
                </a:lnTo>
                <a:lnTo>
                  <a:pt x="46270" y="74590"/>
                </a:lnTo>
                <a:lnTo>
                  <a:pt x="46270" y="74580"/>
                </a:lnTo>
                <a:lnTo>
                  <a:pt x="46270" y="74570"/>
                </a:lnTo>
                <a:lnTo>
                  <a:pt x="46260" y="74560"/>
                </a:lnTo>
                <a:lnTo>
                  <a:pt x="46260" y="74550"/>
                </a:lnTo>
                <a:lnTo>
                  <a:pt x="46270" y="74540"/>
                </a:lnTo>
                <a:lnTo>
                  <a:pt x="46270" y="74530"/>
                </a:lnTo>
                <a:lnTo>
                  <a:pt x="46280" y="74520"/>
                </a:lnTo>
                <a:lnTo>
                  <a:pt x="46290" y="74510"/>
                </a:lnTo>
                <a:lnTo>
                  <a:pt x="46310" y="74500"/>
                </a:lnTo>
                <a:lnTo>
                  <a:pt x="46310" y="74490"/>
                </a:lnTo>
                <a:lnTo>
                  <a:pt x="46310" y="74480"/>
                </a:lnTo>
                <a:lnTo>
                  <a:pt x="46320" y="74470"/>
                </a:lnTo>
                <a:lnTo>
                  <a:pt x="46320" y="74450"/>
                </a:lnTo>
                <a:lnTo>
                  <a:pt x="46330" y="74440"/>
                </a:lnTo>
                <a:lnTo>
                  <a:pt x="46340" y="74430"/>
                </a:lnTo>
                <a:lnTo>
                  <a:pt x="46350" y="74410"/>
                </a:lnTo>
                <a:lnTo>
                  <a:pt x="46350" y="74400"/>
                </a:lnTo>
                <a:lnTo>
                  <a:pt x="46360" y="74380"/>
                </a:lnTo>
                <a:lnTo>
                  <a:pt x="46370" y="74370"/>
                </a:lnTo>
                <a:lnTo>
                  <a:pt x="46380" y="74360"/>
                </a:lnTo>
                <a:lnTo>
                  <a:pt x="46380" y="74350"/>
                </a:lnTo>
                <a:lnTo>
                  <a:pt x="46380" y="74340"/>
                </a:lnTo>
                <a:lnTo>
                  <a:pt x="46390" y="74330"/>
                </a:lnTo>
                <a:lnTo>
                  <a:pt x="46390" y="74320"/>
                </a:lnTo>
                <a:lnTo>
                  <a:pt x="46380" y="74300"/>
                </a:lnTo>
                <a:lnTo>
                  <a:pt x="46380" y="74280"/>
                </a:lnTo>
                <a:lnTo>
                  <a:pt x="46380" y="74260"/>
                </a:lnTo>
                <a:lnTo>
                  <a:pt x="46370" y="74200"/>
                </a:lnTo>
                <a:lnTo>
                  <a:pt x="46370" y="74190"/>
                </a:lnTo>
                <a:lnTo>
                  <a:pt x="46360" y="74180"/>
                </a:lnTo>
                <a:lnTo>
                  <a:pt x="46360" y="74160"/>
                </a:lnTo>
                <a:lnTo>
                  <a:pt x="46350" y="74150"/>
                </a:lnTo>
                <a:lnTo>
                  <a:pt x="46350" y="74140"/>
                </a:lnTo>
                <a:lnTo>
                  <a:pt x="46350" y="74120"/>
                </a:lnTo>
                <a:lnTo>
                  <a:pt x="46340" y="74110"/>
                </a:lnTo>
                <a:lnTo>
                  <a:pt x="46340" y="74100"/>
                </a:lnTo>
                <a:lnTo>
                  <a:pt x="46330" y="74070"/>
                </a:lnTo>
                <a:lnTo>
                  <a:pt x="46330" y="74060"/>
                </a:lnTo>
                <a:lnTo>
                  <a:pt x="46320" y="74050"/>
                </a:lnTo>
                <a:lnTo>
                  <a:pt x="46320" y="74040"/>
                </a:lnTo>
                <a:lnTo>
                  <a:pt x="46320" y="74030"/>
                </a:lnTo>
                <a:lnTo>
                  <a:pt x="46320" y="74010"/>
                </a:lnTo>
                <a:lnTo>
                  <a:pt x="46320" y="74000"/>
                </a:lnTo>
                <a:lnTo>
                  <a:pt x="46330" y="73980"/>
                </a:lnTo>
                <a:lnTo>
                  <a:pt x="46330" y="73970"/>
                </a:lnTo>
                <a:lnTo>
                  <a:pt x="46330" y="73950"/>
                </a:lnTo>
                <a:lnTo>
                  <a:pt x="46320" y="73940"/>
                </a:lnTo>
                <a:lnTo>
                  <a:pt x="46320" y="73920"/>
                </a:lnTo>
                <a:lnTo>
                  <a:pt x="46310" y="73900"/>
                </a:lnTo>
                <a:lnTo>
                  <a:pt x="46310" y="73890"/>
                </a:lnTo>
                <a:lnTo>
                  <a:pt x="46300" y="73870"/>
                </a:lnTo>
                <a:lnTo>
                  <a:pt x="46290" y="73850"/>
                </a:lnTo>
                <a:lnTo>
                  <a:pt x="46280" y="73840"/>
                </a:lnTo>
                <a:lnTo>
                  <a:pt x="46280" y="73820"/>
                </a:lnTo>
                <a:lnTo>
                  <a:pt x="46270" y="73810"/>
                </a:lnTo>
                <a:lnTo>
                  <a:pt x="46270" y="73800"/>
                </a:lnTo>
                <a:lnTo>
                  <a:pt x="46260" y="73790"/>
                </a:lnTo>
                <a:lnTo>
                  <a:pt x="46250" y="73780"/>
                </a:lnTo>
                <a:lnTo>
                  <a:pt x="46240" y="73780"/>
                </a:lnTo>
                <a:lnTo>
                  <a:pt x="46220" y="73770"/>
                </a:lnTo>
                <a:lnTo>
                  <a:pt x="46200" y="73770"/>
                </a:lnTo>
                <a:lnTo>
                  <a:pt x="46190" y="73770"/>
                </a:lnTo>
                <a:lnTo>
                  <a:pt x="46180" y="73770"/>
                </a:lnTo>
                <a:lnTo>
                  <a:pt x="46170" y="73780"/>
                </a:lnTo>
                <a:lnTo>
                  <a:pt x="46150" y="73780"/>
                </a:lnTo>
                <a:lnTo>
                  <a:pt x="46140" y="73790"/>
                </a:lnTo>
                <a:lnTo>
                  <a:pt x="46130" y="73800"/>
                </a:lnTo>
                <a:lnTo>
                  <a:pt x="46120" y="73800"/>
                </a:lnTo>
                <a:lnTo>
                  <a:pt x="46110" y="73810"/>
                </a:lnTo>
                <a:lnTo>
                  <a:pt x="46100" y="73820"/>
                </a:lnTo>
                <a:lnTo>
                  <a:pt x="46090" y="73830"/>
                </a:lnTo>
                <a:lnTo>
                  <a:pt x="46080" y="73840"/>
                </a:lnTo>
                <a:lnTo>
                  <a:pt x="46070" y="73840"/>
                </a:lnTo>
                <a:lnTo>
                  <a:pt x="46060" y="73850"/>
                </a:lnTo>
                <a:lnTo>
                  <a:pt x="46050" y="73850"/>
                </a:lnTo>
                <a:lnTo>
                  <a:pt x="46030" y="73850"/>
                </a:lnTo>
                <a:lnTo>
                  <a:pt x="46020" y="73850"/>
                </a:lnTo>
                <a:lnTo>
                  <a:pt x="46010" y="73840"/>
                </a:lnTo>
                <a:lnTo>
                  <a:pt x="46000" y="73840"/>
                </a:lnTo>
                <a:lnTo>
                  <a:pt x="45990" y="73830"/>
                </a:lnTo>
                <a:lnTo>
                  <a:pt x="45980" y="73830"/>
                </a:lnTo>
                <a:lnTo>
                  <a:pt x="45970" y="73820"/>
                </a:lnTo>
                <a:lnTo>
                  <a:pt x="45960" y="73810"/>
                </a:lnTo>
                <a:lnTo>
                  <a:pt x="45950" y="73800"/>
                </a:lnTo>
                <a:lnTo>
                  <a:pt x="45940" y="73780"/>
                </a:lnTo>
                <a:lnTo>
                  <a:pt x="45940" y="73770"/>
                </a:lnTo>
                <a:lnTo>
                  <a:pt x="45930" y="73770"/>
                </a:lnTo>
                <a:lnTo>
                  <a:pt x="45930" y="73760"/>
                </a:lnTo>
                <a:lnTo>
                  <a:pt x="45930" y="73750"/>
                </a:lnTo>
                <a:lnTo>
                  <a:pt x="45920" y="73740"/>
                </a:lnTo>
                <a:lnTo>
                  <a:pt x="45910" y="73730"/>
                </a:lnTo>
                <a:lnTo>
                  <a:pt x="45890" y="73720"/>
                </a:lnTo>
                <a:lnTo>
                  <a:pt x="45880" y="73710"/>
                </a:lnTo>
                <a:lnTo>
                  <a:pt x="45870" y="73700"/>
                </a:lnTo>
                <a:lnTo>
                  <a:pt x="45870" y="73690"/>
                </a:lnTo>
                <a:lnTo>
                  <a:pt x="45860" y="73680"/>
                </a:lnTo>
                <a:lnTo>
                  <a:pt x="45860" y="73670"/>
                </a:lnTo>
                <a:lnTo>
                  <a:pt x="45850" y="73660"/>
                </a:lnTo>
                <a:lnTo>
                  <a:pt x="45850" y="73650"/>
                </a:lnTo>
                <a:lnTo>
                  <a:pt x="45840" y="73640"/>
                </a:lnTo>
                <a:lnTo>
                  <a:pt x="45840" y="73620"/>
                </a:lnTo>
                <a:lnTo>
                  <a:pt x="45830" y="73620"/>
                </a:lnTo>
                <a:lnTo>
                  <a:pt x="45830" y="73610"/>
                </a:lnTo>
                <a:lnTo>
                  <a:pt x="45820" y="73610"/>
                </a:lnTo>
                <a:lnTo>
                  <a:pt x="45820" y="73600"/>
                </a:lnTo>
                <a:lnTo>
                  <a:pt x="45820" y="73590"/>
                </a:lnTo>
                <a:lnTo>
                  <a:pt x="45810" y="73580"/>
                </a:lnTo>
                <a:lnTo>
                  <a:pt x="45790" y="73560"/>
                </a:lnTo>
                <a:lnTo>
                  <a:pt x="45790" y="73550"/>
                </a:lnTo>
                <a:lnTo>
                  <a:pt x="45780" y="73540"/>
                </a:lnTo>
                <a:lnTo>
                  <a:pt x="45780" y="73530"/>
                </a:lnTo>
                <a:lnTo>
                  <a:pt x="45760" y="73500"/>
                </a:lnTo>
                <a:lnTo>
                  <a:pt x="45750" y="73480"/>
                </a:lnTo>
                <a:lnTo>
                  <a:pt x="45740" y="73450"/>
                </a:lnTo>
                <a:lnTo>
                  <a:pt x="45730" y="73420"/>
                </a:lnTo>
                <a:lnTo>
                  <a:pt x="45730" y="73410"/>
                </a:lnTo>
                <a:lnTo>
                  <a:pt x="45730" y="73400"/>
                </a:lnTo>
                <a:lnTo>
                  <a:pt x="45730" y="73390"/>
                </a:lnTo>
                <a:lnTo>
                  <a:pt x="45730" y="73370"/>
                </a:lnTo>
                <a:lnTo>
                  <a:pt x="45720" y="73360"/>
                </a:lnTo>
                <a:lnTo>
                  <a:pt x="45720" y="73350"/>
                </a:lnTo>
                <a:lnTo>
                  <a:pt x="45720" y="73340"/>
                </a:lnTo>
                <a:lnTo>
                  <a:pt x="45710" y="73320"/>
                </a:lnTo>
                <a:lnTo>
                  <a:pt x="45700" y="73300"/>
                </a:lnTo>
                <a:lnTo>
                  <a:pt x="45700" y="73290"/>
                </a:lnTo>
                <a:lnTo>
                  <a:pt x="45690" y="73280"/>
                </a:lnTo>
                <a:lnTo>
                  <a:pt x="45690" y="73260"/>
                </a:lnTo>
                <a:lnTo>
                  <a:pt x="45680" y="73240"/>
                </a:lnTo>
                <a:lnTo>
                  <a:pt x="45680" y="73230"/>
                </a:lnTo>
                <a:lnTo>
                  <a:pt x="45680" y="73210"/>
                </a:lnTo>
                <a:lnTo>
                  <a:pt x="45680" y="73200"/>
                </a:lnTo>
                <a:lnTo>
                  <a:pt x="45680" y="73190"/>
                </a:lnTo>
                <a:lnTo>
                  <a:pt x="45670" y="73180"/>
                </a:lnTo>
                <a:lnTo>
                  <a:pt x="45670" y="73170"/>
                </a:lnTo>
                <a:lnTo>
                  <a:pt x="45660" y="73160"/>
                </a:lnTo>
                <a:lnTo>
                  <a:pt x="45650" y="73150"/>
                </a:lnTo>
                <a:lnTo>
                  <a:pt x="45630" y="73130"/>
                </a:lnTo>
                <a:lnTo>
                  <a:pt x="45630" y="73120"/>
                </a:lnTo>
                <a:lnTo>
                  <a:pt x="45620" y="73100"/>
                </a:lnTo>
                <a:lnTo>
                  <a:pt x="45610" y="73090"/>
                </a:lnTo>
                <a:lnTo>
                  <a:pt x="45600" y="73080"/>
                </a:lnTo>
                <a:lnTo>
                  <a:pt x="45600" y="73070"/>
                </a:lnTo>
                <a:lnTo>
                  <a:pt x="45590" y="73050"/>
                </a:lnTo>
                <a:lnTo>
                  <a:pt x="45580" y="73040"/>
                </a:lnTo>
                <a:lnTo>
                  <a:pt x="45570" y="73030"/>
                </a:lnTo>
                <a:lnTo>
                  <a:pt x="45560" y="73010"/>
                </a:lnTo>
                <a:lnTo>
                  <a:pt x="45560" y="73000"/>
                </a:lnTo>
                <a:lnTo>
                  <a:pt x="45550" y="72990"/>
                </a:lnTo>
                <a:lnTo>
                  <a:pt x="45550" y="72970"/>
                </a:lnTo>
                <a:lnTo>
                  <a:pt x="45550" y="72950"/>
                </a:lnTo>
                <a:lnTo>
                  <a:pt x="45560" y="72940"/>
                </a:lnTo>
                <a:lnTo>
                  <a:pt x="45560" y="72930"/>
                </a:lnTo>
                <a:lnTo>
                  <a:pt x="45570" y="72920"/>
                </a:lnTo>
                <a:lnTo>
                  <a:pt x="45570" y="72910"/>
                </a:lnTo>
                <a:lnTo>
                  <a:pt x="45580" y="72910"/>
                </a:lnTo>
                <a:lnTo>
                  <a:pt x="45580" y="72900"/>
                </a:lnTo>
                <a:lnTo>
                  <a:pt x="45590" y="72890"/>
                </a:lnTo>
                <a:lnTo>
                  <a:pt x="45590" y="72880"/>
                </a:lnTo>
                <a:lnTo>
                  <a:pt x="45590" y="72870"/>
                </a:lnTo>
                <a:lnTo>
                  <a:pt x="45590" y="72860"/>
                </a:lnTo>
                <a:lnTo>
                  <a:pt x="45600" y="72850"/>
                </a:lnTo>
                <a:lnTo>
                  <a:pt x="45600" y="72840"/>
                </a:lnTo>
                <a:lnTo>
                  <a:pt x="45600" y="72810"/>
                </a:lnTo>
                <a:lnTo>
                  <a:pt x="45600" y="72800"/>
                </a:lnTo>
                <a:lnTo>
                  <a:pt x="45600" y="72780"/>
                </a:lnTo>
                <a:lnTo>
                  <a:pt x="45600" y="72770"/>
                </a:lnTo>
                <a:lnTo>
                  <a:pt x="45600" y="72750"/>
                </a:lnTo>
                <a:lnTo>
                  <a:pt x="45590" y="72750"/>
                </a:lnTo>
                <a:lnTo>
                  <a:pt x="45580" y="72740"/>
                </a:lnTo>
                <a:lnTo>
                  <a:pt x="45580" y="72730"/>
                </a:lnTo>
                <a:lnTo>
                  <a:pt x="45580" y="72720"/>
                </a:lnTo>
                <a:lnTo>
                  <a:pt x="45580" y="72710"/>
                </a:lnTo>
                <a:lnTo>
                  <a:pt x="45580" y="72690"/>
                </a:lnTo>
                <a:lnTo>
                  <a:pt x="45580" y="72670"/>
                </a:lnTo>
                <a:lnTo>
                  <a:pt x="45590" y="72650"/>
                </a:lnTo>
                <a:lnTo>
                  <a:pt x="45590" y="72640"/>
                </a:lnTo>
                <a:lnTo>
                  <a:pt x="45600" y="72630"/>
                </a:lnTo>
                <a:lnTo>
                  <a:pt x="45610" y="72620"/>
                </a:lnTo>
                <a:lnTo>
                  <a:pt x="45620" y="72610"/>
                </a:lnTo>
                <a:lnTo>
                  <a:pt x="45630" y="72600"/>
                </a:lnTo>
                <a:lnTo>
                  <a:pt x="45640" y="72600"/>
                </a:lnTo>
                <a:lnTo>
                  <a:pt x="45650" y="72590"/>
                </a:lnTo>
                <a:lnTo>
                  <a:pt x="45660" y="72590"/>
                </a:lnTo>
                <a:lnTo>
                  <a:pt x="45670" y="72580"/>
                </a:lnTo>
                <a:lnTo>
                  <a:pt x="45670" y="72570"/>
                </a:lnTo>
                <a:lnTo>
                  <a:pt x="45680" y="72570"/>
                </a:lnTo>
                <a:lnTo>
                  <a:pt x="45690" y="72560"/>
                </a:lnTo>
                <a:lnTo>
                  <a:pt x="45700" y="72560"/>
                </a:lnTo>
                <a:lnTo>
                  <a:pt x="45710" y="72550"/>
                </a:lnTo>
                <a:lnTo>
                  <a:pt x="45710" y="72540"/>
                </a:lnTo>
                <a:lnTo>
                  <a:pt x="45720" y="72530"/>
                </a:lnTo>
                <a:lnTo>
                  <a:pt x="45730" y="72520"/>
                </a:lnTo>
                <a:lnTo>
                  <a:pt x="45730" y="72510"/>
                </a:lnTo>
                <a:lnTo>
                  <a:pt x="45740" y="72490"/>
                </a:lnTo>
                <a:lnTo>
                  <a:pt x="45750" y="72470"/>
                </a:lnTo>
                <a:lnTo>
                  <a:pt x="45750" y="72460"/>
                </a:lnTo>
                <a:lnTo>
                  <a:pt x="45760" y="72450"/>
                </a:lnTo>
                <a:lnTo>
                  <a:pt x="45770" y="72440"/>
                </a:lnTo>
                <a:lnTo>
                  <a:pt x="45780" y="72430"/>
                </a:lnTo>
                <a:lnTo>
                  <a:pt x="45790" y="72420"/>
                </a:lnTo>
                <a:lnTo>
                  <a:pt x="45790" y="72410"/>
                </a:lnTo>
                <a:lnTo>
                  <a:pt x="45790" y="72400"/>
                </a:lnTo>
                <a:lnTo>
                  <a:pt x="45790" y="72390"/>
                </a:lnTo>
                <a:lnTo>
                  <a:pt x="45790" y="72370"/>
                </a:lnTo>
                <a:lnTo>
                  <a:pt x="45780" y="72360"/>
                </a:lnTo>
                <a:lnTo>
                  <a:pt x="45780" y="72350"/>
                </a:lnTo>
                <a:lnTo>
                  <a:pt x="45770" y="72330"/>
                </a:lnTo>
                <a:lnTo>
                  <a:pt x="45750" y="72320"/>
                </a:lnTo>
                <a:lnTo>
                  <a:pt x="45740" y="72300"/>
                </a:lnTo>
                <a:lnTo>
                  <a:pt x="45710" y="72280"/>
                </a:lnTo>
                <a:lnTo>
                  <a:pt x="45690" y="72260"/>
                </a:lnTo>
                <a:lnTo>
                  <a:pt x="45680" y="72250"/>
                </a:lnTo>
                <a:lnTo>
                  <a:pt x="45680" y="72240"/>
                </a:lnTo>
                <a:lnTo>
                  <a:pt x="45670" y="72230"/>
                </a:lnTo>
                <a:lnTo>
                  <a:pt x="45660" y="72210"/>
                </a:lnTo>
                <a:lnTo>
                  <a:pt x="45640" y="72180"/>
                </a:lnTo>
                <a:lnTo>
                  <a:pt x="45630" y="72170"/>
                </a:lnTo>
                <a:lnTo>
                  <a:pt x="45610" y="72150"/>
                </a:lnTo>
                <a:lnTo>
                  <a:pt x="45600" y="72130"/>
                </a:lnTo>
                <a:lnTo>
                  <a:pt x="45600" y="72110"/>
                </a:lnTo>
                <a:lnTo>
                  <a:pt x="45600" y="72090"/>
                </a:lnTo>
                <a:lnTo>
                  <a:pt x="45600" y="72080"/>
                </a:lnTo>
                <a:lnTo>
                  <a:pt x="45590" y="72070"/>
                </a:lnTo>
                <a:lnTo>
                  <a:pt x="45580" y="72060"/>
                </a:lnTo>
                <a:lnTo>
                  <a:pt x="45570" y="72050"/>
                </a:lnTo>
                <a:lnTo>
                  <a:pt x="45560" y="72040"/>
                </a:lnTo>
                <a:lnTo>
                  <a:pt x="45550" y="72030"/>
                </a:lnTo>
                <a:lnTo>
                  <a:pt x="45550" y="72020"/>
                </a:lnTo>
                <a:lnTo>
                  <a:pt x="45540" y="72020"/>
                </a:lnTo>
                <a:lnTo>
                  <a:pt x="45530" y="72010"/>
                </a:lnTo>
                <a:lnTo>
                  <a:pt x="45510" y="72000"/>
                </a:lnTo>
                <a:lnTo>
                  <a:pt x="45490" y="71980"/>
                </a:lnTo>
                <a:lnTo>
                  <a:pt x="45470" y="71980"/>
                </a:lnTo>
                <a:lnTo>
                  <a:pt x="45460" y="71970"/>
                </a:lnTo>
                <a:lnTo>
                  <a:pt x="45450" y="71970"/>
                </a:lnTo>
                <a:lnTo>
                  <a:pt x="45440" y="71960"/>
                </a:lnTo>
                <a:lnTo>
                  <a:pt x="45420" y="71950"/>
                </a:lnTo>
                <a:lnTo>
                  <a:pt x="45420" y="71940"/>
                </a:lnTo>
                <a:lnTo>
                  <a:pt x="45410" y="71930"/>
                </a:lnTo>
                <a:lnTo>
                  <a:pt x="45390" y="71930"/>
                </a:lnTo>
                <a:lnTo>
                  <a:pt x="45380" y="71910"/>
                </a:lnTo>
                <a:lnTo>
                  <a:pt x="45360" y="71900"/>
                </a:lnTo>
                <a:lnTo>
                  <a:pt x="45350" y="71890"/>
                </a:lnTo>
                <a:lnTo>
                  <a:pt x="45340" y="71870"/>
                </a:lnTo>
                <a:lnTo>
                  <a:pt x="45330" y="71870"/>
                </a:lnTo>
                <a:lnTo>
                  <a:pt x="45330" y="71860"/>
                </a:lnTo>
                <a:lnTo>
                  <a:pt x="45330" y="71850"/>
                </a:lnTo>
                <a:lnTo>
                  <a:pt x="45320" y="71850"/>
                </a:lnTo>
                <a:lnTo>
                  <a:pt x="45320" y="71840"/>
                </a:lnTo>
                <a:lnTo>
                  <a:pt x="45310" y="71840"/>
                </a:lnTo>
                <a:lnTo>
                  <a:pt x="45300" y="71830"/>
                </a:lnTo>
                <a:lnTo>
                  <a:pt x="45290" y="71820"/>
                </a:lnTo>
                <a:lnTo>
                  <a:pt x="45280" y="71820"/>
                </a:lnTo>
                <a:lnTo>
                  <a:pt x="45270" y="71810"/>
                </a:lnTo>
                <a:lnTo>
                  <a:pt x="45240" y="71810"/>
                </a:lnTo>
                <a:lnTo>
                  <a:pt x="45230" y="71820"/>
                </a:lnTo>
                <a:lnTo>
                  <a:pt x="45220" y="71820"/>
                </a:lnTo>
                <a:lnTo>
                  <a:pt x="45200" y="71820"/>
                </a:lnTo>
                <a:lnTo>
                  <a:pt x="45190" y="71820"/>
                </a:lnTo>
                <a:lnTo>
                  <a:pt x="45170" y="71810"/>
                </a:lnTo>
                <a:lnTo>
                  <a:pt x="45160" y="71800"/>
                </a:lnTo>
                <a:lnTo>
                  <a:pt x="45140" y="71790"/>
                </a:lnTo>
                <a:lnTo>
                  <a:pt x="45130" y="71780"/>
                </a:lnTo>
                <a:lnTo>
                  <a:pt x="45130" y="71770"/>
                </a:lnTo>
                <a:lnTo>
                  <a:pt x="45120" y="71770"/>
                </a:lnTo>
                <a:lnTo>
                  <a:pt x="45110" y="71760"/>
                </a:lnTo>
                <a:lnTo>
                  <a:pt x="45100" y="71760"/>
                </a:lnTo>
                <a:lnTo>
                  <a:pt x="45080" y="71750"/>
                </a:lnTo>
                <a:lnTo>
                  <a:pt x="45070" y="71750"/>
                </a:lnTo>
                <a:lnTo>
                  <a:pt x="45060" y="71740"/>
                </a:lnTo>
                <a:lnTo>
                  <a:pt x="45050" y="71740"/>
                </a:lnTo>
                <a:lnTo>
                  <a:pt x="45050" y="71730"/>
                </a:lnTo>
                <a:lnTo>
                  <a:pt x="45040" y="71720"/>
                </a:lnTo>
                <a:lnTo>
                  <a:pt x="45030" y="71710"/>
                </a:lnTo>
                <a:lnTo>
                  <a:pt x="45020" y="71690"/>
                </a:lnTo>
                <a:lnTo>
                  <a:pt x="45020" y="71670"/>
                </a:lnTo>
                <a:lnTo>
                  <a:pt x="45020" y="71650"/>
                </a:lnTo>
                <a:lnTo>
                  <a:pt x="45020" y="71640"/>
                </a:lnTo>
                <a:lnTo>
                  <a:pt x="45020" y="71630"/>
                </a:lnTo>
                <a:lnTo>
                  <a:pt x="45020" y="71620"/>
                </a:lnTo>
                <a:lnTo>
                  <a:pt x="45010" y="71610"/>
                </a:lnTo>
                <a:lnTo>
                  <a:pt x="45000" y="71600"/>
                </a:lnTo>
                <a:lnTo>
                  <a:pt x="45000" y="71590"/>
                </a:lnTo>
                <a:lnTo>
                  <a:pt x="44990" y="71590"/>
                </a:lnTo>
                <a:lnTo>
                  <a:pt x="44980" y="71580"/>
                </a:lnTo>
                <a:lnTo>
                  <a:pt x="44970" y="71580"/>
                </a:lnTo>
                <a:lnTo>
                  <a:pt x="44960" y="71570"/>
                </a:lnTo>
                <a:lnTo>
                  <a:pt x="44950" y="71560"/>
                </a:lnTo>
                <a:lnTo>
                  <a:pt x="44940" y="71550"/>
                </a:lnTo>
                <a:lnTo>
                  <a:pt x="44940" y="71540"/>
                </a:lnTo>
                <a:lnTo>
                  <a:pt x="44930" y="71530"/>
                </a:lnTo>
                <a:lnTo>
                  <a:pt x="44930" y="71520"/>
                </a:lnTo>
                <a:lnTo>
                  <a:pt x="44920" y="71500"/>
                </a:lnTo>
                <a:lnTo>
                  <a:pt x="44910" y="71490"/>
                </a:lnTo>
                <a:lnTo>
                  <a:pt x="44900" y="71480"/>
                </a:lnTo>
                <a:lnTo>
                  <a:pt x="44890" y="71480"/>
                </a:lnTo>
                <a:lnTo>
                  <a:pt x="44880" y="71470"/>
                </a:lnTo>
                <a:lnTo>
                  <a:pt x="44860" y="71460"/>
                </a:lnTo>
                <a:lnTo>
                  <a:pt x="44850" y="71450"/>
                </a:lnTo>
                <a:lnTo>
                  <a:pt x="44840" y="71440"/>
                </a:lnTo>
                <a:lnTo>
                  <a:pt x="44830" y="71430"/>
                </a:lnTo>
                <a:lnTo>
                  <a:pt x="44830" y="71410"/>
                </a:lnTo>
                <a:lnTo>
                  <a:pt x="44820" y="71400"/>
                </a:lnTo>
                <a:lnTo>
                  <a:pt x="44810" y="71390"/>
                </a:lnTo>
                <a:lnTo>
                  <a:pt x="44800" y="71380"/>
                </a:lnTo>
                <a:lnTo>
                  <a:pt x="44800" y="71370"/>
                </a:lnTo>
                <a:lnTo>
                  <a:pt x="44790" y="71360"/>
                </a:lnTo>
                <a:lnTo>
                  <a:pt x="44790" y="71350"/>
                </a:lnTo>
                <a:lnTo>
                  <a:pt x="44790" y="71340"/>
                </a:lnTo>
                <a:lnTo>
                  <a:pt x="44790" y="71330"/>
                </a:lnTo>
                <a:lnTo>
                  <a:pt x="44790" y="71310"/>
                </a:lnTo>
                <a:lnTo>
                  <a:pt x="44800" y="71310"/>
                </a:lnTo>
                <a:lnTo>
                  <a:pt x="44800" y="71290"/>
                </a:lnTo>
                <a:lnTo>
                  <a:pt x="44790" y="71270"/>
                </a:lnTo>
                <a:lnTo>
                  <a:pt x="44780" y="71250"/>
                </a:lnTo>
                <a:lnTo>
                  <a:pt x="44780" y="71240"/>
                </a:lnTo>
                <a:lnTo>
                  <a:pt x="44770" y="71220"/>
                </a:lnTo>
                <a:lnTo>
                  <a:pt x="44760" y="71220"/>
                </a:lnTo>
                <a:lnTo>
                  <a:pt x="44750" y="71210"/>
                </a:lnTo>
                <a:lnTo>
                  <a:pt x="44750" y="71200"/>
                </a:lnTo>
                <a:lnTo>
                  <a:pt x="44740" y="71190"/>
                </a:lnTo>
                <a:lnTo>
                  <a:pt x="44730" y="71180"/>
                </a:lnTo>
                <a:lnTo>
                  <a:pt x="44720" y="71180"/>
                </a:lnTo>
                <a:lnTo>
                  <a:pt x="44710" y="71170"/>
                </a:lnTo>
                <a:lnTo>
                  <a:pt x="44700" y="71160"/>
                </a:lnTo>
                <a:lnTo>
                  <a:pt x="44680" y="71150"/>
                </a:lnTo>
                <a:lnTo>
                  <a:pt x="44670" y="71150"/>
                </a:lnTo>
                <a:lnTo>
                  <a:pt x="44660" y="71150"/>
                </a:lnTo>
                <a:lnTo>
                  <a:pt x="44650" y="71150"/>
                </a:lnTo>
                <a:lnTo>
                  <a:pt x="44640" y="71140"/>
                </a:lnTo>
                <a:lnTo>
                  <a:pt x="44630" y="71140"/>
                </a:lnTo>
                <a:lnTo>
                  <a:pt x="44620" y="71130"/>
                </a:lnTo>
                <a:lnTo>
                  <a:pt x="44620" y="71120"/>
                </a:lnTo>
                <a:lnTo>
                  <a:pt x="44610" y="71120"/>
                </a:lnTo>
                <a:lnTo>
                  <a:pt x="44600" y="71120"/>
                </a:lnTo>
                <a:lnTo>
                  <a:pt x="44590" y="71110"/>
                </a:lnTo>
                <a:lnTo>
                  <a:pt x="44580" y="71110"/>
                </a:lnTo>
                <a:lnTo>
                  <a:pt x="44570" y="71110"/>
                </a:lnTo>
                <a:lnTo>
                  <a:pt x="44560" y="71100"/>
                </a:lnTo>
                <a:lnTo>
                  <a:pt x="44550" y="71100"/>
                </a:lnTo>
                <a:lnTo>
                  <a:pt x="44550" y="71090"/>
                </a:lnTo>
                <a:lnTo>
                  <a:pt x="44540" y="71080"/>
                </a:lnTo>
                <a:lnTo>
                  <a:pt x="44530" y="71080"/>
                </a:lnTo>
                <a:lnTo>
                  <a:pt x="44510" y="71070"/>
                </a:lnTo>
                <a:lnTo>
                  <a:pt x="44500" y="71070"/>
                </a:lnTo>
                <a:lnTo>
                  <a:pt x="44490" y="71060"/>
                </a:lnTo>
                <a:lnTo>
                  <a:pt x="44480" y="71060"/>
                </a:lnTo>
                <a:lnTo>
                  <a:pt x="44470" y="71050"/>
                </a:lnTo>
                <a:lnTo>
                  <a:pt x="44470" y="71040"/>
                </a:lnTo>
                <a:lnTo>
                  <a:pt x="44460" y="71020"/>
                </a:lnTo>
                <a:lnTo>
                  <a:pt x="44460" y="71010"/>
                </a:lnTo>
                <a:lnTo>
                  <a:pt x="44460" y="71000"/>
                </a:lnTo>
                <a:lnTo>
                  <a:pt x="44450" y="70990"/>
                </a:lnTo>
                <a:lnTo>
                  <a:pt x="44450" y="70980"/>
                </a:lnTo>
                <a:lnTo>
                  <a:pt x="44450" y="70960"/>
                </a:lnTo>
                <a:lnTo>
                  <a:pt x="44450" y="70950"/>
                </a:lnTo>
                <a:lnTo>
                  <a:pt x="44460" y="70940"/>
                </a:lnTo>
                <a:lnTo>
                  <a:pt x="44450" y="70930"/>
                </a:lnTo>
                <a:lnTo>
                  <a:pt x="44450" y="70910"/>
                </a:lnTo>
                <a:lnTo>
                  <a:pt x="44440" y="70900"/>
                </a:lnTo>
                <a:lnTo>
                  <a:pt x="44430" y="70880"/>
                </a:lnTo>
                <a:lnTo>
                  <a:pt x="44430" y="70870"/>
                </a:lnTo>
                <a:lnTo>
                  <a:pt x="44420" y="70860"/>
                </a:lnTo>
                <a:lnTo>
                  <a:pt x="44410" y="70850"/>
                </a:lnTo>
                <a:lnTo>
                  <a:pt x="44390" y="70840"/>
                </a:lnTo>
                <a:lnTo>
                  <a:pt x="44380" y="70840"/>
                </a:lnTo>
                <a:lnTo>
                  <a:pt x="44370" y="70840"/>
                </a:lnTo>
                <a:lnTo>
                  <a:pt x="44350" y="70840"/>
                </a:lnTo>
                <a:lnTo>
                  <a:pt x="44330" y="70830"/>
                </a:lnTo>
                <a:lnTo>
                  <a:pt x="44320" y="70820"/>
                </a:lnTo>
                <a:lnTo>
                  <a:pt x="44300" y="70810"/>
                </a:lnTo>
                <a:lnTo>
                  <a:pt x="44290" y="70800"/>
                </a:lnTo>
                <a:lnTo>
                  <a:pt x="44280" y="70800"/>
                </a:lnTo>
                <a:lnTo>
                  <a:pt x="44270" y="70790"/>
                </a:lnTo>
                <a:lnTo>
                  <a:pt x="44260" y="70790"/>
                </a:lnTo>
                <a:lnTo>
                  <a:pt x="44250" y="70780"/>
                </a:lnTo>
                <a:lnTo>
                  <a:pt x="44240" y="70770"/>
                </a:lnTo>
                <a:lnTo>
                  <a:pt x="44240" y="70760"/>
                </a:lnTo>
                <a:lnTo>
                  <a:pt x="44230" y="70750"/>
                </a:lnTo>
                <a:lnTo>
                  <a:pt x="44220" y="70750"/>
                </a:lnTo>
                <a:lnTo>
                  <a:pt x="44210" y="70740"/>
                </a:lnTo>
                <a:lnTo>
                  <a:pt x="44200" y="70730"/>
                </a:lnTo>
                <a:lnTo>
                  <a:pt x="44190" y="70730"/>
                </a:lnTo>
                <a:lnTo>
                  <a:pt x="44180" y="70720"/>
                </a:lnTo>
                <a:lnTo>
                  <a:pt x="44160" y="70700"/>
                </a:lnTo>
                <a:lnTo>
                  <a:pt x="44150" y="70690"/>
                </a:lnTo>
                <a:lnTo>
                  <a:pt x="44150" y="70680"/>
                </a:lnTo>
                <a:lnTo>
                  <a:pt x="44140" y="70680"/>
                </a:lnTo>
                <a:lnTo>
                  <a:pt x="44130" y="70660"/>
                </a:lnTo>
                <a:lnTo>
                  <a:pt x="44110" y="70640"/>
                </a:lnTo>
                <a:lnTo>
                  <a:pt x="44100" y="70620"/>
                </a:lnTo>
                <a:lnTo>
                  <a:pt x="44090" y="70610"/>
                </a:lnTo>
                <a:lnTo>
                  <a:pt x="43960" y="70550"/>
                </a:lnTo>
                <a:lnTo>
                  <a:pt x="43940" y="70560"/>
                </a:lnTo>
                <a:lnTo>
                  <a:pt x="43930" y="70560"/>
                </a:lnTo>
                <a:lnTo>
                  <a:pt x="43920" y="70560"/>
                </a:lnTo>
                <a:lnTo>
                  <a:pt x="43910" y="70550"/>
                </a:lnTo>
                <a:lnTo>
                  <a:pt x="43910" y="70540"/>
                </a:lnTo>
                <a:lnTo>
                  <a:pt x="43900" y="70530"/>
                </a:lnTo>
                <a:lnTo>
                  <a:pt x="43890" y="70520"/>
                </a:lnTo>
                <a:lnTo>
                  <a:pt x="43890" y="70510"/>
                </a:lnTo>
                <a:lnTo>
                  <a:pt x="43890" y="70500"/>
                </a:lnTo>
                <a:lnTo>
                  <a:pt x="43880" y="70490"/>
                </a:lnTo>
                <a:lnTo>
                  <a:pt x="43860" y="70450"/>
                </a:lnTo>
                <a:lnTo>
                  <a:pt x="43820" y="70320"/>
                </a:lnTo>
                <a:lnTo>
                  <a:pt x="43820" y="70310"/>
                </a:lnTo>
                <a:lnTo>
                  <a:pt x="43810" y="70310"/>
                </a:lnTo>
                <a:lnTo>
                  <a:pt x="43810" y="70300"/>
                </a:lnTo>
                <a:lnTo>
                  <a:pt x="43800" y="70270"/>
                </a:lnTo>
                <a:lnTo>
                  <a:pt x="43760" y="70230"/>
                </a:lnTo>
                <a:lnTo>
                  <a:pt x="43740" y="70240"/>
                </a:lnTo>
                <a:lnTo>
                  <a:pt x="43730" y="70240"/>
                </a:lnTo>
                <a:lnTo>
                  <a:pt x="43710" y="70240"/>
                </a:lnTo>
                <a:lnTo>
                  <a:pt x="43700" y="70240"/>
                </a:lnTo>
                <a:lnTo>
                  <a:pt x="43680" y="70240"/>
                </a:lnTo>
                <a:lnTo>
                  <a:pt x="43670" y="70240"/>
                </a:lnTo>
                <a:lnTo>
                  <a:pt x="43660" y="70240"/>
                </a:lnTo>
                <a:lnTo>
                  <a:pt x="43650" y="70230"/>
                </a:lnTo>
                <a:lnTo>
                  <a:pt x="43640" y="70230"/>
                </a:lnTo>
                <a:lnTo>
                  <a:pt x="43630" y="70230"/>
                </a:lnTo>
                <a:lnTo>
                  <a:pt x="43620" y="70220"/>
                </a:lnTo>
                <a:lnTo>
                  <a:pt x="43600" y="70210"/>
                </a:lnTo>
                <a:lnTo>
                  <a:pt x="43590" y="70210"/>
                </a:lnTo>
                <a:lnTo>
                  <a:pt x="43580" y="70200"/>
                </a:lnTo>
                <a:lnTo>
                  <a:pt x="43570" y="70200"/>
                </a:lnTo>
                <a:lnTo>
                  <a:pt x="43550" y="70190"/>
                </a:lnTo>
                <a:lnTo>
                  <a:pt x="43540" y="70190"/>
                </a:lnTo>
                <a:lnTo>
                  <a:pt x="43530" y="70190"/>
                </a:lnTo>
                <a:lnTo>
                  <a:pt x="43510" y="70200"/>
                </a:lnTo>
                <a:lnTo>
                  <a:pt x="43500" y="70210"/>
                </a:lnTo>
                <a:lnTo>
                  <a:pt x="43480" y="70210"/>
                </a:lnTo>
                <a:lnTo>
                  <a:pt x="43460" y="70220"/>
                </a:lnTo>
                <a:lnTo>
                  <a:pt x="43440" y="70220"/>
                </a:lnTo>
                <a:lnTo>
                  <a:pt x="43440" y="70230"/>
                </a:lnTo>
                <a:lnTo>
                  <a:pt x="43430" y="70230"/>
                </a:lnTo>
                <a:lnTo>
                  <a:pt x="43410" y="70240"/>
                </a:lnTo>
                <a:lnTo>
                  <a:pt x="43400" y="70250"/>
                </a:lnTo>
                <a:lnTo>
                  <a:pt x="43380" y="70270"/>
                </a:lnTo>
                <a:lnTo>
                  <a:pt x="43360" y="70280"/>
                </a:lnTo>
                <a:lnTo>
                  <a:pt x="43350" y="70290"/>
                </a:lnTo>
                <a:lnTo>
                  <a:pt x="43350" y="70310"/>
                </a:lnTo>
                <a:lnTo>
                  <a:pt x="43340" y="70320"/>
                </a:lnTo>
                <a:lnTo>
                  <a:pt x="43330" y="70320"/>
                </a:lnTo>
                <a:lnTo>
                  <a:pt x="43320" y="70320"/>
                </a:lnTo>
                <a:lnTo>
                  <a:pt x="43310" y="70320"/>
                </a:lnTo>
                <a:lnTo>
                  <a:pt x="43300" y="70320"/>
                </a:lnTo>
                <a:lnTo>
                  <a:pt x="43280" y="70310"/>
                </a:lnTo>
                <a:lnTo>
                  <a:pt x="43280" y="70300"/>
                </a:lnTo>
                <a:lnTo>
                  <a:pt x="43270" y="70290"/>
                </a:lnTo>
                <a:lnTo>
                  <a:pt x="43260" y="70280"/>
                </a:lnTo>
                <a:lnTo>
                  <a:pt x="43250" y="70270"/>
                </a:lnTo>
                <a:lnTo>
                  <a:pt x="43250" y="70250"/>
                </a:lnTo>
                <a:lnTo>
                  <a:pt x="43240" y="70240"/>
                </a:lnTo>
                <a:lnTo>
                  <a:pt x="43240" y="70220"/>
                </a:lnTo>
                <a:lnTo>
                  <a:pt x="43240" y="70210"/>
                </a:lnTo>
                <a:lnTo>
                  <a:pt x="43240" y="70180"/>
                </a:lnTo>
                <a:lnTo>
                  <a:pt x="43240" y="70170"/>
                </a:lnTo>
                <a:lnTo>
                  <a:pt x="43230" y="70140"/>
                </a:lnTo>
                <a:lnTo>
                  <a:pt x="43240" y="70110"/>
                </a:lnTo>
                <a:lnTo>
                  <a:pt x="43240" y="70090"/>
                </a:lnTo>
                <a:lnTo>
                  <a:pt x="43250" y="70080"/>
                </a:lnTo>
                <a:lnTo>
                  <a:pt x="43250" y="70070"/>
                </a:lnTo>
                <a:lnTo>
                  <a:pt x="43260" y="70050"/>
                </a:lnTo>
                <a:lnTo>
                  <a:pt x="43260" y="70040"/>
                </a:lnTo>
                <a:lnTo>
                  <a:pt x="43260" y="70010"/>
                </a:lnTo>
                <a:lnTo>
                  <a:pt x="43260" y="70000"/>
                </a:lnTo>
                <a:lnTo>
                  <a:pt x="43260" y="69980"/>
                </a:lnTo>
                <a:lnTo>
                  <a:pt x="43260" y="69960"/>
                </a:lnTo>
                <a:lnTo>
                  <a:pt x="43260" y="69950"/>
                </a:lnTo>
                <a:lnTo>
                  <a:pt x="43270" y="69940"/>
                </a:lnTo>
                <a:lnTo>
                  <a:pt x="43270" y="69930"/>
                </a:lnTo>
                <a:lnTo>
                  <a:pt x="43280" y="69920"/>
                </a:lnTo>
                <a:lnTo>
                  <a:pt x="43280" y="69900"/>
                </a:lnTo>
                <a:lnTo>
                  <a:pt x="43280" y="69890"/>
                </a:lnTo>
                <a:lnTo>
                  <a:pt x="43280" y="69870"/>
                </a:lnTo>
                <a:lnTo>
                  <a:pt x="43280" y="69850"/>
                </a:lnTo>
                <a:lnTo>
                  <a:pt x="43270" y="69840"/>
                </a:lnTo>
                <a:lnTo>
                  <a:pt x="43270" y="69830"/>
                </a:lnTo>
                <a:lnTo>
                  <a:pt x="43260" y="69820"/>
                </a:lnTo>
                <a:lnTo>
                  <a:pt x="43250" y="69820"/>
                </a:lnTo>
                <a:lnTo>
                  <a:pt x="43240" y="69810"/>
                </a:lnTo>
                <a:lnTo>
                  <a:pt x="43230" y="69800"/>
                </a:lnTo>
                <a:lnTo>
                  <a:pt x="43220" y="69790"/>
                </a:lnTo>
                <a:lnTo>
                  <a:pt x="43210" y="69780"/>
                </a:lnTo>
                <a:lnTo>
                  <a:pt x="43200" y="69770"/>
                </a:lnTo>
                <a:lnTo>
                  <a:pt x="43190" y="69770"/>
                </a:lnTo>
                <a:lnTo>
                  <a:pt x="43180" y="69770"/>
                </a:lnTo>
                <a:lnTo>
                  <a:pt x="43170" y="69760"/>
                </a:lnTo>
                <a:lnTo>
                  <a:pt x="43160" y="69750"/>
                </a:lnTo>
                <a:lnTo>
                  <a:pt x="43150" y="69740"/>
                </a:lnTo>
                <a:lnTo>
                  <a:pt x="43140" y="69730"/>
                </a:lnTo>
                <a:lnTo>
                  <a:pt x="43130" y="69720"/>
                </a:lnTo>
                <a:lnTo>
                  <a:pt x="43130" y="69710"/>
                </a:lnTo>
                <a:lnTo>
                  <a:pt x="43130" y="69690"/>
                </a:lnTo>
                <a:lnTo>
                  <a:pt x="43130" y="69680"/>
                </a:lnTo>
                <a:lnTo>
                  <a:pt x="43120" y="69670"/>
                </a:lnTo>
                <a:lnTo>
                  <a:pt x="43120" y="69660"/>
                </a:lnTo>
                <a:lnTo>
                  <a:pt x="43120" y="69640"/>
                </a:lnTo>
                <a:lnTo>
                  <a:pt x="43120" y="69630"/>
                </a:lnTo>
                <a:lnTo>
                  <a:pt x="43120" y="69610"/>
                </a:lnTo>
                <a:lnTo>
                  <a:pt x="43130" y="69600"/>
                </a:lnTo>
                <a:lnTo>
                  <a:pt x="43130" y="69580"/>
                </a:lnTo>
                <a:lnTo>
                  <a:pt x="43140" y="69570"/>
                </a:lnTo>
                <a:lnTo>
                  <a:pt x="43140" y="69550"/>
                </a:lnTo>
                <a:lnTo>
                  <a:pt x="43140" y="69540"/>
                </a:lnTo>
                <a:lnTo>
                  <a:pt x="43140" y="69530"/>
                </a:lnTo>
                <a:lnTo>
                  <a:pt x="43140" y="69520"/>
                </a:lnTo>
                <a:lnTo>
                  <a:pt x="43130" y="69510"/>
                </a:lnTo>
                <a:lnTo>
                  <a:pt x="43130" y="69500"/>
                </a:lnTo>
                <a:lnTo>
                  <a:pt x="43120" y="69490"/>
                </a:lnTo>
                <a:lnTo>
                  <a:pt x="43110" y="69470"/>
                </a:lnTo>
                <a:lnTo>
                  <a:pt x="43100" y="69460"/>
                </a:lnTo>
                <a:lnTo>
                  <a:pt x="43090" y="69450"/>
                </a:lnTo>
                <a:lnTo>
                  <a:pt x="43090" y="69440"/>
                </a:lnTo>
                <a:lnTo>
                  <a:pt x="43080" y="69430"/>
                </a:lnTo>
                <a:lnTo>
                  <a:pt x="43060" y="69410"/>
                </a:lnTo>
                <a:lnTo>
                  <a:pt x="43060" y="69400"/>
                </a:lnTo>
                <a:lnTo>
                  <a:pt x="43050" y="69400"/>
                </a:lnTo>
                <a:lnTo>
                  <a:pt x="43030" y="69380"/>
                </a:lnTo>
                <a:lnTo>
                  <a:pt x="43030" y="69370"/>
                </a:lnTo>
                <a:lnTo>
                  <a:pt x="43020" y="69360"/>
                </a:lnTo>
                <a:lnTo>
                  <a:pt x="43000" y="69350"/>
                </a:lnTo>
                <a:lnTo>
                  <a:pt x="42990" y="69340"/>
                </a:lnTo>
                <a:lnTo>
                  <a:pt x="42980" y="69330"/>
                </a:lnTo>
                <a:lnTo>
                  <a:pt x="42960" y="69320"/>
                </a:lnTo>
                <a:lnTo>
                  <a:pt x="42950" y="69310"/>
                </a:lnTo>
                <a:lnTo>
                  <a:pt x="42950" y="69290"/>
                </a:lnTo>
                <a:lnTo>
                  <a:pt x="42950" y="69280"/>
                </a:lnTo>
                <a:lnTo>
                  <a:pt x="42930" y="69270"/>
                </a:lnTo>
                <a:lnTo>
                  <a:pt x="42920" y="69260"/>
                </a:lnTo>
                <a:lnTo>
                  <a:pt x="42900" y="69250"/>
                </a:lnTo>
                <a:lnTo>
                  <a:pt x="42890" y="69250"/>
                </a:lnTo>
                <a:lnTo>
                  <a:pt x="42870" y="69260"/>
                </a:lnTo>
                <a:lnTo>
                  <a:pt x="42860" y="69260"/>
                </a:lnTo>
                <a:lnTo>
                  <a:pt x="42840" y="69260"/>
                </a:lnTo>
                <a:lnTo>
                  <a:pt x="42830" y="69260"/>
                </a:lnTo>
                <a:lnTo>
                  <a:pt x="42800" y="69270"/>
                </a:lnTo>
                <a:lnTo>
                  <a:pt x="42780" y="69280"/>
                </a:lnTo>
                <a:lnTo>
                  <a:pt x="42760" y="69280"/>
                </a:lnTo>
                <a:lnTo>
                  <a:pt x="42750" y="69290"/>
                </a:lnTo>
                <a:lnTo>
                  <a:pt x="42740" y="69300"/>
                </a:lnTo>
                <a:lnTo>
                  <a:pt x="42740" y="69310"/>
                </a:lnTo>
                <a:lnTo>
                  <a:pt x="42730" y="69320"/>
                </a:lnTo>
                <a:lnTo>
                  <a:pt x="42720" y="69340"/>
                </a:lnTo>
                <a:lnTo>
                  <a:pt x="42710" y="69350"/>
                </a:lnTo>
                <a:lnTo>
                  <a:pt x="42700" y="69360"/>
                </a:lnTo>
                <a:lnTo>
                  <a:pt x="42680" y="69370"/>
                </a:lnTo>
                <a:lnTo>
                  <a:pt x="42670" y="69370"/>
                </a:lnTo>
                <a:lnTo>
                  <a:pt x="42660" y="69370"/>
                </a:lnTo>
                <a:lnTo>
                  <a:pt x="42640" y="69370"/>
                </a:lnTo>
                <a:lnTo>
                  <a:pt x="42620" y="69370"/>
                </a:lnTo>
                <a:lnTo>
                  <a:pt x="42610" y="69360"/>
                </a:lnTo>
                <a:lnTo>
                  <a:pt x="42600" y="69360"/>
                </a:lnTo>
                <a:lnTo>
                  <a:pt x="42590" y="69350"/>
                </a:lnTo>
                <a:lnTo>
                  <a:pt x="42570" y="69340"/>
                </a:lnTo>
                <a:lnTo>
                  <a:pt x="42560" y="69340"/>
                </a:lnTo>
                <a:lnTo>
                  <a:pt x="42550" y="69340"/>
                </a:lnTo>
                <a:lnTo>
                  <a:pt x="42540" y="69340"/>
                </a:lnTo>
                <a:lnTo>
                  <a:pt x="42530" y="69340"/>
                </a:lnTo>
                <a:lnTo>
                  <a:pt x="42510" y="69340"/>
                </a:lnTo>
                <a:lnTo>
                  <a:pt x="42480" y="69330"/>
                </a:lnTo>
                <a:lnTo>
                  <a:pt x="42460" y="69330"/>
                </a:lnTo>
                <a:lnTo>
                  <a:pt x="42440" y="69330"/>
                </a:lnTo>
                <a:lnTo>
                  <a:pt x="42440" y="69320"/>
                </a:lnTo>
                <a:lnTo>
                  <a:pt x="42410" y="69310"/>
                </a:lnTo>
                <a:lnTo>
                  <a:pt x="42380" y="69310"/>
                </a:lnTo>
                <a:lnTo>
                  <a:pt x="42360" y="69300"/>
                </a:lnTo>
                <a:lnTo>
                  <a:pt x="42320" y="69290"/>
                </a:lnTo>
                <a:lnTo>
                  <a:pt x="42290" y="69280"/>
                </a:lnTo>
                <a:lnTo>
                  <a:pt x="42270" y="69280"/>
                </a:lnTo>
                <a:lnTo>
                  <a:pt x="42260" y="69270"/>
                </a:lnTo>
                <a:lnTo>
                  <a:pt x="42240" y="69270"/>
                </a:lnTo>
                <a:lnTo>
                  <a:pt x="42220" y="69260"/>
                </a:lnTo>
                <a:lnTo>
                  <a:pt x="42190" y="69260"/>
                </a:lnTo>
                <a:lnTo>
                  <a:pt x="42170" y="69250"/>
                </a:lnTo>
                <a:lnTo>
                  <a:pt x="42150" y="69240"/>
                </a:lnTo>
                <a:lnTo>
                  <a:pt x="42140" y="69240"/>
                </a:lnTo>
                <a:lnTo>
                  <a:pt x="42130" y="69230"/>
                </a:lnTo>
                <a:lnTo>
                  <a:pt x="42120" y="69220"/>
                </a:lnTo>
                <a:lnTo>
                  <a:pt x="42110" y="69210"/>
                </a:lnTo>
                <a:lnTo>
                  <a:pt x="42110" y="69190"/>
                </a:lnTo>
                <a:lnTo>
                  <a:pt x="42110" y="69180"/>
                </a:lnTo>
                <a:lnTo>
                  <a:pt x="42110" y="69170"/>
                </a:lnTo>
                <a:lnTo>
                  <a:pt x="42130" y="69160"/>
                </a:lnTo>
                <a:lnTo>
                  <a:pt x="42130" y="69150"/>
                </a:lnTo>
                <a:lnTo>
                  <a:pt x="42080" y="69090"/>
                </a:lnTo>
                <a:lnTo>
                  <a:pt x="42060" y="69090"/>
                </a:lnTo>
                <a:lnTo>
                  <a:pt x="42050" y="69090"/>
                </a:lnTo>
                <a:lnTo>
                  <a:pt x="42040" y="69090"/>
                </a:lnTo>
                <a:lnTo>
                  <a:pt x="42030" y="69100"/>
                </a:lnTo>
                <a:lnTo>
                  <a:pt x="42010" y="69100"/>
                </a:lnTo>
                <a:lnTo>
                  <a:pt x="42000" y="69110"/>
                </a:lnTo>
                <a:lnTo>
                  <a:pt x="41990" y="69110"/>
                </a:lnTo>
                <a:lnTo>
                  <a:pt x="41980" y="69120"/>
                </a:lnTo>
                <a:lnTo>
                  <a:pt x="41960" y="69120"/>
                </a:lnTo>
                <a:lnTo>
                  <a:pt x="41940" y="69130"/>
                </a:lnTo>
                <a:lnTo>
                  <a:pt x="41920" y="69140"/>
                </a:lnTo>
                <a:lnTo>
                  <a:pt x="41910" y="69140"/>
                </a:lnTo>
                <a:lnTo>
                  <a:pt x="41890" y="69140"/>
                </a:lnTo>
                <a:lnTo>
                  <a:pt x="41880" y="69140"/>
                </a:lnTo>
                <a:lnTo>
                  <a:pt x="41870" y="69150"/>
                </a:lnTo>
                <a:lnTo>
                  <a:pt x="41860" y="69150"/>
                </a:lnTo>
                <a:lnTo>
                  <a:pt x="41860" y="69160"/>
                </a:lnTo>
                <a:lnTo>
                  <a:pt x="41850" y="69160"/>
                </a:lnTo>
                <a:lnTo>
                  <a:pt x="41830" y="69160"/>
                </a:lnTo>
                <a:lnTo>
                  <a:pt x="41820" y="69170"/>
                </a:lnTo>
                <a:lnTo>
                  <a:pt x="41810" y="69170"/>
                </a:lnTo>
                <a:lnTo>
                  <a:pt x="41790" y="69170"/>
                </a:lnTo>
                <a:lnTo>
                  <a:pt x="41770" y="69170"/>
                </a:lnTo>
                <a:lnTo>
                  <a:pt x="41750" y="69170"/>
                </a:lnTo>
                <a:lnTo>
                  <a:pt x="41730" y="69170"/>
                </a:lnTo>
                <a:lnTo>
                  <a:pt x="41710" y="69160"/>
                </a:lnTo>
                <a:lnTo>
                  <a:pt x="41700" y="69160"/>
                </a:lnTo>
                <a:lnTo>
                  <a:pt x="41680" y="69150"/>
                </a:lnTo>
                <a:lnTo>
                  <a:pt x="41660" y="69140"/>
                </a:lnTo>
                <a:lnTo>
                  <a:pt x="41650" y="69140"/>
                </a:lnTo>
                <a:lnTo>
                  <a:pt x="41640" y="69140"/>
                </a:lnTo>
                <a:lnTo>
                  <a:pt x="41560" y="69160"/>
                </a:lnTo>
                <a:lnTo>
                  <a:pt x="41550" y="69160"/>
                </a:lnTo>
                <a:lnTo>
                  <a:pt x="41530" y="69180"/>
                </a:lnTo>
                <a:lnTo>
                  <a:pt x="41530" y="69190"/>
                </a:lnTo>
                <a:lnTo>
                  <a:pt x="41520" y="69190"/>
                </a:lnTo>
                <a:lnTo>
                  <a:pt x="41520" y="69200"/>
                </a:lnTo>
                <a:lnTo>
                  <a:pt x="41510" y="69210"/>
                </a:lnTo>
                <a:lnTo>
                  <a:pt x="41500" y="69230"/>
                </a:lnTo>
                <a:lnTo>
                  <a:pt x="41500" y="69240"/>
                </a:lnTo>
                <a:lnTo>
                  <a:pt x="41490" y="69250"/>
                </a:lnTo>
                <a:lnTo>
                  <a:pt x="41490" y="69260"/>
                </a:lnTo>
                <a:lnTo>
                  <a:pt x="41480" y="69260"/>
                </a:lnTo>
                <a:lnTo>
                  <a:pt x="41480" y="69280"/>
                </a:lnTo>
                <a:lnTo>
                  <a:pt x="41480" y="69290"/>
                </a:lnTo>
                <a:lnTo>
                  <a:pt x="41480" y="69300"/>
                </a:lnTo>
                <a:lnTo>
                  <a:pt x="41480" y="69310"/>
                </a:lnTo>
                <a:lnTo>
                  <a:pt x="41480" y="69320"/>
                </a:lnTo>
                <a:lnTo>
                  <a:pt x="41470" y="69320"/>
                </a:lnTo>
                <a:lnTo>
                  <a:pt x="41470" y="69330"/>
                </a:lnTo>
                <a:lnTo>
                  <a:pt x="41470" y="69340"/>
                </a:lnTo>
                <a:lnTo>
                  <a:pt x="41460" y="69350"/>
                </a:lnTo>
                <a:lnTo>
                  <a:pt x="41460" y="69360"/>
                </a:lnTo>
                <a:lnTo>
                  <a:pt x="41450" y="69370"/>
                </a:lnTo>
                <a:lnTo>
                  <a:pt x="41450" y="69380"/>
                </a:lnTo>
                <a:lnTo>
                  <a:pt x="41440" y="69390"/>
                </a:lnTo>
                <a:lnTo>
                  <a:pt x="41430" y="69400"/>
                </a:lnTo>
                <a:lnTo>
                  <a:pt x="41420" y="69400"/>
                </a:lnTo>
                <a:lnTo>
                  <a:pt x="41410" y="69400"/>
                </a:lnTo>
                <a:lnTo>
                  <a:pt x="41390" y="69400"/>
                </a:lnTo>
                <a:lnTo>
                  <a:pt x="41380" y="69400"/>
                </a:lnTo>
                <a:lnTo>
                  <a:pt x="41370" y="69400"/>
                </a:lnTo>
                <a:lnTo>
                  <a:pt x="41360" y="69400"/>
                </a:lnTo>
                <a:lnTo>
                  <a:pt x="41340" y="69400"/>
                </a:lnTo>
                <a:lnTo>
                  <a:pt x="41330" y="69410"/>
                </a:lnTo>
                <a:lnTo>
                  <a:pt x="41330" y="69420"/>
                </a:lnTo>
                <a:lnTo>
                  <a:pt x="41320" y="69420"/>
                </a:lnTo>
                <a:lnTo>
                  <a:pt x="41310" y="69420"/>
                </a:lnTo>
                <a:lnTo>
                  <a:pt x="41300" y="69420"/>
                </a:lnTo>
                <a:lnTo>
                  <a:pt x="41290" y="69420"/>
                </a:lnTo>
                <a:lnTo>
                  <a:pt x="41270" y="69420"/>
                </a:lnTo>
                <a:lnTo>
                  <a:pt x="41270" y="69410"/>
                </a:lnTo>
                <a:lnTo>
                  <a:pt x="41270" y="69390"/>
                </a:lnTo>
                <a:lnTo>
                  <a:pt x="41280" y="68910"/>
                </a:lnTo>
                <a:lnTo>
                  <a:pt x="41430" y="68780"/>
                </a:lnTo>
                <a:lnTo>
                  <a:pt x="41520" y="68690"/>
                </a:lnTo>
                <a:lnTo>
                  <a:pt x="41530" y="68690"/>
                </a:lnTo>
                <a:lnTo>
                  <a:pt x="42160" y="68120"/>
                </a:lnTo>
                <a:lnTo>
                  <a:pt x="42600" y="67720"/>
                </a:lnTo>
                <a:lnTo>
                  <a:pt x="43390" y="67010"/>
                </a:lnTo>
                <a:lnTo>
                  <a:pt x="43430" y="66980"/>
                </a:lnTo>
                <a:lnTo>
                  <a:pt x="43450" y="66970"/>
                </a:lnTo>
                <a:lnTo>
                  <a:pt x="43590" y="66840"/>
                </a:lnTo>
                <a:lnTo>
                  <a:pt x="43840" y="66620"/>
                </a:lnTo>
                <a:lnTo>
                  <a:pt x="43930" y="66530"/>
                </a:lnTo>
                <a:lnTo>
                  <a:pt x="44060" y="66420"/>
                </a:lnTo>
                <a:lnTo>
                  <a:pt x="44130" y="66350"/>
                </a:lnTo>
                <a:lnTo>
                  <a:pt x="44140" y="66350"/>
                </a:lnTo>
                <a:lnTo>
                  <a:pt x="44210" y="66350"/>
                </a:lnTo>
                <a:lnTo>
                  <a:pt x="44460" y="66350"/>
                </a:lnTo>
                <a:lnTo>
                  <a:pt x="44480" y="66350"/>
                </a:lnTo>
                <a:lnTo>
                  <a:pt x="44490" y="66350"/>
                </a:lnTo>
                <a:lnTo>
                  <a:pt x="44490" y="66340"/>
                </a:lnTo>
                <a:lnTo>
                  <a:pt x="44490" y="66330"/>
                </a:lnTo>
                <a:lnTo>
                  <a:pt x="44490" y="66320"/>
                </a:lnTo>
                <a:lnTo>
                  <a:pt x="44490" y="66310"/>
                </a:lnTo>
                <a:lnTo>
                  <a:pt x="44480" y="66300"/>
                </a:lnTo>
                <a:lnTo>
                  <a:pt x="44470" y="66270"/>
                </a:lnTo>
                <a:lnTo>
                  <a:pt x="44470" y="66240"/>
                </a:lnTo>
                <a:lnTo>
                  <a:pt x="44470" y="66220"/>
                </a:lnTo>
                <a:lnTo>
                  <a:pt x="44480" y="66190"/>
                </a:lnTo>
                <a:lnTo>
                  <a:pt x="44490" y="66150"/>
                </a:lnTo>
                <a:lnTo>
                  <a:pt x="44490" y="66130"/>
                </a:lnTo>
                <a:lnTo>
                  <a:pt x="44490" y="66110"/>
                </a:lnTo>
                <a:lnTo>
                  <a:pt x="44480" y="66080"/>
                </a:lnTo>
                <a:lnTo>
                  <a:pt x="44490" y="66060"/>
                </a:lnTo>
                <a:lnTo>
                  <a:pt x="44510" y="66020"/>
                </a:lnTo>
                <a:lnTo>
                  <a:pt x="44530" y="66000"/>
                </a:lnTo>
                <a:lnTo>
                  <a:pt x="44550" y="65990"/>
                </a:lnTo>
                <a:lnTo>
                  <a:pt x="44570" y="65990"/>
                </a:lnTo>
                <a:lnTo>
                  <a:pt x="44580" y="65980"/>
                </a:lnTo>
                <a:lnTo>
                  <a:pt x="44590" y="65980"/>
                </a:lnTo>
                <a:lnTo>
                  <a:pt x="44600" y="65970"/>
                </a:lnTo>
                <a:lnTo>
                  <a:pt x="44800" y="65720"/>
                </a:lnTo>
                <a:lnTo>
                  <a:pt x="44860" y="65620"/>
                </a:lnTo>
                <a:lnTo>
                  <a:pt x="44860" y="65610"/>
                </a:lnTo>
                <a:lnTo>
                  <a:pt x="44860" y="65590"/>
                </a:lnTo>
                <a:lnTo>
                  <a:pt x="44860" y="65580"/>
                </a:lnTo>
                <a:lnTo>
                  <a:pt x="44880" y="65560"/>
                </a:lnTo>
                <a:lnTo>
                  <a:pt x="44910" y="65550"/>
                </a:lnTo>
                <a:lnTo>
                  <a:pt x="44960" y="65470"/>
                </a:lnTo>
                <a:lnTo>
                  <a:pt x="44950" y="65460"/>
                </a:lnTo>
                <a:lnTo>
                  <a:pt x="44950" y="65420"/>
                </a:lnTo>
                <a:lnTo>
                  <a:pt x="44950" y="65400"/>
                </a:lnTo>
                <a:lnTo>
                  <a:pt x="44940" y="65370"/>
                </a:lnTo>
                <a:lnTo>
                  <a:pt x="44930" y="65350"/>
                </a:lnTo>
                <a:lnTo>
                  <a:pt x="44920" y="65330"/>
                </a:lnTo>
                <a:lnTo>
                  <a:pt x="44910" y="65310"/>
                </a:lnTo>
                <a:lnTo>
                  <a:pt x="44900" y="65290"/>
                </a:lnTo>
                <a:lnTo>
                  <a:pt x="44900" y="65270"/>
                </a:lnTo>
                <a:lnTo>
                  <a:pt x="44880" y="65240"/>
                </a:lnTo>
                <a:lnTo>
                  <a:pt x="44870" y="65220"/>
                </a:lnTo>
                <a:lnTo>
                  <a:pt x="44860" y="65210"/>
                </a:lnTo>
                <a:lnTo>
                  <a:pt x="44840" y="65190"/>
                </a:lnTo>
                <a:lnTo>
                  <a:pt x="44830" y="65170"/>
                </a:lnTo>
                <a:lnTo>
                  <a:pt x="44820" y="65130"/>
                </a:lnTo>
                <a:lnTo>
                  <a:pt x="44810" y="65090"/>
                </a:lnTo>
                <a:lnTo>
                  <a:pt x="44800" y="65060"/>
                </a:lnTo>
                <a:lnTo>
                  <a:pt x="44790" y="65030"/>
                </a:lnTo>
                <a:lnTo>
                  <a:pt x="44770" y="65000"/>
                </a:lnTo>
                <a:lnTo>
                  <a:pt x="44740" y="64980"/>
                </a:lnTo>
                <a:lnTo>
                  <a:pt x="44720" y="64970"/>
                </a:lnTo>
                <a:lnTo>
                  <a:pt x="44680" y="64960"/>
                </a:lnTo>
                <a:lnTo>
                  <a:pt x="44650" y="64950"/>
                </a:lnTo>
                <a:lnTo>
                  <a:pt x="44630" y="64940"/>
                </a:lnTo>
                <a:lnTo>
                  <a:pt x="44620" y="64920"/>
                </a:lnTo>
                <a:lnTo>
                  <a:pt x="44580" y="64900"/>
                </a:lnTo>
                <a:lnTo>
                  <a:pt x="44570" y="64890"/>
                </a:lnTo>
                <a:lnTo>
                  <a:pt x="44540" y="64880"/>
                </a:lnTo>
                <a:lnTo>
                  <a:pt x="44520" y="64880"/>
                </a:lnTo>
                <a:lnTo>
                  <a:pt x="44490" y="64870"/>
                </a:lnTo>
                <a:lnTo>
                  <a:pt x="44450" y="64870"/>
                </a:lnTo>
                <a:lnTo>
                  <a:pt x="44430" y="64870"/>
                </a:lnTo>
                <a:lnTo>
                  <a:pt x="44400" y="64860"/>
                </a:lnTo>
                <a:lnTo>
                  <a:pt x="44380" y="64840"/>
                </a:lnTo>
                <a:lnTo>
                  <a:pt x="44370" y="64830"/>
                </a:lnTo>
                <a:lnTo>
                  <a:pt x="44350" y="64800"/>
                </a:lnTo>
                <a:lnTo>
                  <a:pt x="44340" y="64760"/>
                </a:lnTo>
                <a:lnTo>
                  <a:pt x="44330" y="64740"/>
                </a:lnTo>
                <a:lnTo>
                  <a:pt x="44320" y="64690"/>
                </a:lnTo>
                <a:lnTo>
                  <a:pt x="44310" y="64660"/>
                </a:lnTo>
                <a:lnTo>
                  <a:pt x="44310" y="64640"/>
                </a:lnTo>
                <a:lnTo>
                  <a:pt x="44310" y="64630"/>
                </a:lnTo>
                <a:lnTo>
                  <a:pt x="44310" y="64600"/>
                </a:lnTo>
                <a:lnTo>
                  <a:pt x="44310" y="64580"/>
                </a:lnTo>
                <a:lnTo>
                  <a:pt x="44310" y="64570"/>
                </a:lnTo>
                <a:lnTo>
                  <a:pt x="44220" y="64320"/>
                </a:lnTo>
                <a:lnTo>
                  <a:pt x="44210" y="64320"/>
                </a:lnTo>
                <a:lnTo>
                  <a:pt x="44200" y="64310"/>
                </a:lnTo>
                <a:lnTo>
                  <a:pt x="44190" y="64300"/>
                </a:lnTo>
                <a:lnTo>
                  <a:pt x="44180" y="64290"/>
                </a:lnTo>
                <a:lnTo>
                  <a:pt x="44170" y="64270"/>
                </a:lnTo>
                <a:lnTo>
                  <a:pt x="44160" y="64250"/>
                </a:lnTo>
                <a:lnTo>
                  <a:pt x="44160" y="64240"/>
                </a:lnTo>
                <a:lnTo>
                  <a:pt x="44160" y="64220"/>
                </a:lnTo>
                <a:lnTo>
                  <a:pt x="44160" y="64190"/>
                </a:lnTo>
                <a:lnTo>
                  <a:pt x="44160" y="64170"/>
                </a:lnTo>
                <a:lnTo>
                  <a:pt x="44140" y="64150"/>
                </a:lnTo>
                <a:lnTo>
                  <a:pt x="44130" y="64130"/>
                </a:lnTo>
                <a:lnTo>
                  <a:pt x="44110" y="64120"/>
                </a:lnTo>
                <a:lnTo>
                  <a:pt x="44090" y="64110"/>
                </a:lnTo>
                <a:lnTo>
                  <a:pt x="44070" y="64100"/>
                </a:lnTo>
                <a:lnTo>
                  <a:pt x="44070" y="64080"/>
                </a:lnTo>
                <a:lnTo>
                  <a:pt x="44060" y="64050"/>
                </a:lnTo>
                <a:lnTo>
                  <a:pt x="44050" y="63970"/>
                </a:lnTo>
                <a:lnTo>
                  <a:pt x="44040" y="63950"/>
                </a:lnTo>
                <a:lnTo>
                  <a:pt x="44040" y="63920"/>
                </a:lnTo>
                <a:lnTo>
                  <a:pt x="44050" y="63910"/>
                </a:lnTo>
                <a:lnTo>
                  <a:pt x="44060" y="63910"/>
                </a:lnTo>
                <a:lnTo>
                  <a:pt x="44080" y="63820"/>
                </a:lnTo>
                <a:lnTo>
                  <a:pt x="44090" y="63780"/>
                </a:lnTo>
                <a:lnTo>
                  <a:pt x="44100" y="63770"/>
                </a:lnTo>
                <a:lnTo>
                  <a:pt x="44100" y="63750"/>
                </a:lnTo>
                <a:lnTo>
                  <a:pt x="44100" y="63730"/>
                </a:lnTo>
                <a:lnTo>
                  <a:pt x="44100" y="63710"/>
                </a:lnTo>
                <a:lnTo>
                  <a:pt x="44100" y="63690"/>
                </a:lnTo>
                <a:lnTo>
                  <a:pt x="44090" y="63680"/>
                </a:lnTo>
                <a:lnTo>
                  <a:pt x="44070" y="63680"/>
                </a:lnTo>
                <a:lnTo>
                  <a:pt x="44050" y="63670"/>
                </a:lnTo>
                <a:lnTo>
                  <a:pt x="44020" y="63650"/>
                </a:lnTo>
                <a:lnTo>
                  <a:pt x="44010" y="63630"/>
                </a:lnTo>
                <a:lnTo>
                  <a:pt x="44010" y="63610"/>
                </a:lnTo>
                <a:lnTo>
                  <a:pt x="44020" y="63580"/>
                </a:lnTo>
                <a:lnTo>
                  <a:pt x="44030" y="63560"/>
                </a:lnTo>
                <a:lnTo>
                  <a:pt x="44040" y="63540"/>
                </a:lnTo>
                <a:lnTo>
                  <a:pt x="44050" y="63510"/>
                </a:lnTo>
                <a:lnTo>
                  <a:pt x="44040" y="63490"/>
                </a:lnTo>
                <a:lnTo>
                  <a:pt x="44040" y="63470"/>
                </a:lnTo>
                <a:lnTo>
                  <a:pt x="44010" y="63450"/>
                </a:lnTo>
                <a:lnTo>
                  <a:pt x="44000" y="63450"/>
                </a:lnTo>
                <a:lnTo>
                  <a:pt x="43980" y="63450"/>
                </a:lnTo>
                <a:lnTo>
                  <a:pt x="43960" y="63450"/>
                </a:lnTo>
                <a:lnTo>
                  <a:pt x="43940" y="63450"/>
                </a:lnTo>
                <a:lnTo>
                  <a:pt x="43920" y="63430"/>
                </a:lnTo>
                <a:lnTo>
                  <a:pt x="43920" y="63420"/>
                </a:lnTo>
                <a:lnTo>
                  <a:pt x="43910" y="63400"/>
                </a:lnTo>
                <a:lnTo>
                  <a:pt x="43900" y="63380"/>
                </a:lnTo>
                <a:lnTo>
                  <a:pt x="43890" y="63360"/>
                </a:lnTo>
                <a:lnTo>
                  <a:pt x="43870" y="63340"/>
                </a:lnTo>
                <a:lnTo>
                  <a:pt x="43850" y="63320"/>
                </a:lnTo>
                <a:lnTo>
                  <a:pt x="43840" y="63300"/>
                </a:lnTo>
                <a:lnTo>
                  <a:pt x="43820" y="63280"/>
                </a:lnTo>
                <a:lnTo>
                  <a:pt x="43810" y="63250"/>
                </a:lnTo>
                <a:lnTo>
                  <a:pt x="43810" y="63220"/>
                </a:lnTo>
                <a:lnTo>
                  <a:pt x="43810" y="63210"/>
                </a:lnTo>
                <a:lnTo>
                  <a:pt x="43800" y="63200"/>
                </a:lnTo>
                <a:lnTo>
                  <a:pt x="43800" y="63190"/>
                </a:lnTo>
                <a:lnTo>
                  <a:pt x="43790" y="63170"/>
                </a:lnTo>
                <a:lnTo>
                  <a:pt x="43790" y="63150"/>
                </a:lnTo>
                <a:lnTo>
                  <a:pt x="43790" y="63130"/>
                </a:lnTo>
                <a:lnTo>
                  <a:pt x="43790" y="63090"/>
                </a:lnTo>
                <a:lnTo>
                  <a:pt x="43790" y="63070"/>
                </a:lnTo>
                <a:lnTo>
                  <a:pt x="43790" y="63050"/>
                </a:lnTo>
                <a:lnTo>
                  <a:pt x="43770" y="63030"/>
                </a:lnTo>
                <a:lnTo>
                  <a:pt x="43760" y="63010"/>
                </a:lnTo>
                <a:lnTo>
                  <a:pt x="43750" y="62990"/>
                </a:lnTo>
                <a:lnTo>
                  <a:pt x="43740" y="62970"/>
                </a:lnTo>
                <a:lnTo>
                  <a:pt x="43730" y="62950"/>
                </a:lnTo>
                <a:lnTo>
                  <a:pt x="43720" y="62940"/>
                </a:lnTo>
                <a:lnTo>
                  <a:pt x="43710" y="62920"/>
                </a:lnTo>
                <a:lnTo>
                  <a:pt x="43700" y="62900"/>
                </a:lnTo>
                <a:lnTo>
                  <a:pt x="43690" y="62880"/>
                </a:lnTo>
                <a:lnTo>
                  <a:pt x="43680" y="62870"/>
                </a:lnTo>
                <a:lnTo>
                  <a:pt x="43660" y="62860"/>
                </a:lnTo>
                <a:lnTo>
                  <a:pt x="43640" y="62860"/>
                </a:lnTo>
                <a:lnTo>
                  <a:pt x="43620" y="62850"/>
                </a:lnTo>
                <a:lnTo>
                  <a:pt x="43610" y="62840"/>
                </a:lnTo>
                <a:lnTo>
                  <a:pt x="43590" y="62830"/>
                </a:lnTo>
                <a:lnTo>
                  <a:pt x="43580" y="62830"/>
                </a:lnTo>
                <a:lnTo>
                  <a:pt x="43570" y="62830"/>
                </a:lnTo>
                <a:lnTo>
                  <a:pt x="43560" y="62830"/>
                </a:lnTo>
                <a:lnTo>
                  <a:pt x="43540" y="62840"/>
                </a:lnTo>
                <a:lnTo>
                  <a:pt x="43530" y="62840"/>
                </a:lnTo>
                <a:lnTo>
                  <a:pt x="43520" y="62850"/>
                </a:lnTo>
                <a:lnTo>
                  <a:pt x="43500" y="62870"/>
                </a:lnTo>
                <a:lnTo>
                  <a:pt x="43480" y="62900"/>
                </a:lnTo>
                <a:lnTo>
                  <a:pt x="43460" y="62920"/>
                </a:lnTo>
                <a:lnTo>
                  <a:pt x="43450" y="62940"/>
                </a:lnTo>
                <a:lnTo>
                  <a:pt x="43430" y="62950"/>
                </a:lnTo>
                <a:lnTo>
                  <a:pt x="43400" y="62960"/>
                </a:lnTo>
                <a:lnTo>
                  <a:pt x="43380" y="62960"/>
                </a:lnTo>
                <a:lnTo>
                  <a:pt x="43360" y="62960"/>
                </a:lnTo>
                <a:lnTo>
                  <a:pt x="43350" y="62960"/>
                </a:lnTo>
                <a:lnTo>
                  <a:pt x="43330" y="62950"/>
                </a:lnTo>
                <a:lnTo>
                  <a:pt x="43320" y="62950"/>
                </a:lnTo>
                <a:lnTo>
                  <a:pt x="43310" y="62950"/>
                </a:lnTo>
                <a:lnTo>
                  <a:pt x="43300" y="62960"/>
                </a:lnTo>
                <a:lnTo>
                  <a:pt x="43280" y="62960"/>
                </a:lnTo>
                <a:lnTo>
                  <a:pt x="43250" y="62960"/>
                </a:lnTo>
                <a:lnTo>
                  <a:pt x="43220" y="62970"/>
                </a:lnTo>
                <a:lnTo>
                  <a:pt x="43180" y="62980"/>
                </a:lnTo>
                <a:lnTo>
                  <a:pt x="43150" y="62980"/>
                </a:lnTo>
                <a:lnTo>
                  <a:pt x="43110" y="62980"/>
                </a:lnTo>
                <a:lnTo>
                  <a:pt x="43070" y="62990"/>
                </a:lnTo>
                <a:lnTo>
                  <a:pt x="43040" y="62990"/>
                </a:lnTo>
                <a:lnTo>
                  <a:pt x="43010" y="62990"/>
                </a:lnTo>
                <a:lnTo>
                  <a:pt x="43000" y="62990"/>
                </a:lnTo>
                <a:lnTo>
                  <a:pt x="42980" y="62980"/>
                </a:lnTo>
                <a:lnTo>
                  <a:pt x="42970" y="62980"/>
                </a:lnTo>
                <a:lnTo>
                  <a:pt x="42960" y="62970"/>
                </a:lnTo>
                <a:lnTo>
                  <a:pt x="42950" y="62960"/>
                </a:lnTo>
                <a:lnTo>
                  <a:pt x="42940" y="62950"/>
                </a:lnTo>
                <a:lnTo>
                  <a:pt x="42940" y="62940"/>
                </a:lnTo>
                <a:lnTo>
                  <a:pt x="42930" y="62930"/>
                </a:lnTo>
                <a:lnTo>
                  <a:pt x="42920" y="62910"/>
                </a:lnTo>
                <a:lnTo>
                  <a:pt x="42910" y="62890"/>
                </a:lnTo>
                <a:lnTo>
                  <a:pt x="42890" y="62850"/>
                </a:lnTo>
                <a:lnTo>
                  <a:pt x="42880" y="62810"/>
                </a:lnTo>
                <a:lnTo>
                  <a:pt x="42870" y="62800"/>
                </a:lnTo>
                <a:lnTo>
                  <a:pt x="42850" y="62790"/>
                </a:lnTo>
                <a:lnTo>
                  <a:pt x="42840" y="62780"/>
                </a:lnTo>
                <a:lnTo>
                  <a:pt x="42820" y="62770"/>
                </a:lnTo>
                <a:lnTo>
                  <a:pt x="42800" y="62760"/>
                </a:lnTo>
                <a:lnTo>
                  <a:pt x="42790" y="62740"/>
                </a:lnTo>
                <a:lnTo>
                  <a:pt x="42790" y="62730"/>
                </a:lnTo>
                <a:lnTo>
                  <a:pt x="42790" y="62720"/>
                </a:lnTo>
                <a:lnTo>
                  <a:pt x="42790" y="62710"/>
                </a:lnTo>
                <a:lnTo>
                  <a:pt x="42780" y="62680"/>
                </a:lnTo>
                <a:lnTo>
                  <a:pt x="42780" y="62670"/>
                </a:lnTo>
                <a:lnTo>
                  <a:pt x="42760" y="62640"/>
                </a:lnTo>
                <a:lnTo>
                  <a:pt x="42760" y="62620"/>
                </a:lnTo>
                <a:lnTo>
                  <a:pt x="42740" y="62610"/>
                </a:lnTo>
                <a:lnTo>
                  <a:pt x="42740" y="62590"/>
                </a:lnTo>
                <a:lnTo>
                  <a:pt x="42730" y="62580"/>
                </a:lnTo>
                <a:lnTo>
                  <a:pt x="42730" y="62560"/>
                </a:lnTo>
                <a:lnTo>
                  <a:pt x="42730" y="62550"/>
                </a:lnTo>
                <a:lnTo>
                  <a:pt x="42730" y="62530"/>
                </a:lnTo>
                <a:lnTo>
                  <a:pt x="42730" y="62510"/>
                </a:lnTo>
                <a:lnTo>
                  <a:pt x="42720" y="62480"/>
                </a:lnTo>
                <a:lnTo>
                  <a:pt x="42730" y="62470"/>
                </a:lnTo>
                <a:lnTo>
                  <a:pt x="42730" y="62450"/>
                </a:lnTo>
                <a:lnTo>
                  <a:pt x="42730" y="62440"/>
                </a:lnTo>
                <a:lnTo>
                  <a:pt x="42730" y="62430"/>
                </a:lnTo>
                <a:lnTo>
                  <a:pt x="42730" y="62410"/>
                </a:lnTo>
                <a:lnTo>
                  <a:pt x="42730" y="62380"/>
                </a:lnTo>
                <a:lnTo>
                  <a:pt x="42730" y="62350"/>
                </a:lnTo>
                <a:lnTo>
                  <a:pt x="42730" y="62340"/>
                </a:lnTo>
                <a:lnTo>
                  <a:pt x="42730" y="62310"/>
                </a:lnTo>
                <a:lnTo>
                  <a:pt x="42720" y="62290"/>
                </a:lnTo>
                <a:lnTo>
                  <a:pt x="42720" y="62280"/>
                </a:lnTo>
                <a:lnTo>
                  <a:pt x="42710" y="62260"/>
                </a:lnTo>
                <a:lnTo>
                  <a:pt x="42700" y="62250"/>
                </a:lnTo>
                <a:lnTo>
                  <a:pt x="42700" y="62200"/>
                </a:lnTo>
                <a:lnTo>
                  <a:pt x="42680" y="62170"/>
                </a:lnTo>
                <a:lnTo>
                  <a:pt x="42650" y="62140"/>
                </a:lnTo>
                <a:lnTo>
                  <a:pt x="42640" y="62110"/>
                </a:lnTo>
                <a:lnTo>
                  <a:pt x="42630" y="62090"/>
                </a:lnTo>
                <a:lnTo>
                  <a:pt x="42620" y="62070"/>
                </a:lnTo>
                <a:lnTo>
                  <a:pt x="42620" y="62040"/>
                </a:lnTo>
                <a:lnTo>
                  <a:pt x="42610" y="62020"/>
                </a:lnTo>
                <a:lnTo>
                  <a:pt x="42600" y="62000"/>
                </a:lnTo>
                <a:lnTo>
                  <a:pt x="42560" y="61960"/>
                </a:lnTo>
                <a:lnTo>
                  <a:pt x="42540" y="61930"/>
                </a:lnTo>
                <a:lnTo>
                  <a:pt x="42520" y="61910"/>
                </a:lnTo>
                <a:lnTo>
                  <a:pt x="42500" y="61910"/>
                </a:lnTo>
                <a:lnTo>
                  <a:pt x="42490" y="61910"/>
                </a:lnTo>
                <a:lnTo>
                  <a:pt x="42470" y="61890"/>
                </a:lnTo>
                <a:lnTo>
                  <a:pt x="42470" y="61850"/>
                </a:lnTo>
                <a:lnTo>
                  <a:pt x="42460" y="61830"/>
                </a:lnTo>
                <a:lnTo>
                  <a:pt x="42450" y="61820"/>
                </a:lnTo>
                <a:lnTo>
                  <a:pt x="42440" y="61810"/>
                </a:lnTo>
                <a:lnTo>
                  <a:pt x="42430" y="61790"/>
                </a:lnTo>
                <a:lnTo>
                  <a:pt x="42420" y="61780"/>
                </a:lnTo>
                <a:lnTo>
                  <a:pt x="42410" y="61750"/>
                </a:lnTo>
                <a:lnTo>
                  <a:pt x="42410" y="61730"/>
                </a:lnTo>
                <a:lnTo>
                  <a:pt x="42410" y="61700"/>
                </a:lnTo>
                <a:lnTo>
                  <a:pt x="42420" y="61660"/>
                </a:lnTo>
                <a:lnTo>
                  <a:pt x="42420" y="61640"/>
                </a:lnTo>
                <a:lnTo>
                  <a:pt x="42410" y="61610"/>
                </a:lnTo>
                <a:lnTo>
                  <a:pt x="42400" y="61580"/>
                </a:lnTo>
                <a:lnTo>
                  <a:pt x="42390" y="61530"/>
                </a:lnTo>
                <a:lnTo>
                  <a:pt x="42380" y="61480"/>
                </a:lnTo>
                <a:lnTo>
                  <a:pt x="42380" y="61420"/>
                </a:lnTo>
                <a:lnTo>
                  <a:pt x="42380" y="61370"/>
                </a:lnTo>
                <a:lnTo>
                  <a:pt x="42370" y="61320"/>
                </a:lnTo>
                <a:lnTo>
                  <a:pt x="42380" y="61290"/>
                </a:lnTo>
                <a:lnTo>
                  <a:pt x="42380" y="61280"/>
                </a:lnTo>
                <a:lnTo>
                  <a:pt x="42380" y="61250"/>
                </a:lnTo>
                <a:lnTo>
                  <a:pt x="42370" y="61230"/>
                </a:lnTo>
                <a:lnTo>
                  <a:pt x="42370" y="61210"/>
                </a:lnTo>
                <a:lnTo>
                  <a:pt x="42360" y="61150"/>
                </a:lnTo>
                <a:lnTo>
                  <a:pt x="42350" y="61100"/>
                </a:lnTo>
                <a:lnTo>
                  <a:pt x="42340" y="61060"/>
                </a:lnTo>
                <a:lnTo>
                  <a:pt x="42310" y="61030"/>
                </a:lnTo>
                <a:lnTo>
                  <a:pt x="42310" y="61020"/>
                </a:lnTo>
                <a:lnTo>
                  <a:pt x="42300" y="61010"/>
                </a:lnTo>
                <a:lnTo>
                  <a:pt x="42290" y="61010"/>
                </a:lnTo>
                <a:lnTo>
                  <a:pt x="42290" y="61000"/>
                </a:lnTo>
                <a:lnTo>
                  <a:pt x="42280" y="61000"/>
                </a:lnTo>
                <a:lnTo>
                  <a:pt x="42270" y="60980"/>
                </a:lnTo>
                <a:lnTo>
                  <a:pt x="42270" y="60970"/>
                </a:lnTo>
                <a:lnTo>
                  <a:pt x="42260" y="60950"/>
                </a:lnTo>
                <a:lnTo>
                  <a:pt x="42250" y="60940"/>
                </a:lnTo>
                <a:lnTo>
                  <a:pt x="42240" y="60910"/>
                </a:lnTo>
                <a:lnTo>
                  <a:pt x="42240" y="60890"/>
                </a:lnTo>
                <a:lnTo>
                  <a:pt x="42230" y="60860"/>
                </a:lnTo>
                <a:lnTo>
                  <a:pt x="42220" y="60830"/>
                </a:lnTo>
                <a:lnTo>
                  <a:pt x="42220" y="60820"/>
                </a:lnTo>
                <a:lnTo>
                  <a:pt x="42210" y="60770"/>
                </a:lnTo>
                <a:lnTo>
                  <a:pt x="42210" y="60750"/>
                </a:lnTo>
                <a:lnTo>
                  <a:pt x="42190" y="60690"/>
                </a:lnTo>
                <a:lnTo>
                  <a:pt x="42170" y="60640"/>
                </a:lnTo>
                <a:lnTo>
                  <a:pt x="42170" y="60630"/>
                </a:lnTo>
                <a:lnTo>
                  <a:pt x="42150" y="60560"/>
                </a:lnTo>
                <a:lnTo>
                  <a:pt x="42140" y="60510"/>
                </a:lnTo>
                <a:lnTo>
                  <a:pt x="42130" y="60470"/>
                </a:lnTo>
                <a:lnTo>
                  <a:pt x="42110" y="60440"/>
                </a:lnTo>
                <a:lnTo>
                  <a:pt x="42080" y="60400"/>
                </a:lnTo>
                <a:lnTo>
                  <a:pt x="42030" y="60350"/>
                </a:lnTo>
                <a:lnTo>
                  <a:pt x="41990" y="60310"/>
                </a:lnTo>
                <a:lnTo>
                  <a:pt x="41930" y="60260"/>
                </a:lnTo>
                <a:lnTo>
                  <a:pt x="41910" y="60240"/>
                </a:lnTo>
                <a:lnTo>
                  <a:pt x="41900" y="60210"/>
                </a:lnTo>
                <a:lnTo>
                  <a:pt x="41880" y="60180"/>
                </a:lnTo>
                <a:lnTo>
                  <a:pt x="41870" y="60150"/>
                </a:lnTo>
                <a:lnTo>
                  <a:pt x="41860" y="60110"/>
                </a:lnTo>
                <a:lnTo>
                  <a:pt x="41860" y="60060"/>
                </a:lnTo>
                <a:lnTo>
                  <a:pt x="41850" y="59960"/>
                </a:lnTo>
                <a:lnTo>
                  <a:pt x="41820" y="59920"/>
                </a:lnTo>
                <a:lnTo>
                  <a:pt x="41790" y="59900"/>
                </a:lnTo>
                <a:lnTo>
                  <a:pt x="41770" y="59860"/>
                </a:lnTo>
                <a:lnTo>
                  <a:pt x="41730" y="59820"/>
                </a:lnTo>
                <a:lnTo>
                  <a:pt x="41720" y="59790"/>
                </a:lnTo>
                <a:lnTo>
                  <a:pt x="41710" y="59760"/>
                </a:lnTo>
                <a:lnTo>
                  <a:pt x="41710" y="59750"/>
                </a:lnTo>
                <a:lnTo>
                  <a:pt x="41710" y="59740"/>
                </a:lnTo>
                <a:lnTo>
                  <a:pt x="41700" y="59730"/>
                </a:lnTo>
                <a:lnTo>
                  <a:pt x="41710" y="59710"/>
                </a:lnTo>
                <a:lnTo>
                  <a:pt x="41720" y="59660"/>
                </a:lnTo>
                <a:lnTo>
                  <a:pt x="41720" y="59610"/>
                </a:lnTo>
                <a:lnTo>
                  <a:pt x="41730" y="59580"/>
                </a:lnTo>
                <a:lnTo>
                  <a:pt x="41730" y="59570"/>
                </a:lnTo>
                <a:lnTo>
                  <a:pt x="41740" y="59540"/>
                </a:lnTo>
                <a:lnTo>
                  <a:pt x="41750" y="59530"/>
                </a:lnTo>
                <a:lnTo>
                  <a:pt x="41750" y="59520"/>
                </a:lnTo>
                <a:lnTo>
                  <a:pt x="41750" y="59480"/>
                </a:lnTo>
                <a:lnTo>
                  <a:pt x="41710" y="59370"/>
                </a:lnTo>
                <a:lnTo>
                  <a:pt x="41690" y="59320"/>
                </a:lnTo>
                <a:lnTo>
                  <a:pt x="41680" y="59300"/>
                </a:lnTo>
                <a:lnTo>
                  <a:pt x="41660" y="59220"/>
                </a:lnTo>
                <a:lnTo>
                  <a:pt x="41670" y="59140"/>
                </a:lnTo>
                <a:lnTo>
                  <a:pt x="41700" y="59080"/>
                </a:lnTo>
                <a:lnTo>
                  <a:pt x="41720" y="59070"/>
                </a:lnTo>
                <a:lnTo>
                  <a:pt x="41740" y="59060"/>
                </a:lnTo>
                <a:lnTo>
                  <a:pt x="41760" y="59050"/>
                </a:lnTo>
                <a:lnTo>
                  <a:pt x="41820" y="59050"/>
                </a:lnTo>
                <a:lnTo>
                  <a:pt x="41870" y="59070"/>
                </a:lnTo>
                <a:lnTo>
                  <a:pt x="41880" y="59070"/>
                </a:lnTo>
                <a:lnTo>
                  <a:pt x="41900" y="59060"/>
                </a:lnTo>
                <a:lnTo>
                  <a:pt x="41910" y="59060"/>
                </a:lnTo>
                <a:lnTo>
                  <a:pt x="41940" y="59050"/>
                </a:lnTo>
                <a:lnTo>
                  <a:pt x="41940" y="59030"/>
                </a:lnTo>
                <a:lnTo>
                  <a:pt x="41950" y="59010"/>
                </a:lnTo>
                <a:lnTo>
                  <a:pt x="41950" y="58990"/>
                </a:lnTo>
                <a:lnTo>
                  <a:pt x="41950" y="58950"/>
                </a:lnTo>
                <a:lnTo>
                  <a:pt x="41940" y="58910"/>
                </a:lnTo>
                <a:lnTo>
                  <a:pt x="41920" y="58870"/>
                </a:lnTo>
                <a:lnTo>
                  <a:pt x="41890" y="58830"/>
                </a:lnTo>
                <a:lnTo>
                  <a:pt x="41860" y="58810"/>
                </a:lnTo>
                <a:lnTo>
                  <a:pt x="41840" y="58790"/>
                </a:lnTo>
                <a:lnTo>
                  <a:pt x="41830" y="58760"/>
                </a:lnTo>
                <a:lnTo>
                  <a:pt x="41830" y="58750"/>
                </a:lnTo>
                <a:lnTo>
                  <a:pt x="41820" y="58700"/>
                </a:lnTo>
                <a:lnTo>
                  <a:pt x="41830" y="58650"/>
                </a:lnTo>
                <a:lnTo>
                  <a:pt x="41840" y="58620"/>
                </a:lnTo>
                <a:lnTo>
                  <a:pt x="41860" y="58590"/>
                </a:lnTo>
                <a:lnTo>
                  <a:pt x="41880" y="58570"/>
                </a:lnTo>
                <a:lnTo>
                  <a:pt x="41880" y="58550"/>
                </a:lnTo>
                <a:lnTo>
                  <a:pt x="41870" y="58520"/>
                </a:lnTo>
                <a:lnTo>
                  <a:pt x="41860" y="58510"/>
                </a:lnTo>
                <a:lnTo>
                  <a:pt x="41820" y="58500"/>
                </a:lnTo>
                <a:lnTo>
                  <a:pt x="41780" y="58480"/>
                </a:lnTo>
                <a:lnTo>
                  <a:pt x="41760" y="58460"/>
                </a:lnTo>
                <a:lnTo>
                  <a:pt x="41730" y="58430"/>
                </a:lnTo>
                <a:lnTo>
                  <a:pt x="41710" y="58400"/>
                </a:lnTo>
                <a:lnTo>
                  <a:pt x="41710" y="58380"/>
                </a:lnTo>
                <a:lnTo>
                  <a:pt x="41720" y="58350"/>
                </a:lnTo>
                <a:lnTo>
                  <a:pt x="41720" y="58320"/>
                </a:lnTo>
                <a:lnTo>
                  <a:pt x="41740" y="58270"/>
                </a:lnTo>
                <a:lnTo>
                  <a:pt x="41750" y="58230"/>
                </a:lnTo>
                <a:lnTo>
                  <a:pt x="41750" y="58200"/>
                </a:lnTo>
                <a:lnTo>
                  <a:pt x="41740" y="58180"/>
                </a:lnTo>
                <a:lnTo>
                  <a:pt x="41720" y="58140"/>
                </a:lnTo>
                <a:lnTo>
                  <a:pt x="41700" y="58120"/>
                </a:lnTo>
                <a:lnTo>
                  <a:pt x="41670" y="58080"/>
                </a:lnTo>
                <a:lnTo>
                  <a:pt x="41640" y="58050"/>
                </a:lnTo>
                <a:lnTo>
                  <a:pt x="41610" y="58030"/>
                </a:lnTo>
                <a:lnTo>
                  <a:pt x="41580" y="58010"/>
                </a:lnTo>
                <a:lnTo>
                  <a:pt x="41540" y="57990"/>
                </a:lnTo>
                <a:lnTo>
                  <a:pt x="41520" y="57980"/>
                </a:lnTo>
                <a:lnTo>
                  <a:pt x="41480" y="57970"/>
                </a:lnTo>
                <a:lnTo>
                  <a:pt x="41480" y="57960"/>
                </a:lnTo>
                <a:lnTo>
                  <a:pt x="41430" y="57950"/>
                </a:lnTo>
                <a:lnTo>
                  <a:pt x="41410" y="57930"/>
                </a:lnTo>
                <a:lnTo>
                  <a:pt x="41390" y="57910"/>
                </a:lnTo>
                <a:lnTo>
                  <a:pt x="41370" y="57890"/>
                </a:lnTo>
                <a:lnTo>
                  <a:pt x="41340" y="57860"/>
                </a:lnTo>
                <a:lnTo>
                  <a:pt x="41310" y="57820"/>
                </a:lnTo>
                <a:lnTo>
                  <a:pt x="41310" y="57770"/>
                </a:lnTo>
                <a:lnTo>
                  <a:pt x="41320" y="57750"/>
                </a:lnTo>
                <a:lnTo>
                  <a:pt x="41320" y="57730"/>
                </a:lnTo>
                <a:lnTo>
                  <a:pt x="41330" y="57720"/>
                </a:lnTo>
                <a:lnTo>
                  <a:pt x="41360" y="57680"/>
                </a:lnTo>
                <a:lnTo>
                  <a:pt x="41390" y="57650"/>
                </a:lnTo>
                <a:lnTo>
                  <a:pt x="41410" y="57630"/>
                </a:lnTo>
                <a:lnTo>
                  <a:pt x="41430" y="57620"/>
                </a:lnTo>
                <a:lnTo>
                  <a:pt x="41430" y="57600"/>
                </a:lnTo>
                <a:lnTo>
                  <a:pt x="41430" y="57570"/>
                </a:lnTo>
                <a:lnTo>
                  <a:pt x="41430" y="57520"/>
                </a:lnTo>
                <a:lnTo>
                  <a:pt x="41420" y="57500"/>
                </a:lnTo>
                <a:lnTo>
                  <a:pt x="41420" y="57460"/>
                </a:lnTo>
                <a:lnTo>
                  <a:pt x="41410" y="57430"/>
                </a:lnTo>
                <a:lnTo>
                  <a:pt x="41410" y="57410"/>
                </a:lnTo>
                <a:lnTo>
                  <a:pt x="41390" y="57350"/>
                </a:lnTo>
                <a:lnTo>
                  <a:pt x="41390" y="57340"/>
                </a:lnTo>
                <a:lnTo>
                  <a:pt x="41390" y="57310"/>
                </a:lnTo>
                <a:lnTo>
                  <a:pt x="41400" y="57260"/>
                </a:lnTo>
                <a:lnTo>
                  <a:pt x="41400" y="57210"/>
                </a:lnTo>
                <a:lnTo>
                  <a:pt x="41400" y="57170"/>
                </a:lnTo>
                <a:lnTo>
                  <a:pt x="41400" y="57150"/>
                </a:lnTo>
                <a:lnTo>
                  <a:pt x="41390" y="57110"/>
                </a:lnTo>
                <a:lnTo>
                  <a:pt x="41390" y="57070"/>
                </a:lnTo>
                <a:lnTo>
                  <a:pt x="41400" y="57010"/>
                </a:lnTo>
                <a:lnTo>
                  <a:pt x="41410" y="56970"/>
                </a:lnTo>
                <a:lnTo>
                  <a:pt x="41410" y="56940"/>
                </a:lnTo>
                <a:lnTo>
                  <a:pt x="41440" y="56900"/>
                </a:lnTo>
                <a:lnTo>
                  <a:pt x="41450" y="56870"/>
                </a:lnTo>
                <a:lnTo>
                  <a:pt x="41490" y="56810"/>
                </a:lnTo>
                <a:lnTo>
                  <a:pt x="41510" y="56770"/>
                </a:lnTo>
                <a:lnTo>
                  <a:pt x="41530" y="56720"/>
                </a:lnTo>
                <a:lnTo>
                  <a:pt x="41540" y="56690"/>
                </a:lnTo>
                <a:lnTo>
                  <a:pt x="41560" y="56640"/>
                </a:lnTo>
                <a:lnTo>
                  <a:pt x="41580" y="56600"/>
                </a:lnTo>
                <a:lnTo>
                  <a:pt x="41580" y="56550"/>
                </a:lnTo>
                <a:lnTo>
                  <a:pt x="41570" y="56500"/>
                </a:lnTo>
                <a:lnTo>
                  <a:pt x="41550" y="56480"/>
                </a:lnTo>
                <a:lnTo>
                  <a:pt x="41540" y="56450"/>
                </a:lnTo>
                <a:lnTo>
                  <a:pt x="41540" y="56420"/>
                </a:lnTo>
                <a:lnTo>
                  <a:pt x="41540" y="56370"/>
                </a:lnTo>
                <a:lnTo>
                  <a:pt x="41540" y="56360"/>
                </a:lnTo>
                <a:lnTo>
                  <a:pt x="41530" y="56310"/>
                </a:lnTo>
                <a:lnTo>
                  <a:pt x="41530" y="56260"/>
                </a:lnTo>
                <a:lnTo>
                  <a:pt x="41520" y="56220"/>
                </a:lnTo>
                <a:lnTo>
                  <a:pt x="41520" y="56210"/>
                </a:lnTo>
                <a:lnTo>
                  <a:pt x="41520" y="56190"/>
                </a:lnTo>
                <a:lnTo>
                  <a:pt x="41520" y="56130"/>
                </a:lnTo>
                <a:lnTo>
                  <a:pt x="41520" y="56070"/>
                </a:lnTo>
                <a:lnTo>
                  <a:pt x="41520" y="56060"/>
                </a:lnTo>
                <a:lnTo>
                  <a:pt x="41530" y="56000"/>
                </a:lnTo>
                <a:lnTo>
                  <a:pt x="41530" y="55990"/>
                </a:lnTo>
                <a:lnTo>
                  <a:pt x="41550" y="55930"/>
                </a:lnTo>
                <a:lnTo>
                  <a:pt x="41540" y="55890"/>
                </a:lnTo>
                <a:lnTo>
                  <a:pt x="41540" y="55860"/>
                </a:lnTo>
                <a:lnTo>
                  <a:pt x="41540" y="55840"/>
                </a:lnTo>
                <a:lnTo>
                  <a:pt x="41540" y="55820"/>
                </a:lnTo>
                <a:lnTo>
                  <a:pt x="41540" y="55790"/>
                </a:lnTo>
                <a:lnTo>
                  <a:pt x="41540" y="55770"/>
                </a:lnTo>
                <a:lnTo>
                  <a:pt x="41540" y="55760"/>
                </a:lnTo>
                <a:lnTo>
                  <a:pt x="41540" y="55710"/>
                </a:lnTo>
                <a:lnTo>
                  <a:pt x="41530" y="55630"/>
                </a:lnTo>
                <a:lnTo>
                  <a:pt x="41520" y="55580"/>
                </a:lnTo>
                <a:lnTo>
                  <a:pt x="41510" y="55540"/>
                </a:lnTo>
                <a:lnTo>
                  <a:pt x="41500" y="55540"/>
                </a:lnTo>
                <a:lnTo>
                  <a:pt x="41490" y="55510"/>
                </a:lnTo>
                <a:lnTo>
                  <a:pt x="41470" y="55480"/>
                </a:lnTo>
                <a:lnTo>
                  <a:pt x="41470" y="55460"/>
                </a:lnTo>
                <a:lnTo>
                  <a:pt x="41460" y="55430"/>
                </a:lnTo>
                <a:lnTo>
                  <a:pt x="41450" y="55400"/>
                </a:lnTo>
                <a:lnTo>
                  <a:pt x="41450" y="55370"/>
                </a:lnTo>
                <a:lnTo>
                  <a:pt x="41460" y="55310"/>
                </a:lnTo>
                <a:lnTo>
                  <a:pt x="41460" y="55270"/>
                </a:lnTo>
                <a:lnTo>
                  <a:pt x="41460" y="55220"/>
                </a:lnTo>
                <a:lnTo>
                  <a:pt x="41450" y="55160"/>
                </a:lnTo>
                <a:lnTo>
                  <a:pt x="41450" y="55140"/>
                </a:lnTo>
                <a:lnTo>
                  <a:pt x="41450" y="55110"/>
                </a:lnTo>
                <a:lnTo>
                  <a:pt x="41440" y="55070"/>
                </a:lnTo>
                <a:lnTo>
                  <a:pt x="41440" y="55050"/>
                </a:lnTo>
                <a:lnTo>
                  <a:pt x="41440" y="55040"/>
                </a:lnTo>
                <a:lnTo>
                  <a:pt x="41440" y="55030"/>
                </a:lnTo>
                <a:lnTo>
                  <a:pt x="41440" y="55010"/>
                </a:lnTo>
                <a:lnTo>
                  <a:pt x="41440" y="54990"/>
                </a:lnTo>
                <a:lnTo>
                  <a:pt x="41450" y="54990"/>
                </a:lnTo>
                <a:lnTo>
                  <a:pt x="41460" y="54970"/>
                </a:lnTo>
                <a:lnTo>
                  <a:pt x="41470" y="54950"/>
                </a:lnTo>
                <a:lnTo>
                  <a:pt x="41480" y="54940"/>
                </a:lnTo>
                <a:lnTo>
                  <a:pt x="41490" y="54930"/>
                </a:lnTo>
                <a:lnTo>
                  <a:pt x="41500" y="54920"/>
                </a:lnTo>
                <a:lnTo>
                  <a:pt x="41520" y="54870"/>
                </a:lnTo>
                <a:lnTo>
                  <a:pt x="41520" y="54860"/>
                </a:lnTo>
                <a:lnTo>
                  <a:pt x="41530" y="54830"/>
                </a:lnTo>
                <a:lnTo>
                  <a:pt x="41540" y="54790"/>
                </a:lnTo>
                <a:lnTo>
                  <a:pt x="41550" y="54750"/>
                </a:lnTo>
                <a:lnTo>
                  <a:pt x="41550" y="54710"/>
                </a:lnTo>
                <a:lnTo>
                  <a:pt x="41550" y="54680"/>
                </a:lnTo>
                <a:lnTo>
                  <a:pt x="41550" y="54660"/>
                </a:lnTo>
                <a:lnTo>
                  <a:pt x="41560" y="54630"/>
                </a:lnTo>
                <a:lnTo>
                  <a:pt x="41560" y="54620"/>
                </a:lnTo>
                <a:lnTo>
                  <a:pt x="41560" y="54610"/>
                </a:lnTo>
                <a:lnTo>
                  <a:pt x="41560" y="54600"/>
                </a:lnTo>
                <a:lnTo>
                  <a:pt x="41560" y="54590"/>
                </a:lnTo>
                <a:lnTo>
                  <a:pt x="41550" y="54560"/>
                </a:lnTo>
                <a:lnTo>
                  <a:pt x="41550" y="54540"/>
                </a:lnTo>
                <a:lnTo>
                  <a:pt x="41550" y="54490"/>
                </a:lnTo>
                <a:lnTo>
                  <a:pt x="41560" y="54440"/>
                </a:lnTo>
                <a:lnTo>
                  <a:pt x="41600" y="54390"/>
                </a:lnTo>
                <a:lnTo>
                  <a:pt x="41630" y="54350"/>
                </a:lnTo>
                <a:lnTo>
                  <a:pt x="41650" y="54310"/>
                </a:lnTo>
                <a:lnTo>
                  <a:pt x="41660" y="54270"/>
                </a:lnTo>
                <a:lnTo>
                  <a:pt x="41640" y="54240"/>
                </a:lnTo>
                <a:lnTo>
                  <a:pt x="41620" y="54240"/>
                </a:lnTo>
                <a:lnTo>
                  <a:pt x="41580" y="54220"/>
                </a:lnTo>
                <a:lnTo>
                  <a:pt x="41550" y="54190"/>
                </a:lnTo>
                <a:lnTo>
                  <a:pt x="41540" y="54150"/>
                </a:lnTo>
                <a:lnTo>
                  <a:pt x="41540" y="54140"/>
                </a:lnTo>
                <a:lnTo>
                  <a:pt x="41540" y="54110"/>
                </a:lnTo>
                <a:lnTo>
                  <a:pt x="41550" y="54070"/>
                </a:lnTo>
                <a:lnTo>
                  <a:pt x="41530" y="54050"/>
                </a:lnTo>
                <a:lnTo>
                  <a:pt x="41520" y="54030"/>
                </a:lnTo>
                <a:lnTo>
                  <a:pt x="41500" y="54000"/>
                </a:lnTo>
                <a:lnTo>
                  <a:pt x="41480" y="53970"/>
                </a:lnTo>
                <a:lnTo>
                  <a:pt x="41470" y="53940"/>
                </a:lnTo>
                <a:lnTo>
                  <a:pt x="41460" y="53930"/>
                </a:lnTo>
                <a:lnTo>
                  <a:pt x="41450" y="53900"/>
                </a:lnTo>
                <a:lnTo>
                  <a:pt x="41430" y="53880"/>
                </a:lnTo>
                <a:lnTo>
                  <a:pt x="41420" y="53860"/>
                </a:lnTo>
                <a:lnTo>
                  <a:pt x="41390" y="53830"/>
                </a:lnTo>
                <a:lnTo>
                  <a:pt x="41360" y="53790"/>
                </a:lnTo>
                <a:lnTo>
                  <a:pt x="41350" y="53790"/>
                </a:lnTo>
                <a:lnTo>
                  <a:pt x="41350" y="53780"/>
                </a:lnTo>
                <a:lnTo>
                  <a:pt x="41340" y="53760"/>
                </a:lnTo>
                <a:lnTo>
                  <a:pt x="41330" y="53730"/>
                </a:lnTo>
                <a:lnTo>
                  <a:pt x="41330" y="53710"/>
                </a:lnTo>
                <a:lnTo>
                  <a:pt x="41340" y="53690"/>
                </a:lnTo>
                <a:lnTo>
                  <a:pt x="41350" y="53670"/>
                </a:lnTo>
                <a:lnTo>
                  <a:pt x="41360" y="53650"/>
                </a:lnTo>
                <a:lnTo>
                  <a:pt x="41370" y="53630"/>
                </a:lnTo>
                <a:lnTo>
                  <a:pt x="41380" y="53620"/>
                </a:lnTo>
                <a:lnTo>
                  <a:pt x="41390" y="53600"/>
                </a:lnTo>
                <a:lnTo>
                  <a:pt x="41400" y="53570"/>
                </a:lnTo>
                <a:lnTo>
                  <a:pt x="41410" y="53550"/>
                </a:lnTo>
                <a:lnTo>
                  <a:pt x="41420" y="53530"/>
                </a:lnTo>
                <a:lnTo>
                  <a:pt x="41430" y="53480"/>
                </a:lnTo>
                <a:lnTo>
                  <a:pt x="41440" y="53460"/>
                </a:lnTo>
                <a:lnTo>
                  <a:pt x="41440" y="53440"/>
                </a:lnTo>
                <a:lnTo>
                  <a:pt x="41470" y="53410"/>
                </a:lnTo>
                <a:lnTo>
                  <a:pt x="41490" y="53380"/>
                </a:lnTo>
                <a:lnTo>
                  <a:pt x="41520" y="53350"/>
                </a:lnTo>
                <a:lnTo>
                  <a:pt x="41530" y="53320"/>
                </a:lnTo>
                <a:lnTo>
                  <a:pt x="41530" y="53280"/>
                </a:lnTo>
                <a:lnTo>
                  <a:pt x="41510" y="53260"/>
                </a:lnTo>
                <a:lnTo>
                  <a:pt x="41500" y="53240"/>
                </a:lnTo>
                <a:lnTo>
                  <a:pt x="41500" y="53190"/>
                </a:lnTo>
                <a:lnTo>
                  <a:pt x="41500" y="53160"/>
                </a:lnTo>
                <a:lnTo>
                  <a:pt x="41490" y="53140"/>
                </a:lnTo>
                <a:lnTo>
                  <a:pt x="41490" y="53130"/>
                </a:lnTo>
                <a:lnTo>
                  <a:pt x="41490" y="53120"/>
                </a:lnTo>
                <a:lnTo>
                  <a:pt x="41500" y="53110"/>
                </a:lnTo>
                <a:lnTo>
                  <a:pt x="41510" y="53070"/>
                </a:lnTo>
                <a:lnTo>
                  <a:pt x="41510" y="53060"/>
                </a:lnTo>
                <a:lnTo>
                  <a:pt x="41510" y="53050"/>
                </a:lnTo>
                <a:lnTo>
                  <a:pt x="41530" y="53010"/>
                </a:lnTo>
                <a:lnTo>
                  <a:pt x="41470" y="52900"/>
                </a:lnTo>
                <a:lnTo>
                  <a:pt x="41460" y="52870"/>
                </a:lnTo>
                <a:lnTo>
                  <a:pt x="41450" y="52870"/>
                </a:lnTo>
                <a:lnTo>
                  <a:pt x="41440" y="52860"/>
                </a:lnTo>
                <a:lnTo>
                  <a:pt x="41430" y="52860"/>
                </a:lnTo>
                <a:lnTo>
                  <a:pt x="41420" y="52850"/>
                </a:lnTo>
                <a:lnTo>
                  <a:pt x="41400" y="52840"/>
                </a:lnTo>
                <a:lnTo>
                  <a:pt x="41380" y="52830"/>
                </a:lnTo>
                <a:lnTo>
                  <a:pt x="41370" y="52800"/>
                </a:lnTo>
                <a:lnTo>
                  <a:pt x="41360" y="52780"/>
                </a:lnTo>
                <a:lnTo>
                  <a:pt x="41350" y="52760"/>
                </a:lnTo>
                <a:lnTo>
                  <a:pt x="41350" y="52750"/>
                </a:lnTo>
                <a:lnTo>
                  <a:pt x="41360" y="52710"/>
                </a:lnTo>
                <a:lnTo>
                  <a:pt x="41360" y="52650"/>
                </a:lnTo>
                <a:lnTo>
                  <a:pt x="41370" y="52600"/>
                </a:lnTo>
                <a:lnTo>
                  <a:pt x="41380" y="52570"/>
                </a:lnTo>
                <a:lnTo>
                  <a:pt x="41400" y="52540"/>
                </a:lnTo>
                <a:lnTo>
                  <a:pt x="41420" y="52520"/>
                </a:lnTo>
                <a:lnTo>
                  <a:pt x="41430" y="52500"/>
                </a:lnTo>
                <a:lnTo>
                  <a:pt x="41440" y="52500"/>
                </a:lnTo>
                <a:lnTo>
                  <a:pt x="41440" y="52490"/>
                </a:lnTo>
                <a:lnTo>
                  <a:pt x="41460" y="52470"/>
                </a:lnTo>
                <a:lnTo>
                  <a:pt x="41470" y="52460"/>
                </a:lnTo>
                <a:lnTo>
                  <a:pt x="41490" y="52450"/>
                </a:lnTo>
                <a:lnTo>
                  <a:pt x="41510" y="52440"/>
                </a:lnTo>
                <a:lnTo>
                  <a:pt x="41520" y="52430"/>
                </a:lnTo>
                <a:lnTo>
                  <a:pt x="41560" y="52390"/>
                </a:lnTo>
                <a:lnTo>
                  <a:pt x="41580" y="52380"/>
                </a:lnTo>
                <a:lnTo>
                  <a:pt x="41590" y="52370"/>
                </a:lnTo>
                <a:lnTo>
                  <a:pt x="41590" y="52360"/>
                </a:lnTo>
                <a:lnTo>
                  <a:pt x="41600" y="52340"/>
                </a:lnTo>
                <a:lnTo>
                  <a:pt x="41610" y="52340"/>
                </a:lnTo>
                <a:lnTo>
                  <a:pt x="41610" y="52330"/>
                </a:lnTo>
                <a:lnTo>
                  <a:pt x="41620" y="52330"/>
                </a:lnTo>
                <a:lnTo>
                  <a:pt x="41620" y="52320"/>
                </a:lnTo>
                <a:lnTo>
                  <a:pt x="41620" y="52310"/>
                </a:lnTo>
                <a:lnTo>
                  <a:pt x="41630" y="52310"/>
                </a:lnTo>
                <a:lnTo>
                  <a:pt x="41630" y="52300"/>
                </a:lnTo>
                <a:lnTo>
                  <a:pt x="41640" y="52300"/>
                </a:lnTo>
                <a:lnTo>
                  <a:pt x="41640" y="52290"/>
                </a:lnTo>
                <a:lnTo>
                  <a:pt x="41650" y="52290"/>
                </a:lnTo>
                <a:lnTo>
                  <a:pt x="41650" y="52280"/>
                </a:lnTo>
                <a:lnTo>
                  <a:pt x="41660" y="52270"/>
                </a:lnTo>
                <a:lnTo>
                  <a:pt x="41670" y="52260"/>
                </a:lnTo>
                <a:lnTo>
                  <a:pt x="41680" y="52250"/>
                </a:lnTo>
                <a:lnTo>
                  <a:pt x="41690" y="52240"/>
                </a:lnTo>
                <a:lnTo>
                  <a:pt x="41700" y="52240"/>
                </a:lnTo>
                <a:lnTo>
                  <a:pt x="41700" y="52230"/>
                </a:lnTo>
                <a:lnTo>
                  <a:pt x="41710" y="52230"/>
                </a:lnTo>
                <a:lnTo>
                  <a:pt x="41710" y="52220"/>
                </a:lnTo>
                <a:lnTo>
                  <a:pt x="41720" y="52220"/>
                </a:lnTo>
                <a:lnTo>
                  <a:pt x="41730" y="52220"/>
                </a:lnTo>
                <a:lnTo>
                  <a:pt x="41730" y="52210"/>
                </a:lnTo>
                <a:lnTo>
                  <a:pt x="41740" y="52210"/>
                </a:lnTo>
                <a:lnTo>
                  <a:pt x="41750" y="52210"/>
                </a:lnTo>
                <a:lnTo>
                  <a:pt x="41760" y="52210"/>
                </a:lnTo>
                <a:lnTo>
                  <a:pt x="41760" y="52200"/>
                </a:lnTo>
                <a:lnTo>
                  <a:pt x="41770" y="52200"/>
                </a:lnTo>
                <a:lnTo>
                  <a:pt x="41780" y="52200"/>
                </a:lnTo>
                <a:lnTo>
                  <a:pt x="41790" y="52200"/>
                </a:lnTo>
                <a:lnTo>
                  <a:pt x="41790" y="52190"/>
                </a:lnTo>
                <a:lnTo>
                  <a:pt x="41800" y="52190"/>
                </a:lnTo>
                <a:lnTo>
                  <a:pt x="41810" y="52190"/>
                </a:lnTo>
                <a:lnTo>
                  <a:pt x="41820" y="52190"/>
                </a:lnTo>
                <a:lnTo>
                  <a:pt x="41820" y="52180"/>
                </a:lnTo>
                <a:lnTo>
                  <a:pt x="41830" y="52180"/>
                </a:lnTo>
                <a:lnTo>
                  <a:pt x="41840" y="52180"/>
                </a:lnTo>
                <a:lnTo>
                  <a:pt x="41840" y="52170"/>
                </a:lnTo>
                <a:lnTo>
                  <a:pt x="41850" y="52170"/>
                </a:lnTo>
                <a:lnTo>
                  <a:pt x="41860" y="52170"/>
                </a:lnTo>
                <a:lnTo>
                  <a:pt x="41860" y="52160"/>
                </a:lnTo>
                <a:lnTo>
                  <a:pt x="41870" y="52160"/>
                </a:lnTo>
                <a:lnTo>
                  <a:pt x="41880" y="52160"/>
                </a:lnTo>
                <a:lnTo>
                  <a:pt x="41880" y="52150"/>
                </a:lnTo>
                <a:lnTo>
                  <a:pt x="41890" y="52150"/>
                </a:lnTo>
                <a:lnTo>
                  <a:pt x="41890" y="52140"/>
                </a:lnTo>
                <a:lnTo>
                  <a:pt x="41900" y="52140"/>
                </a:lnTo>
                <a:lnTo>
                  <a:pt x="41900" y="52130"/>
                </a:lnTo>
                <a:lnTo>
                  <a:pt x="41910" y="52130"/>
                </a:lnTo>
                <a:lnTo>
                  <a:pt x="41910" y="52120"/>
                </a:lnTo>
                <a:lnTo>
                  <a:pt x="41920" y="52120"/>
                </a:lnTo>
                <a:lnTo>
                  <a:pt x="41930" y="52120"/>
                </a:lnTo>
                <a:lnTo>
                  <a:pt x="41930" y="52110"/>
                </a:lnTo>
                <a:lnTo>
                  <a:pt x="41940" y="52110"/>
                </a:lnTo>
                <a:lnTo>
                  <a:pt x="41940" y="52100"/>
                </a:lnTo>
                <a:lnTo>
                  <a:pt x="41950" y="52100"/>
                </a:lnTo>
                <a:lnTo>
                  <a:pt x="41950" y="52090"/>
                </a:lnTo>
                <a:lnTo>
                  <a:pt x="41960" y="52090"/>
                </a:lnTo>
                <a:lnTo>
                  <a:pt x="41960" y="52080"/>
                </a:lnTo>
                <a:lnTo>
                  <a:pt x="41970" y="52080"/>
                </a:lnTo>
                <a:lnTo>
                  <a:pt x="41970" y="52070"/>
                </a:lnTo>
                <a:lnTo>
                  <a:pt x="41980" y="52070"/>
                </a:lnTo>
                <a:lnTo>
                  <a:pt x="41990" y="52060"/>
                </a:lnTo>
                <a:lnTo>
                  <a:pt x="42000" y="52060"/>
                </a:lnTo>
                <a:lnTo>
                  <a:pt x="42000" y="52050"/>
                </a:lnTo>
                <a:lnTo>
                  <a:pt x="42010" y="52050"/>
                </a:lnTo>
                <a:lnTo>
                  <a:pt x="42020" y="52050"/>
                </a:lnTo>
                <a:lnTo>
                  <a:pt x="42020" y="52040"/>
                </a:lnTo>
                <a:lnTo>
                  <a:pt x="42030" y="52040"/>
                </a:lnTo>
                <a:lnTo>
                  <a:pt x="42040" y="52040"/>
                </a:lnTo>
                <a:lnTo>
                  <a:pt x="42040" y="52030"/>
                </a:lnTo>
                <a:lnTo>
                  <a:pt x="42050" y="52030"/>
                </a:lnTo>
                <a:lnTo>
                  <a:pt x="42060" y="52030"/>
                </a:lnTo>
                <a:lnTo>
                  <a:pt x="42070" y="52020"/>
                </a:lnTo>
                <a:lnTo>
                  <a:pt x="42080" y="52020"/>
                </a:lnTo>
                <a:lnTo>
                  <a:pt x="42090" y="52020"/>
                </a:lnTo>
                <a:lnTo>
                  <a:pt x="42090" y="52010"/>
                </a:lnTo>
                <a:lnTo>
                  <a:pt x="42100" y="52010"/>
                </a:lnTo>
                <a:lnTo>
                  <a:pt x="42110" y="52010"/>
                </a:lnTo>
                <a:lnTo>
                  <a:pt x="42110" y="52000"/>
                </a:lnTo>
                <a:lnTo>
                  <a:pt x="42120" y="52000"/>
                </a:lnTo>
                <a:lnTo>
                  <a:pt x="42130" y="52000"/>
                </a:lnTo>
                <a:lnTo>
                  <a:pt x="42130" y="51990"/>
                </a:lnTo>
                <a:lnTo>
                  <a:pt x="42140" y="51990"/>
                </a:lnTo>
                <a:lnTo>
                  <a:pt x="42150" y="51990"/>
                </a:lnTo>
                <a:lnTo>
                  <a:pt x="42160" y="51990"/>
                </a:lnTo>
                <a:lnTo>
                  <a:pt x="42160" y="51980"/>
                </a:lnTo>
                <a:lnTo>
                  <a:pt x="42170" y="51980"/>
                </a:lnTo>
                <a:lnTo>
                  <a:pt x="42180" y="51980"/>
                </a:lnTo>
                <a:lnTo>
                  <a:pt x="42190" y="51980"/>
                </a:lnTo>
                <a:lnTo>
                  <a:pt x="42190" y="51970"/>
                </a:lnTo>
                <a:lnTo>
                  <a:pt x="42200" y="51960"/>
                </a:lnTo>
                <a:lnTo>
                  <a:pt x="42200" y="51950"/>
                </a:lnTo>
                <a:lnTo>
                  <a:pt x="42210" y="51950"/>
                </a:lnTo>
                <a:lnTo>
                  <a:pt x="42210" y="51940"/>
                </a:lnTo>
                <a:lnTo>
                  <a:pt x="42210" y="51930"/>
                </a:lnTo>
                <a:lnTo>
                  <a:pt x="42220" y="51930"/>
                </a:lnTo>
                <a:lnTo>
                  <a:pt x="42220" y="51920"/>
                </a:lnTo>
                <a:lnTo>
                  <a:pt x="42230" y="51920"/>
                </a:lnTo>
                <a:lnTo>
                  <a:pt x="42230" y="51910"/>
                </a:lnTo>
                <a:lnTo>
                  <a:pt x="42230" y="51900"/>
                </a:lnTo>
                <a:lnTo>
                  <a:pt x="42240" y="51900"/>
                </a:lnTo>
                <a:lnTo>
                  <a:pt x="42240" y="51890"/>
                </a:lnTo>
                <a:lnTo>
                  <a:pt x="42250" y="51890"/>
                </a:lnTo>
                <a:lnTo>
                  <a:pt x="42250" y="51880"/>
                </a:lnTo>
                <a:lnTo>
                  <a:pt x="42260" y="51880"/>
                </a:lnTo>
                <a:lnTo>
                  <a:pt x="42260" y="51870"/>
                </a:lnTo>
                <a:lnTo>
                  <a:pt x="42270" y="51870"/>
                </a:lnTo>
                <a:lnTo>
                  <a:pt x="42270" y="51860"/>
                </a:lnTo>
                <a:lnTo>
                  <a:pt x="42280" y="51860"/>
                </a:lnTo>
                <a:lnTo>
                  <a:pt x="42280" y="51850"/>
                </a:lnTo>
                <a:lnTo>
                  <a:pt x="42290" y="51850"/>
                </a:lnTo>
                <a:lnTo>
                  <a:pt x="42290" y="51840"/>
                </a:lnTo>
                <a:lnTo>
                  <a:pt x="42300" y="51840"/>
                </a:lnTo>
                <a:lnTo>
                  <a:pt x="42310" y="51830"/>
                </a:lnTo>
                <a:lnTo>
                  <a:pt x="42320" y="51820"/>
                </a:lnTo>
                <a:lnTo>
                  <a:pt x="42330" y="51820"/>
                </a:lnTo>
                <a:lnTo>
                  <a:pt x="42330" y="51810"/>
                </a:lnTo>
                <a:lnTo>
                  <a:pt x="42340" y="51810"/>
                </a:lnTo>
                <a:lnTo>
                  <a:pt x="42350" y="51810"/>
                </a:lnTo>
                <a:lnTo>
                  <a:pt x="42350" y="51800"/>
                </a:lnTo>
                <a:lnTo>
                  <a:pt x="42360" y="51800"/>
                </a:lnTo>
                <a:lnTo>
                  <a:pt x="42370" y="51800"/>
                </a:lnTo>
                <a:lnTo>
                  <a:pt x="42380" y="51800"/>
                </a:lnTo>
                <a:lnTo>
                  <a:pt x="42390" y="51800"/>
                </a:lnTo>
                <a:lnTo>
                  <a:pt x="42400" y="51800"/>
                </a:lnTo>
                <a:lnTo>
                  <a:pt x="42400" y="51790"/>
                </a:lnTo>
                <a:lnTo>
                  <a:pt x="42410" y="51790"/>
                </a:lnTo>
                <a:lnTo>
                  <a:pt x="42420" y="51790"/>
                </a:lnTo>
                <a:lnTo>
                  <a:pt x="42430" y="51790"/>
                </a:lnTo>
                <a:lnTo>
                  <a:pt x="42440" y="51790"/>
                </a:lnTo>
                <a:lnTo>
                  <a:pt x="42450" y="51780"/>
                </a:lnTo>
                <a:lnTo>
                  <a:pt x="42460" y="51780"/>
                </a:lnTo>
                <a:lnTo>
                  <a:pt x="42470" y="51780"/>
                </a:lnTo>
                <a:lnTo>
                  <a:pt x="42480" y="51780"/>
                </a:lnTo>
                <a:lnTo>
                  <a:pt x="42480" y="51770"/>
                </a:lnTo>
                <a:lnTo>
                  <a:pt x="42490" y="51770"/>
                </a:lnTo>
                <a:lnTo>
                  <a:pt x="42500" y="51760"/>
                </a:lnTo>
                <a:lnTo>
                  <a:pt x="42510" y="51750"/>
                </a:lnTo>
                <a:lnTo>
                  <a:pt x="42520" y="51750"/>
                </a:lnTo>
                <a:lnTo>
                  <a:pt x="42520" y="51740"/>
                </a:lnTo>
                <a:lnTo>
                  <a:pt x="42530" y="51740"/>
                </a:lnTo>
                <a:lnTo>
                  <a:pt x="42530" y="51730"/>
                </a:lnTo>
                <a:lnTo>
                  <a:pt x="42540" y="51730"/>
                </a:lnTo>
                <a:lnTo>
                  <a:pt x="42540" y="51720"/>
                </a:lnTo>
                <a:lnTo>
                  <a:pt x="42550" y="51720"/>
                </a:lnTo>
                <a:lnTo>
                  <a:pt x="42550" y="51710"/>
                </a:lnTo>
                <a:lnTo>
                  <a:pt x="42560" y="51710"/>
                </a:lnTo>
                <a:lnTo>
                  <a:pt x="42570" y="51700"/>
                </a:lnTo>
                <a:lnTo>
                  <a:pt x="42580" y="51700"/>
                </a:lnTo>
                <a:lnTo>
                  <a:pt x="42580" y="51690"/>
                </a:lnTo>
                <a:lnTo>
                  <a:pt x="42590" y="51690"/>
                </a:lnTo>
                <a:lnTo>
                  <a:pt x="42600" y="51680"/>
                </a:lnTo>
                <a:lnTo>
                  <a:pt x="42610" y="51670"/>
                </a:lnTo>
                <a:lnTo>
                  <a:pt x="42610" y="51660"/>
                </a:lnTo>
                <a:lnTo>
                  <a:pt x="42620" y="51660"/>
                </a:lnTo>
                <a:lnTo>
                  <a:pt x="42620" y="51650"/>
                </a:lnTo>
                <a:lnTo>
                  <a:pt x="42630" y="51650"/>
                </a:lnTo>
                <a:lnTo>
                  <a:pt x="42630" y="51640"/>
                </a:lnTo>
                <a:lnTo>
                  <a:pt x="42640" y="51640"/>
                </a:lnTo>
                <a:lnTo>
                  <a:pt x="42640" y="51630"/>
                </a:lnTo>
                <a:lnTo>
                  <a:pt x="42650" y="51630"/>
                </a:lnTo>
                <a:lnTo>
                  <a:pt x="42650" y="51620"/>
                </a:lnTo>
                <a:lnTo>
                  <a:pt x="42660" y="51620"/>
                </a:lnTo>
                <a:lnTo>
                  <a:pt x="42660" y="51610"/>
                </a:lnTo>
                <a:lnTo>
                  <a:pt x="42670" y="51610"/>
                </a:lnTo>
                <a:lnTo>
                  <a:pt x="42680" y="51600"/>
                </a:lnTo>
                <a:lnTo>
                  <a:pt x="42690" y="51600"/>
                </a:lnTo>
                <a:lnTo>
                  <a:pt x="42690" y="51590"/>
                </a:lnTo>
                <a:lnTo>
                  <a:pt x="42700" y="51590"/>
                </a:lnTo>
                <a:lnTo>
                  <a:pt x="42700" y="51580"/>
                </a:lnTo>
                <a:lnTo>
                  <a:pt x="42710" y="51580"/>
                </a:lnTo>
                <a:lnTo>
                  <a:pt x="42710" y="51570"/>
                </a:lnTo>
                <a:lnTo>
                  <a:pt x="42720" y="51570"/>
                </a:lnTo>
                <a:lnTo>
                  <a:pt x="42730" y="51570"/>
                </a:lnTo>
                <a:lnTo>
                  <a:pt x="42730" y="51560"/>
                </a:lnTo>
                <a:lnTo>
                  <a:pt x="42740" y="51560"/>
                </a:lnTo>
                <a:lnTo>
                  <a:pt x="42740" y="51550"/>
                </a:lnTo>
                <a:lnTo>
                  <a:pt x="42750" y="51550"/>
                </a:lnTo>
                <a:lnTo>
                  <a:pt x="42760" y="51540"/>
                </a:lnTo>
                <a:lnTo>
                  <a:pt x="42770" y="51540"/>
                </a:lnTo>
                <a:lnTo>
                  <a:pt x="42770" y="51530"/>
                </a:lnTo>
                <a:lnTo>
                  <a:pt x="42780" y="51530"/>
                </a:lnTo>
                <a:lnTo>
                  <a:pt x="42790" y="51530"/>
                </a:lnTo>
                <a:lnTo>
                  <a:pt x="42790" y="51520"/>
                </a:lnTo>
                <a:lnTo>
                  <a:pt x="42800" y="51520"/>
                </a:lnTo>
                <a:lnTo>
                  <a:pt x="42800" y="51510"/>
                </a:lnTo>
                <a:lnTo>
                  <a:pt x="42810" y="51510"/>
                </a:lnTo>
                <a:lnTo>
                  <a:pt x="42810" y="51500"/>
                </a:lnTo>
                <a:lnTo>
                  <a:pt x="42820" y="51500"/>
                </a:lnTo>
                <a:lnTo>
                  <a:pt x="42820" y="51490"/>
                </a:lnTo>
                <a:lnTo>
                  <a:pt x="42830" y="51490"/>
                </a:lnTo>
                <a:lnTo>
                  <a:pt x="42830" y="51480"/>
                </a:lnTo>
                <a:lnTo>
                  <a:pt x="42840" y="51480"/>
                </a:lnTo>
                <a:lnTo>
                  <a:pt x="42840" y="51470"/>
                </a:lnTo>
                <a:lnTo>
                  <a:pt x="42850" y="51470"/>
                </a:lnTo>
                <a:lnTo>
                  <a:pt x="42850" y="51460"/>
                </a:lnTo>
                <a:lnTo>
                  <a:pt x="42860" y="51460"/>
                </a:lnTo>
                <a:lnTo>
                  <a:pt x="42860" y="51450"/>
                </a:lnTo>
                <a:lnTo>
                  <a:pt x="42860" y="51440"/>
                </a:lnTo>
                <a:lnTo>
                  <a:pt x="42870" y="51440"/>
                </a:lnTo>
                <a:lnTo>
                  <a:pt x="42870" y="51430"/>
                </a:lnTo>
                <a:lnTo>
                  <a:pt x="42870" y="51420"/>
                </a:lnTo>
                <a:lnTo>
                  <a:pt x="42870" y="51410"/>
                </a:lnTo>
                <a:lnTo>
                  <a:pt x="42880" y="51400"/>
                </a:lnTo>
                <a:lnTo>
                  <a:pt x="42880" y="51390"/>
                </a:lnTo>
                <a:lnTo>
                  <a:pt x="42880" y="51380"/>
                </a:lnTo>
                <a:lnTo>
                  <a:pt x="42880" y="51370"/>
                </a:lnTo>
                <a:lnTo>
                  <a:pt x="42880" y="51360"/>
                </a:lnTo>
                <a:lnTo>
                  <a:pt x="42880" y="51350"/>
                </a:lnTo>
                <a:lnTo>
                  <a:pt x="42880" y="51340"/>
                </a:lnTo>
                <a:lnTo>
                  <a:pt x="42880" y="51330"/>
                </a:lnTo>
                <a:lnTo>
                  <a:pt x="42880" y="51320"/>
                </a:lnTo>
                <a:lnTo>
                  <a:pt x="42880" y="51310"/>
                </a:lnTo>
                <a:lnTo>
                  <a:pt x="42880" y="51300"/>
                </a:lnTo>
                <a:lnTo>
                  <a:pt x="42880" y="51290"/>
                </a:lnTo>
                <a:lnTo>
                  <a:pt x="42880" y="51280"/>
                </a:lnTo>
                <a:lnTo>
                  <a:pt x="42890" y="51280"/>
                </a:lnTo>
                <a:lnTo>
                  <a:pt x="42890" y="51270"/>
                </a:lnTo>
                <a:lnTo>
                  <a:pt x="42890" y="51260"/>
                </a:lnTo>
                <a:lnTo>
                  <a:pt x="42890" y="51250"/>
                </a:lnTo>
                <a:lnTo>
                  <a:pt x="42890" y="51240"/>
                </a:lnTo>
                <a:lnTo>
                  <a:pt x="42900" y="51240"/>
                </a:lnTo>
                <a:lnTo>
                  <a:pt x="42900" y="51230"/>
                </a:lnTo>
                <a:lnTo>
                  <a:pt x="42900" y="51220"/>
                </a:lnTo>
                <a:lnTo>
                  <a:pt x="42900" y="51210"/>
                </a:lnTo>
                <a:lnTo>
                  <a:pt x="42900" y="51200"/>
                </a:lnTo>
                <a:lnTo>
                  <a:pt x="42910" y="51190"/>
                </a:lnTo>
                <a:lnTo>
                  <a:pt x="42910" y="51180"/>
                </a:lnTo>
                <a:lnTo>
                  <a:pt x="42920" y="51180"/>
                </a:lnTo>
                <a:lnTo>
                  <a:pt x="42920" y="51170"/>
                </a:lnTo>
                <a:lnTo>
                  <a:pt x="42930" y="51160"/>
                </a:lnTo>
                <a:lnTo>
                  <a:pt x="42940" y="51160"/>
                </a:lnTo>
                <a:lnTo>
                  <a:pt x="42940" y="51150"/>
                </a:lnTo>
                <a:lnTo>
                  <a:pt x="42950" y="51150"/>
                </a:lnTo>
                <a:lnTo>
                  <a:pt x="42960" y="51150"/>
                </a:lnTo>
                <a:lnTo>
                  <a:pt x="42960" y="51140"/>
                </a:lnTo>
                <a:lnTo>
                  <a:pt x="42970" y="51140"/>
                </a:lnTo>
                <a:lnTo>
                  <a:pt x="42980" y="51140"/>
                </a:lnTo>
                <a:lnTo>
                  <a:pt x="42980" y="51130"/>
                </a:lnTo>
                <a:lnTo>
                  <a:pt x="42990" y="51130"/>
                </a:lnTo>
                <a:lnTo>
                  <a:pt x="42990" y="51120"/>
                </a:lnTo>
                <a:lnTo>
                  <a:pt x="43000" y="51120"/>
                </a:lnTo>
                <a:lnTo>
                  <a:pt x="43000" y="51110"/>
                </a:lnTo>
                <a:lnTo>
                  <a:pt x="43000" y="51100"/>
                </a:lnTo>
                <a:lnTo>
                  <a:pt x="43010" y="51100"/>
                </a:lnTo>
                <a:lnTo>
                  <a:pt x="43010" y="51090"/>
                </a:lnTo>
                <a:lnTo>
                  <a:pt x="43010" y="51080"/>
                </a:lnTo>
                <a:lnTo>
                  <a:pt x="43020" y="51080"/>
                </a:lnTo>
                <a:lnTo>
                  <a:pt x="43020" y="51070"/>
                </a:lnTo>
                <a:lnTo>
                  <a:pt x="43020" y="51060"/>
                </a:lnTo>
                <a:lnTo>
                  <a:pt x="43020" y="51050"/>
                </a:lnTo>
                <a:lnTo>
                  <a:pt x="43030" y="51050"/>
                </a:lnTo>
                <a:lnTo>
                  <a:pt x="43030" y="51040"/>
                </a:lnTo>
                <a:lnTo>
                  <a:pt x="43030" y="51030"/>
                </a:lnTo>
                <a:lnTo>
                  <a:pt x="43030" y="51020"/>
                </a:lnTo>
                <a:lnTo>
                  <a:pt x="43040" y="51020"/>
                </a:lnTo>
                <a:lnTo>
                  <a:pt x="43040" y="51010"/>
                </a:lnTo>
                <a:lnTo>
                  <a:pt x="43040" y="51000"/>
                </a:lnTo>
                <a:lnTo>
                  <a:pt x="43040" y="50990"/>
                </a:lnTo>
                <a:lnTo>
                  <a:pt x="43040" y="50980"/>
                </a:lnTo>
                <a:lnTo>
                  <a:pt x="43030" y="50980"/>
                </a:lnTo>
                <a:lnTo>
                  <a:pt x="43030" y="50970"/>
                </a:lnTo>
                <a:lnTo>
                  <a:pt x="43030" y="50960"/>
                </a:lnTo>
                <a:lnTo>
                  <a:pt x="43020" y="50960"/>
                </a:lnTo>
                <a:lnTo>
                  <a:pt x="43020" y="50950"/>
                </a:lnTo>
                <a:lnTo>
                  <a:pt x="43010" y="50950"/>
                </a:lnTo>
                <a:lnTo>
                  <a:pt x="43010" y="50940"/>
                </a:lnTo>
                <a:lnTo>
                  <a:pt x="43000" y="50940"/>
                </a:lnTo>
                <a:lnTo>
                  <a:pt x="43000" y="50930"/>
                </a:lnTo>
                <a:lnTo>
                  <a:pt x="42990" y="50930"/>
                </a:lnTo>
                <a:lnTo>
                  <a:pt x="42990" y="50920"/>
                </a:lnTo>
                <a:lnTo>
                  <a:pt x="42980" y="50920"/>
                </a:lnTo>
                <a:lnTo>
                  <a:pt x="42980" y="50910"/>
                </a:lnTo>
                <a:lnTo>
                  <a:pt x="42970" y="50910"/>
                </a:lnTo>
                <a:lnTo>
                  <a:pt x="42960" y="50910"/>
                </a:lnTo>
                <a:lnTo>
                  <a:pt x="42960" y="50900"/>
                </a:lnTo>
                <a:lnTo>
                  <a:pt x="42950" y="50900"/>
                </a:lnTo>
                <a:lnTo>
                  <a:pt x="42950" y="50890"/>
                </a:lnTo>
                <a:lnTo>
                  <a:pt x="42940" y="50890"/>
                </a:lnTo>
                <a:lnTo>
                  <a:pt x="42930" y="50890"/>
                </a:lnTo>
                <a:lnTo>
                  <a:pt x="42930" y="50880"/>
                </a:lnTo>
                <a:lnTo>
                  <a:pt x="42920" y="50880"/>
                </a:lnTo>
                <a:lnTo>
                  <a:pt x="42920" y="50870"/>
                </a:lnTo>
                <a:lnTo>
                  <a:pt x="42910" y="50870"/>
                </a:lnTo>
                <a:lnTo>
                  <a:pt x="42910" y="50860"/>
                </a:lnTo>
                <a:lnTo>
                  <a:pt x="42900" y="50860"/>
                </a:lnTo>
                <a:lnTo>
                  <a:pt x="42900" y="50850"/>
                </a:lnTo>
                <a:lnTo>
                  <a:pt x="42900" y="50840"/>
                </a:lnTo>
                <a:lnTo>
                  <a:pt x="42890" y="50840"/>
                </a:lnTo>
                <a:lnTo>
                  <a:pt x="42890" y="50830"/>
                </a:lnTo>
                <a:lnTo>
                  <a:pt x="42890" y="50820"/>
                </a:lnTo>
                <a:lnTo>
                  <a:pt x="42890" y="50810"/>
                </a:lnTo>
                <a:lnTo>
                  <a:pt x="42890" y="50800"/>
                </a:lnTo>
                <a:lnTo>
                  <a:pt x="42890" y="50790"/>
                </a:lnTo>
                <a:lnTo>
                  <a:pt x="42890" y="50780"/>
                </a:lnTo>
                <a:lnTo>
                  <a:pt x="42890" y="50770"/>
                </a:lnTo>
                <a:lnTo>
                  <a:pt x="42890" y="50760"/>
                </a:lnTo>
                <a:lnTo>
                  <a:pt x="42890" y="50750"/>
                </a:lnTo>
                <a:lnTo>
                  <a:pt x="42900" y="50750"/>
                </a:lnTo>
                <a:lnTo>
                  <a:pt x="42900" y="50740"/>
                </a:lnTo>
                <a:lnTo>
                  <a:pt x="42900" y="50730"/>
                </a:lnTo>
                <a:lnTo>
                  <a:pt x="42900" y="50720"/>
                </a:lnTo>
                <a:lnTo>
                  <a:pt x="42900" y="50710"/>
                </a:lnTo>
                <a:lnTo>
                  <a:pt x="42900" y="50700"/>
                </a:lnTo>
                <a:lnTo>
                  <a:pt x="42900" y="50690"/>
                </a:lnTo>
                <a:lnTo>
                  <a:pt x="42890" y="50690"/>
                </a:lnTo>
                <a:lnTo>
                  <a:pt x="42890" y="50680"/>
                </a:lnTo>
                <a:lnTo>
                  <a:pt x="42890" y="50670"/>
                </a:lnTo>
                <a:lnTo>
                  <a:pt x="42890" y="50660"/>
                </a:lnTo>
                <a:lnTo>
                  <a:pt x="42880" y="50660"/>
                </a:lnTo>
                <a:lnTo>
                  <a:pt x="42880" y="50650"/>
                </a:lnTo>
                <a:lnTo>
                  <a:pt x="42880" y="50640"/>
                </a:lnTo>
                <a:lnTo>
                  <a:pt x="42870" y="50640"/>
                </a:lnTo>
                <a:lnTo>
                  <a:pt x="42870" y="50630"/>
                </a:lnTo>
                <a:lnTo>
                  <a:pt x="42860" y="50630"/>
                </a:lnTo>
                <a:lnTo>
                  <a:pt x="42860" y="50620"/>
                </a:lnTo>
                <a:lnTo>
                  <a:pt x="42860" y="50610"/>
                </a:lnTo>
                <a:lnTo>
                  <a:pt x="42860" y="50600"/>
                </a:lnTo>
                <a:lnTo>
                  <a:pt x="42850" y="50600"/>
                </a:lnTo>
                <a:lnTo>
                  <a:pt x="42850" y="50590"/>
                </a:lnTo>
                <a:lnTo>
                  <a:pt x="42850" y="50580"/>
                </a:lnTo>
                <a:lnTo>
                  <a:pt x="42850" y="50570"/>
                </a:lnTo>
                <a:lnTo>
                  <a:pt x="42850" y="50560"/>
                </a:lnTo>
                <a:lnTo>
                  <a:pt x="42840" y="50550"/>
                </a:lnTo>
                <a:lnTo>
                  <a:pt x="42840" y="50540"/>
                </a:lnTo>
                <a:lnTo>
                  <a:pt x="42840" y="50530"/>
                </a:lnTo>
                <a:lnTo>
                  <a:pt x="42840" y="50520"/>
                </a:lnTo>
                <a:lnTo>
                  <a:pt x="42840" y="50510"/>
                </a:lnTo>
                <a:lnTo>
                  <a:pt x="42840" y="50500"/>
                </a:lnTo>
                <a:lnTo>
                  <a:pt x="42840" y="50490"/>
                </a:lnTo>
                <a:lnTo>
                  <a:pt x="42840" y="50480"/>
                </a:lnTo>
                <a:lnTo>
                  <a:pt x="42840" y="50470"/>
                </a:lnTo>
                <a:lnTo>
                  <a:pt x="42830" y="50470"/>
                </a:lnTo>
                <a:lnTo>
                  <a:pt x="42830" y="50460"/>
                </a:lnTo>
                <a:lnTo>
                  <a:pt x="42830" y="50450"/>
                </a:lnTo>
                <a:lnTo>
                  <a:pt x="42830" y="50440"/>
                </a:lnTo>
                <a:lnTo>
                  <a:pt x="42830" y="50430"/>
                </a:lnTo>
                <a:lnTo>
                  <a:pt x="42830" y="50420"/>
                </a:lnTo>
                <a:lnTo>
                  <a:pt x="42830" y="50410"/>
                </a:lnTo>
                <a:lnTo>
                  <a:pt x="42830" y="50400"/>
                </a:lnTo>
                <a:lnTo>
                  <a:pt x="42820" y="50400"/>
                </a:lnTo>
                <a:lnTo>
                  <a:pt x="42820" y="50390"/>
                </a:lnTo>
                <a:lnTo>
                  <a:pt x="42820" y="50380"/>
                </a:lnTo>
                <a:lnTo>
                  <a:pt x="42810" y="50370"/>
                </a:lnTo>
                <a:lnTo>
                  <a:pt x="42810" y="50360"/>
                </a:lnTo>
                <a:lnTo>
                  <a:pt x="42800" y="50360"/>
                </a:lnTo>
                <a:lnTo>
                  <a:pt x="42800" y="50350"/>
                </a:lnTo>
                <a:lnTo>
                  <a:pt x="42800" y="50340"/>
                </a:lnTo>
                <a:lnTo>
                  <a:pt x="42790" y="50340"/>
                </a:lnTo>
                <a:lnTo>
                  <a:pt x="42790" y="50330"/>
                </a:lnTo>
                <a:lnTo>
                  <a:pt x="42790" y="50320"/>
                </a:lnTo>
                <a:lnTo>
                  <a:pt x="42780" y="50320"/>
                </a:lnTo>
                <a:lnTo>
                  <a:pt x="42780" y="50310"/>
                </a:lnTo>
                <a:lnTo>
                  <a:pt x="42780" y="50300"/>
                </a:lnTo>
                <a:lnTo>
                  <a:pt x="42780" y="50290"/>
                </a:lnTo>
                <a:lnTo>
                  <a:pt x="42780" y="50280"/>
                </a:lnTo>
                <a:lnTo>
                  <a:pt x="42780" y="50270"/>
                </a:lnTo>
                <a:lnTo>
                  <a:pt x="42780" y="50260"/>
                </a:lnTo>
                <a:lnTo>
                  <a:pt x="42780" y="50250"/>
                </a:lnTo>
                <a:lnTo>
                  <a:pt x="42780" y="50240"/>
                </a:lnTo>
                <a:lnTo>
                  <a:pt x="42780" y="50230"/>
                </a:lnTo>
                <a:lnTo>
                  <a:pt x="42780" y="50220"/>
                </a:lnTo>
                <a:lnTo>
                  <a:pt x="42780" y="50210"/>
                </a:lnTo>
                <a:lnTo>
                  <a:pt x="42780" y="50200"/>
                </a:lnTo>
                <a:lnTo>
                  <a:pt x="42780" y="50190"/>
                </a:lnTo>
                <a:lnTo>
                  <a:pt x="42780" y="50180"/>
                </a:lnTo>
                <a:lnTo>
                  <a:pt x="42780" y="50170"/>
                </a:lnTo>
                <a:lnTo>
                  <a:pt x="42780" y="50160"/>
                </a:lnTo>
                <a:lnTo>
                  <a:pt x="42780" y="50150"/>
                </a:lnTo>
                <a:lnTo>
                  <a:pt x="42780" y="50140"/>
                </a:lnTo>
                <a:lnTo>
                  <a:pt x="42780" y="50130"/>
                </a:lnTo>
                <a:lnTo>
                  <a:pt x="42780" y="50120"/>
                </a:lnTo>
                <a:lnTo>
                  <a:pt x="42780" y="50110"/>
                </a:lnTo>
                <a:lnTo>
                  <a:pt x="42780" y="50100"/>
                </a:lnTo>
                <a:lnTo>
                  <a:pt x="42780" y="50090"/>
                </a:lnTo>
                <a:lnTo>
                  <a:pt x="42780" y="50080"/>
                </a:lnTo>
                <a:lnTo>
                  <a:pt x="42790" y="50080"/>
                </a:lnTo>
                <a:lnTo>
                  <a:pt x="42790" y="50070"/>
                </a:lnTo>
                <a:lnTo>
                  <a:pt x="42790" y="50060"/>
                </a:lnTo>
                <a:lnTo>
                  <a:pt x="42790" y="50050"/>
                </a:lnTo>
                <a:lnTo>
                  <a:pt x="42790" y="50040"/>
                </a:lnTo>
                <a:lnTo>
                  <a:pt x="42800" y="50040"/>
                </a:lnTo>
                <a:lnTo>
                  <a:pt x="42800" y="50030"/>
                </a:lnTo>
                <a:lnTo>
                  <a:pt x="42800" y="50020"/>
                </a:lnTo>
                <a:lnTo>
                  <a:pt x="42800" y="50010"/>
                </a:lnTo>
                <a:lnTo>
                  <a:pt x="42800" y="50000"/>
                </a:lnTo>
                <a:lnTo>
                  <a:pt x="42800" y="49990"/>
                </a:lnTo>
                <a:lnTo>
                  <a:pt x="42800" y="49980"/>
                </a:lnTo>
                <a:lnTo>
                  <a:pt x="42800" y="49970"/>
                </a:lnTo>
                <a:lnTo>
                  <a:pt x="42800" y="49960"/>
                </a:lnTo>
                <a:lnTo>
                  <a:pt x="42800" y="49950"/>
                </a:lnTo>
                <a:lnTo>
                  <a:pt x="42800" y="49940"/>
                </a:lnTo>
                <a:lnTo>
                  <a:pt x="42810" y="49930"/>
                </a:lnTo>
                <a:lnTo>
                  <a:pt x="42810" y="49920"/>
                </a:lnTo>
                <a:lnTo>
                  <a:pt x="42810" y="49910"/>
                </a:lnTo>
                <a:lnTo>
                  <a:pt x="42810" y="49900"/>
                </a:lnTo>
                <a:lnTo>
                  <a:pt x="42810" y="49890"/>
                </a:lnTo>
                <a:lnTo>
                  <a:pt x="42810" y="49880"/>
                </a:lnTo>
                <a:lnTo>
                  <a:pt x="42810" y="49870"/>
                </a:lnTo>
                <a:lnTo>
                  <a:pt x="42810" y="49860"/>
                </a:lnTo>
                <a:lnTo>
                  <a:pt x="42810" y="49850"/>
                </a:lnTo>
                <a:lnTo>
                  <a:pt x="42810" y="49840"/>
                </a:lnTo>
                <a:lnTo>
                  <a:pt x="42810" y="49830"/>
                </a:lnTo>
                <a:lnTo>
                  <a:pt x="42810" y="49820"/>
                </a:lnTo>
                <a:lnTo>
                  <a:pt x="42810" y="49810"/>
                </a:lnTo>
                <a:lnTo>
                  <a:pt x="42810" y="49800"/>
                </a:lnTo>
                <a:lnTo>
                  <a:pt x="42810" y="49790"/>
                </a:lnTo>
                <a:lnTo>
                  <a:pt x="42810" y="49780"/>
                </a:lnTo>
                <a:lnTo>
                  <a:pt x="42810" y="49770"/>
                </a:lnTo>
                <a:lnTo>
                  <a:pt x="42820" y="49760"/>
                </a:lnTo>
                <a:lnTo>
                  <a:pt x="42820" y="49750"/>
                </a:lnTo>
                <a:lnTo>
                  <a:pt x="42820" y="49740"/>
                </a:lnTo>
                <a:lnTo>
                  <a:pt x="42820" y="49730"/>
                </a:lnTo>
                <a:lnTo>
                  <a:pt x="42820" y="49720"/>
                </a:lnTo>
                <a:lnTo>
                  <a:pt x="42830" y="49720"/>
                </a:lnTo>
                <a:lnTo>
                  <a:pt x="42830" y="49710"/>
                </a:lnTo>
                <a:lnTo>
                  <a:pt x="42840" y="49710"/>
                </a:lnTo>
                <a:lnTo>
                  <a:pt x="42840" y="49700"/>
                </a:lnTo>
                <a:lnTo>
                  <a:pt x="42850" y="49700"/>
                </a:lnTo>
                <a:lnTo>
                  <a:pt x="42850" y="49690"/>
                </a:lnTo>
                <a:lnTo>
                  <a:pt x="42860" y="49680"/>
                </a:lnTo>
                <a:lnTo>
                  <a:pt x="42860" y="49670"/>
                </a:lnTo>
                <a:lnTo>
                  <a:pt x="42870" y="49670"/>
                </a:lnTo>
                <a:lnTo>
                  <a:pt x="42870" y="49660"/>
                </a:lnTo>
                <a:lnTo>
                  <a:pt x="42880" y="49660"/>
                </a:lnTo>
                <a:lnTo>
                  <a:pt x="42880" y="49650"/>
                </a:lnTo>
                <a:lnTo>
                  <a:pt x="42890" y="49650"/>
                </a:lnTo>
                <a:lnTo>
                  <a:pt x="42890" y="49640"/>
                </a:lnTo>
                <a:lnTo>
                  <a:pt x="42900" y="49630"/>
                </a:lnTo>
                <a:lnTo>
                  <a:pt x="42900" y="49620"/>
                </a:lnTo>
                <a:lnTo>
                  <a:pt x="42900" y="49610"/>
                </a:lnTo>
                <a:lnTo>
                  <a:pt x="42910" y="49610"/>
                </a:lnTo>
                <a:lnTo>
                  <a:pt x="42910" y="49600"/>
                </a:lnTo>
                <a:lnTo>
                  <a:pt x="42910" y="49590"/>
                </a:lnTo>
                <a:lnTo>
                  <a:pt x="42910" y="49580"/>
                </a:lnTo>
                <a:lnTo>
                  <a:pt x="42920" y="49580"/>
                </a:lnTo>
                <a:lnTo>
                  <a:pt x="42920" y="49570"/>
                </a:lnTo>
                <a:lnTo>
                  <a:pt x="42920" y="49560"/>
                </a:lnTo>
                <a:lnTo>
                  <a:pt x="42920" y="49550"/>
                </a:lnTo>
                <a:lnTo>
                  <a:pt x="42920" y="49540"/>
                </a:lnTo>
                <a:lnTo>
                  <a:pt x="42920" y="49530"/>
                </a:lnTo>
                <a:lnTo>
                  <a:pt x="42930" y="49520"/>
                </a:lnTo>
                <a:lnTo>
                  <a:pt x="42930" y="49510"/>
                </a:lnTo>
                <a:lnTo>
                  <a:pt x="42930" y="49500"/>
                </a:lnTo>
                <a:lnTo>
                  <a:pt x="42930" y="49490"/>
                </a:lnTo>
                <a:lnTo>
                  <a:pt x="42940" y="49490"/>
                </a:lnTo>
                <a:lnTo>
                  <a:pt x="42940" y="49480"/>
                </a:lnTo>
                <a:lnTo>
                  <a:pt x="42940" y="49470"/>
                </a:lnTo>
                <a:lnTo>
                  <a:pt x="42950" y="49460"/>
                </a:lnTo>
                <a:lnTo>
                  <a:pt x="42950" y="49450"/>
                </a:lnTo>
                <a:lnTo>
                  <a:pt x="42950" y="49440"/>
                </a:lnTo>
                <a:lnTo>
                  <a:pt x="42960" y="49440"/>
                </a:lnTo>
                <a:lnTo>
                  <a:pt x="42960" y="49430"/>
                </a:lnTo>
                <a:lnTo>
                  <a:pt x="42960" y="49420"/>
                </a:lnTo>
                <a:lnTo>
                  <a:pt x="42960" y="49410"/>
                </a:lnTo>
                <a:lnTo>
                  <a:pt x="42960" y="49400"/>
                </a:lnTo>
                <a:lnTo>
                  <a:pt x="42960" y="49390"/>
                </a:lnTo>
                <a:lnTo>
                  <a:pt x="42960" y="49380"/>
                </a:lnTo>
                <a:lnTo>
                  <a:pt x="42960" y="49370"/>
                </a:lnTo>
                <a:lnTo>
                  <a:pt x="42960" y="49360"/>
                </a:lnTo>
                <a:lnTo>
                  <a:pt x="42960" y="49350"/>
                </a:lnTo>
                <a:lnTo>
                  <a:pt x="42970" y="49350"/>
                </a:lnTo>
                <a:lnTo>
                  <a:pt x="42970" y="49340"/>
                </a:lnTo>
                <a:lnTo>
                  <a:pt x="42970" y="49330"/>
                </a:lnTo>
                <a:lnTo>
                  <a:pt x="42970" y="49320"/>
                </a:lnTo>
                <a:lnTo>
                  <a:pt x="42970" y="49310"/>
                </a:lnTo>
                <a:lnTo>
                  <a:pt x="42970" y="49300"/>
                </a:lnTo>
                <a:lnTo>
                  <a:pt x="42980" y="49300"/>
                </a:lnTo>
                <a:lnTo>
                  <a:pt x="42980" y="49290"/>
                </a:lnTo>
                <a:lnTo>
                  <a:pt x="42980" y="49280"/>
                </a:lnTo>
                <a:lnTo>
                  <a:pt x="42990" y="49280"/>
                </a:lnTo>
                <a:lnTo>
                  <a:pt x="42990" y="49270"/>
                </a:lnTo>
                <a:lnTo>
                  <a:pt x="42990" y="49260"/>
                </a:lnTo>
                <a:lnTo>
                  <a:pt x="43000" y="49260"/>
                </a:lnTo>
                <a:lnTo>
                  <a:pt x="43000" y="49250"/>
                </a:lnTo>
                <a:lnTo>
                  <a:pt x="43010" y="49250"/>
                </a:lnTo>
                <a:lnTo>
                  <a:pt x="43010" y="49240"/>
                </a:lnTo>
                <a:lnTo>
                  <a:pt x="43020" y="49240"/>
                </a:lnTo>
                <a:lnTo>
                  <a:pt x="43020" y="49230"/>
                </a:lnTo>
                <a:lnTo>
                  <a:pt x="43020" y="49220"/>
                </a:lnTo>
                <a:lnTo>
                  <a:pt x="43030" y="49220"/>
                </a:lnTo>
                <a:lnTo>
                  <a:pt x="43030" y="49210"/>
                </a:lnTo>
                <a:lnTo>
                  <a:pt x="43030" y="49200"/>
                </a:lnTo>
                <a:lnTo>
                  <a:pt x="43030" y="49190"/>
                </a:lnTo>
                <a:lnTo>
                  <a:pt x="43030" y="49180"/>
                </a:lnTo>
                <a:lnTo>
                  <a:pt x="43030" y="49170"/>
                </a:lnTo>
                <a:lnTo>
                  <a:pt x="43030" y="49160"/>
                </a:lnTo>
                <a:lnTo>
                  <a:pt x="43030" y="49150"/>
                </a:lnTo>
                <a:lnTo>
                  <a:pt x="43030" y="49140"/>
                </a:lnTo>
                <a:lnTo>
                  <a:pt x="43040" y="49140"/>
                </a:lnTo>
                <a:lnTo>
                  <a:pt x="43040" y="49130"/>
                </a:lnTo>
                <a:lnTo>
                  <a:pt x="43040" y="49120"/>
                </a:lnTo>
                <a:lnTo>
                  <a:pt x="43040" y="49110"/>
                </a:lnTo>
                <a:lnTo>
                  <a:pt x="43040" y="49100"/>
                </a:lnTo>
                <a:lnTo>
                  <a:pt x="43050" y="49100"/>
                </a:lnTo>
                <a:lnTo>
                  <a:pt x="43050" y="49090"/>
                </a:lnTo>
                <a:lnTo>
                  <a:pt x="43050" y="49080"/>
                </a:lnTo>
                <a:lnTo>
                  <a:pt x="43060" y="49070"/>
                </a:lnTo>
                <a:lnTo>
                  <a:pt x="43060" y="49060"/>
                </a:lnTo>
                <a:lnTo>
                  <a:pt x="43070" y="49060"/>
                </a:lnTo>
                <a:lnTo>
                  <a:pt x="43070" y="49050"/>
                </a:lnTo>
                <a:lnTo>
                  <a:pt x="43080" y="49050"/>
                </a:lnTo>
                <a:lnTo>
                  <a:pt x="43080" y="49040"/>
                </a:lnTo>
                <a:lnTo>
                  <a:pt x="43090" y="49040"/>
                </a:lnTo>
                <a:lnTo>
                  <a:pt x="43090" y="49030"/>
                </a:lnTo>
                <a:lnTo>
                  <a:pt x="43100" y="49030"/>
                </a:lnTo>
                <a:lnTo>
                  <a:pt x="43100" y="49020"/>
                </a:lnTo>
                <a:lnTo>
                  <a:pt x="43100" y="49010"/>
                </a:lnTo>
                <a:lnTo>
                  <a:pt x="43110" y="49010"/>
                </a:lnTo>
                <a:lnTo>
                  <a:pt x="43110" y="49000"/>
                </a:lnTo>
                <a:lnTo>
                  <a:pt x="43120" y="49000"/>
                </a:lnTo>
                <a:lnTo>
                  <a:pt x="43130" y="48990"/>
                </a:lnTo>
                <a:lnTo>
                  <a:pt x="43140" y="48990"/>
                </a:lnTo>
                <a:lnTo>
                  <a:pt x="43140" y="48980"/>
                </a:lnTo>
                <a:lnTo>
                  <a:pt x="43150" y="48980"/>
                </a:lnTo>
                <a:lnTo>
                  <a:pt x="43150" y="48970"/>
                </a:lnTo>
                <a:lnTo>
                  <a:pt x="43160" y="48970"/>
                </a:lnTo>
                <a:lnTo>
                  <a:pt x="43160" y="48960"/>
                </a:lnTo>
                <a:lnTo>
                  <a:pt x="43170" y="48960"/>
                </a:lnTo>
                <a:lnTo>
                  <a:pt x="43170" y="48950"/>
                </a:lnTo>
                <a:lnTo>
                  <a:pt x="43180" y="48950"/>
                </a:lnTo>
                <a:lnTo>
                  <a:pt x="43180" y="48940"/>
                </a:lnTo>
                <a:lnTo>
                  <a:pt x="43190" y="48940"/>
                </a:lnTo>
                <a:lnTo>
                  <a:pt x="43190" y="48930"/>
                </a:lnTo>
                <a:lnTo>
                  <a:pt x="43200" y="48930"/>
                </a:lnTo>
                <a:lnTo>
                  <a:pt x="43210" y="48930"/>
                </a:lnTo>
                <a:lnTo>
                  <a:pt x="43210" y="48920"/>
                </a:lnTo>
                <a:lnTo>
                  <a:pt x="43220" y="48920"/>
                </a:lnTo>
                <a:lnTo>
                  <a:pt x="43230" y="48910"/>
                </a:lnTo>
                <a:lnTo>
                  <a:pt x="43240" y="48910"/>
                </a:lnTo>
                <a:lnTo>
                  <a:pt x="43240" y="48900"/>
                </a:lnTo>
                <a:lnTo>
                  <a:pt x="43250" y="48900"/>
                </a:lnTo>
                <a:lnTo>
                  <a:pt x="43250" y="48890"/>
                </a:lnTo>
                <a:lnTo>
                  <a:pt x="43260" y="48890"/>
                </a:lnTo>
                <a:lnTo>
                  <a:pt x="43260" y="48880"/>
                </a:lnTo>
                <a:lnTo>
                  <a:pt x="43270" y="48880"/>
                </a:lnTo>
                <a:lnTo>
                  <a:pt x="43280" y="48880"/>
                </a:lnTo>
                <a:lnTo>
                  <a:pt x="43280" y="48870"/>
                </a:lnTo>
                <a:lnTo>
                  <a:pt x="43280" y="48860"/>
                </a:lnTo>
                <a:lnTo>
                  <a:pt x="43280" y="48850"/>
                </a:lnTo>
                <a:lnTo>
                  <a:pt x="43290" y="48850"/>
                </a:lnTo>
                <a:lnTo>
                  <a:pt x="43290" y="48840"/>
                </a:lnTo>
                <a:lnTo>
                  <a:pt x="43290" y="48830"/>
                </a:lnTo>
                <a:lnTo>
                  <a:pt x="43300" y="48820"/>
                </a:lnTo>
                <a:lnTo>
                  <a:pt x="43300" y="48810"/>
                </a:lnTo>
                <a:lnTo>
                  <a:pt x="43310" y="48800"/>
                </a:lnTo>
                <a:lnTo>
                  <a:pt x="43310" y="48790"/>
                </a:lnTo>
                <a:lnTo>
                  <a:pt x="43320" y="48790"/>
                </a:lnTo>
                <a:lnTo>
                  <a:pt x="43320" y="48780"/>
                </a:lnTo>
                <a:lnTo>
                  <a:pt x="43320" y="48770"/>
                </a:lnTo>
                <a:lnTo>
                  <a:pt x="43330" y="48770"/>
                </a:lnTo>
                <a:lnTo>
                  <a:pt x="43330" y="48760"/>
                </a:lnTo>
                <a:lnTo>
                  <a:pt x="43340" y="48760"/>
                </a:lnTo>
                <a:lnTo>
                  <a:pt x="43340" y="48750"/>
                </a:lnTo>
                <a:lnTo>
                  <a:pt x="43350" y="48750"/>
                </a:lnTo>
                <a:lnTo>
                  <a:pt x="43350" y="48740"/>
                </a:lnTo>
                <a:lnTo>
                  <a:pt x="43360" y="48740"/>
                </a:lnTo>
                <a:lnTo>
                  <a:pt x="43360" y="48730"/>
                </a:lnTo>
                <a:lnTo>
                  <a:pt x="43360" y="48720"/>
                </a:lnTo>
                <a:lnTo>
                  <a:pt x="43370" y="48720"/>
                </a:lnTo>
                <a:lnTo>
                  <a:pt x="43370" y="48710"/>
                </a:lnTo>
                <a:lnTo>
                  <a:pt x="43380" y="48700"/>
                </a:lnTo>
                <a:lnTo>
                  <a:pt x="43380" y="48690"/>
                </a:lnTo>
                <a:lnTo>
                  <a:pt x="43390" y="48690"/>
                </a:lnTo>
                <a:lnTo>
                  <a:pt x="43390" y="48680"/>
                </a:lnTo>
                <a:lnTo>
                  <a:pt x="43400" y="48670"/>
                </a:lnTo>
                <a:lnTo>
                  <a:pt x="43400" y="48660"/>
                </a:lnTo>
                <a:lnTo>
                  <a:pt x="43410" y="48660"/>
                </a:lnTo>
                <a:lnTo>
                  <a:pt x="43410" y="48650"/>
                </a:lnTo>
                <a:lnTo>
                  <a:pt x="43420" y="48650"/>
                </a:lnTo>
                <a:lnTo>
                  <a:pt x="43420" y="48640"/>
                </a:lnTo>
                <a:lnTo>
                  <a:pt x="43420" y="48630"/>
                </a:lnTo>
                <a:lnTo>
                  <a:pt x="43430" y="48630"/>
                </a:lnTo>
                <a:lnTo>
                  <a:pt x="43430" y="48620"/>
                </a:lnTo>
                <a:lnTo>
                  <a:pt x="43440" y="48620"/>
                </a:lnTo>
                <a:lnTo>
                  <a:pt x="43440" y="48610"/>
                </a:lnTo>
                <a:lnTo>
                  <a:pt x="43450" y="48610"/>
                </a:lnTo>
                <a:lnTo>
                  <a:pt x="43450" y="48600"/>
                </a:lnTo>
                <a:lnTo>
                  <a:pt x="43460" y="48600"/>
                </a:lnTo>
                <a:lnTo>
                  <a:pt x="43460" y="48590"/>
                </a:lnTo>
                <a:lnTo>
                  <a:pt x="43470" y="48590"/>
                </a:lnTo>
                <a:lnTo>
                  <a:pt x="43470" y="48580"/>
                </a:lnTo>
                <a:lnTo>
                  <a:pt x="43480" y="48580"/>
                </a:lnTo>
                <a:lnTo>
                  <a:pt x="43480" y="48570"/>
                </a:lnTo>
                <a:lnTo>
                  <a:pt x="43490" y="48570"/>
                </a:lnTo>
                <a:lnTo>
                  <a:pt x="43490" y="48560"/>
                </a:lnTo>
                <a:lnTo>
                  <a:pt x="43500" y="48560"/>
                </a:lnTo>
                <a:lnTo>
                  <a:pt x="43510" y="48550"/>
                </a:lnTo>
                <a:lnTo>
                  <a:pt x="43520" y="48550"/>
                </a:lnTo>
                <a:lnTo>
                  <a:pt x="43520" y="48540"/>
                </a:lnTo>
                <a:lnTo>
                  <a:pt x="43530" y="48540"/>
                </a:lnTo>
                <a:lnTo>
                  <a:pt x="43530" y="48530"/>
                </a:lnTo>
                <a:lnTo>
                  <a:pt x="43540" y="48530"/>
                </a:lnTo>
                <a:lnTo>
                  <a:pt x="43550" y="48530"/>
                </a:lnTo>
                <a:lnTo>
                  <a:pt x="43550" y="48520"/>
                </a:lnTo>
                <a:lnTo>
                  <a:pt x="43560" y="48520"/>
                </a:lnTo>
                <a:lnTo>
                  <a:pt x="43560" y="48510"/>
                </a:lnTo>
                <a:lnTo>
                  <a:pt x="43570" y="48510"/>
                </a:lnTo>
                <a:lnTo>
                  <a:pt x="43580" y="48510"/>
                </a:lnTo>
                <a:lnTo>
                  <a:pt x="43580" y="48500"/>
                </a:lnTo>
                <a:lnTo>
                  <a:pt x="43590" y="48500"/>
                </a:lnTo>
                <a:lnTo>
                  <a:pt x="43600" y="48500"/>
                </a:lnTo>
                <a:lnTo>
                  <a:pt x="43610" y="48490"/>
                </a:lnTo>
                <a:lnTo>
                  <a:pt x="43620" y="48490"/>
                </a:lnTo>
                <a:lnTo>
                  <a:pt x="43630" y="48490"/>
                </a:lnTo>
                <a:lnTo>
                  <a:pt x="43630" y="48480"/>
                </a:lnTo>
                <a:lnTo>
                  <a:pt x="43640" y="48480"/>
                </a:lnTo>
                <a:lnTo>
                  <a:pt x="43650" y="48480"/>
                </a:lnTo>
                <a:lnTo>
                  <a:pt x="43650" y="48470"/>
                </a:lnTo>
                <a:lnTo>
                  <a:pt x="43660" y="48470"/>
                </a:lnTo>
                <a:lnTo>
                  <a:pt x="43670" y="48470"/>
                </a:lnTo>
                <a:lnTo>
                  <a:pt x="43680" y="48470"/>
                </a:lnTo>
                <a:lnTo>
                  <a:pt x="43680" y="48460"/>
                </a:lnTo>
                <a:lnTo>
                  <a:pt x="43690" y="48460"/>
                </a:lnTo>
                <a:lnTo>
                  <a:pt x="43700" y="48460"/>
                </a:lnTo>
                <a:lnTo>
                  <a:pt x="43700" y="48450"/>
                </a:lnTo>
                <a:lnTo>
                  <a:pt x="43710" y="48450"/>
                </a:lnTo>
                <a:lnTo>
                  <a:pt x="43710" y="48440"/>
                </a:lnTo>
                <a:lnTo>
                  <a:pt x="43720" y="48440"/>
                </a:lnTo>
                <a:lnTo>
                  <a:pt x="43730" y="48430"/>
                </a:lnTo>
                <a:lnTo>
                  <a:pt x="43740" y="48430"/>
                </a:lnTo>
                <a:lnTo>
                  <a:pt x="43740" y="48420"/>
                </a:lnTo>
                <a:lnTo>
                  <a:pt x="43750" y="48420"/>
                </a:lnTo>
                <a:lnTo>
                  <a:pt x="43750" y="48410"/>
                </a:lnTo>
                <a:lnTo>
                  <a:pt x="43760" y="48410"/>
                </a:lnTo>
                <a:lnTo>
                  <a:pt x="43760" y="48400"/>
                </a:lnTo>
                <a:lnTo>
                  <a:pt x="43770" y="48400"/>
                </a:lnTo>
                <a:lnTo>
                  <a:pt x="43780" y="48400"/>
                </a:lnTo>
                <a:lnTo>
                  <a:pt x="43780" y="48390"/>
                </a:lnTo>
                <a:lnTo>
                  <a:pt x="43790" y="48390"/>
                </a:lnTo>
                <a:lnTo>
                  <a:pt x="43800" y="48390"/>
                </a:lnTo>
                <a:lnTo>
                  <a:pt x="43800" y="48380"/>
                </a:lnTo>
                <a:lnTo>
                  <a:pt x="43810" y="48380"/>
                </a:lnTo>
                <a:lnTo>
                  <a:pt x="43820" y="48380"/>
                </a:lnTo>
                <a:lnTo>
                  <a:pt x="43820" y="48370"/>
                </a:lnTo>
                <a:lnTo>
                  <a:pt x="43830" y="48370"/>
                </a:lnTo>
                <a:lnTo>
                  <a:pt x="43830" y="48360"/>
                </a:lnTo>
                <a:lnTo>
                  <a:pt x="43840" y="48360"/>
                </a:lnTo>
                <a:lnTo>
                  <a:pt x="43850" y="48360"/>
                </a:lnTo>
                <a:lnTo>
                  <a:pt x="43850" y="48350"/>
                </a:lnTo>
                <a:lnTo>
                  <a:pt x="43860" y="48350"/>
                </a:lnTo>
                <a:lnTo>
                  <a:pt x="43860" y="48340"/>
                </a:lnTo>
                <a:lnTo>
                  <a:pt x="43870" y="48330"/>
                </a:lnTo>
                <a:lnTo>
                  <a:pt x="43870" y="48320"/>
                </a:lnTo>
                <a:lnTo>
                  <a:pt x="43880" y="48320"/>
                </a:lnTo>
                <a:lnTo>
                  <a:pt x="43880" y="48310"/>
                </a:lnTo>
                <a:lnTo>
                  <a:pt x="43880" y="48300"/>
                </a:lnTo>
                <a:lnTo>
                  <a:pt x="43890" y="48290"/>
                </a:lnTo>
                <a:lnTo>
                  <a:pt x="43890" y="48280"/>
                </a:lnTo>
                <a:lnTo>
                  <a:pt x="43890" y="48270"/>
                </a:lnTo>
                <a:lnTo>
                  <a:pt x="43900" y="48270"/>
                </a:lnTo>
                <a:lnTo>
                  <a:pt x="43900" y="48260"/>
                </a:lnTo>
                <a:lnTo>
                  <a:pt x="43910" y="48260"/>
                </a:lnTo>
                <a:lnTo>
                  <a:pt x="43910" y="48250"/>
                </a:lnTo>
                <a:lnTo>
                  <a:pt x="43910" y="48240"/>
                </a:lnTo>
                <a:lnTo>
                  <a:pt x="43920" y="48240"/>
                </a:lnTo>
                <a:lnTo>
                  <a:pt x="43920" y="48230"/>
                </a:lnTo>
                <a:lnTo>
                  <a:pt x="43930" y="48230"/>
                </a:lnTo>
                <a:lnTo>
                  <a:pt x="43930" y="48220"/>
                </a:lnTo>
                <a:lnTo>
                  <a:pt x="43940" y="48220"/>
                </a:lnTo>
                <a:lnTo>
                  <a:pt x="43940" y="48210"/>
                </a:lnTo>
                <a:lnTo>
                  <a:pt x="43950" y="48210"/>
                </a:lnTo>
                <a:lnTo>
                  <a:pt x="43950" y="48200"/>
                </a:lnTo>
                <a:lnTo>
                  <a:pt x="43960" y="48200"/>
                </a:lnTo>
                <a:lnTo>
                  <a:pt x="43960" y="48190"/>
                </a:lnTo>
                <a:lnTo>
                  <a:pt x="43970" y="48190"/>
                </a:lnTo>
                <a:lnTo>
                  <a:pt x="43980" y="48190"/>
                </a:lnTo>
                <a:lnTo>
                  <a:pt x="43980" y="48180"/>
                </a:lnTo>
                <a:lnTo>
                  <a:pt x="43990" y="48180"/>
                </a:lnTo>
                <a:lnTo>
                  <a:pt x="43990" y="48170"/>
                </a:lnTo>
                <a:lnTo>
                  <a:pt x="44000" y="48170"/>
                </a:lnTo>
                <a:lnTo>
                  <a:pt x="44010" y="48170"/>
                </a:lnTo>
                <a:lnTo>
                  <a:pt x="44010" y="48160"/>
                </a:lnTo>
                <a:lnTo>
                  <a:pt x="44020" y="48160"/>
                </a:lnTo>
                <a:lnTo>
                  <a:pt x="44030" y="48150"/>
                </a:lnTo>
                <a:lnTo>
                  <a:pt x="44040" y="48150"/>
                </a:lnTo>
                <a:lnTo>
                  <a:pt x="44040" y="48140"/>
                </a:lnTo>
                <a:lnTo>
                  <a:pt x="44050" y="48140"/>
                </a:lnTo>
                <a:lnTo>
                  <a:pt x="44050" y="48130"/>
                </a:lnTo>
                <a:lnTo>
                  <a:pt x="44060" y="48130"/>
                </a:lnTo>
                <a:lnTo>
                  <a:pt x="44070" y="48130"/>
                </a:lnTo>
                <a:lnTo>
                  <a:pt x="44070" y="48120"/>
                </a:lnTo>
                <a:lnTo>
                  <a:pt x="44080" y="48120"/>
                </a:lnTo>
                <a:lnTo>
                  <a:pt x="44080" y="48110"/>
                </a:lnTo>
                <a:lnTo>
                  <a:pt x="44090" y="48110"/>
                </a:lnTo>
                <a:lnTo>
                  <a:pt x="44100" y="48110"/>
                </a:lnTo>
                <a:lnTo>
                  <a:pt x="44100" y="48100"/>
                </a:lnTo>
                <a:lnTo>
                  <a:pt x="44110" y="48100"/>
                </a:lnTo>
                <a:lnTo>
                  <a:pt x="44120" y="48100"/>
                </a:lnTo>
                <a:lnTo>
                  <a:pt x="44120" y="48090"/>
                </a:lnTo>
                <a:lnTo>
                  <a:pt x="44130" y="48090"/>
                </a:lnTo>
                <a:lnTo>
                  <a:pt x="44140" y="48090"/>
                </a:lnTo>
                <a:lnTo>
                  <a:pt x="44140" y="48080"/>
                </a:lnTo>
                <a:lnTo>
                  <a:pt x="44150" y="48080"/>
                </a:lnTo>
                <a:lnTo>
                  <a:pt x="44160" y="48080"/>
                </a:lnTo>
                <a:lnTo>
                  <a:pt x="44170" y="48080"/>
                </a:lnTo>
                <a:lnTo>
                  <a:pt x="44170" y="48070"/>
                </a:lnTo>
                <a:lnTo>
                  <a:pt x="44180" y="48070"/>
                </a:lnTo>
                <a:lnTo>
                  <a:pt x="44190" y="48070"/>
                </a:lnTo>
                <a:lnTo>
                  <a:pt x="44200" y="48070"/>
                </a:lnTo>
                <a:lnTo>
                  <a:pt x="44200" y="48060"/>
                </a:lnTo>
                <a:lnTo>
                  <a:pt x="44210" y="48060"/>
                </a:lnTo>
                <a:lnTo>
                  <a:pt x="44220" y="48060"/>
                </a:lnTo>
                <a:lnTo>
                  <a:pt x="44230" y="48060"/>
                </a:lnTo>
                <a:lnTo>
                  <a:pt x="44230" y="48050"/>
                </a:lnTo>
                <a:lnTo>
                  <a:pt x="44240" y="48050"/>
                </a:lnTo>
                <a:lnTo>
                  <a:pt x="44250" y="48050"/>
                </a:lnTo>
                <a:lnTo>
                  <a:pt x="44250" y="48040"/>
                </a:lnTo>
                <a:lnTo>
                  <a:pt x="44260" y="48040"/>
                </a:lnTo>
                <a:lnTo>
                  <a:pt x="44260" y="48030"/>
                </a:lnTo>
                <a:lnTo>
                  <a:pt x="44270" y="48030"/>
                </a:lnTo>
                <a:lnTo>
                  <a:pt x="44270" y="48020"/>
                </a:lnTo>
                <a:lnTo>
                  <a:pt x="44280" y="48020"/>
                </a:lnTo>
                <a:lnTo>
                  <a:pt x="44280" y="48010"/>
                </a:lnTo>
                <a:lnTo>
                  <a:pt x="44290" y="48010"/>
                </a:lnTo>
                <a:lnTo>
                  <a:pt x="44290" y="48000"/>
                </a:lnTo>
                <a:lnTo>
                  <a:pt x="44290" y="47990"/>
                </a:lnTo>
                <a:lnTo>
                  <a:pt x="44290" y="47980"/>
                </a:lnTo>
                <a:lnTo>
                  <a:pt x="44300" y="47980"/>
                </a:lnTo>
                <a:lnTo>
                  <a:pt x="44300" y="47970"/>
                </a:lnTo>
                <a:lnTo>
                  <a:pt x="44300" y="47960"/>
                </a:lnTo>
                <a:lnTo>
                  <a:pt x="44300" y="47950"/>
                </a:lnTo>
                <a:lnTo>
                  <a:pt x="44300" y="47940"/>
                </a:lnTo>
                <a:lnTo>
                  <a:pt x="44300" y="47930"/>
                </a:lnTo>
                <a:lnTo>
                  <a:pt x="44300" y="47920"/>
                </a:lnTo>
                <a:lnTo>
                  <a:pt x="44300" y="47910"/>
                </a:lnTo>
                <a:lnTo>
                  <a:pt x="44300" y="47900"/>
                </a:lnTo>
                <a:lnTo>
                  <a:pt x="44290" y="47890"/>
                </a:lnTo>
                <a:lnTo>
                  <a:pt x="44290" y="47880"/>
                </a:lnTo>
                <a:lnTo>
                  <a:pt x="44290" y="47870"/>
                </a:lnTo>
                <a:lnTo>
                  <a:pt x="44290" y="47860"/>
                </a:lnTo>
                <a:lnTo>
                  <a:pt x="44280" y="47860"/>
                </a:lnTo>
                <a:lnTo>
                  <a:pt x="44280" y="47850"/>
                </a:lnTo>
                <a:lnTo>
                  <a:pt x="44270" y="47850"/>
                </a:lnTo>
                <a:lnTo>
                  <a:pt x="44270" y="47840"/>
                </a:lnTo>
                <a:lnTo>
                  <a:pt x="44260" y="47840"/>
                </a:lnTo>
                <a:lnTo>
                  <a:pt x="44260" y="47830"/>
                </a:lnTo>
                <a:lnTo>
                  <a:pt x="44250" y="47830"/>
                </a:lnTo>
                <a:lnTo>
                  <a:pt x="44250" y="47820"/>
                </a:lnTo>
                <a:lnTo>
                  <a:pt x="44240" y="47820"/>
                </a:lnTo>
                <a:lnTo>
                  <a:pt x="44230" y="47810"/>
                </a:lnTo>
                <a:lnTo>
                  <a:pt x="44220" y="47810"/>
                </a:lnTo>
                <a:lnTo>
                  <a:pt x="44220" y="47800"/>
                </a:lnTo>
                <a:lnTo>
                  <a:pt x="44210" y="47800"/>
                </a:lnTo>
                <a:lnTo>
                  <a:pt x="44210" y="47790"/>
                </a:lnTo>
                <a:lnTo>
                  <a:pt x="44200" y="47790"/>
                </a:lnTo>
                <a:lnTo>
                  <a:pt x="44200" y="47780"/>
                </a:lnTo>
                <a:lnTo>
                  <a:pt x="44190" y="47780"/>
                </a:lnTo>
                <a:lnTo>
                  <a:pt x="44190" y="47770"/>
                </a:lnTo>
                <a:lnTo>
                  <a:pt x="44180" y="47770"/>
                </a:lnTo>
                <a:lnTo>
                  <a:pt x="44180" y="47760"/>
                </a:lnTo>
                <a:lnTo>
                  <a:pt x="44180" y="47750"/>
                </a:lnTo>
                <a:lnTo>
                  <a:pt x="44180" y="47740"/>
                </a:lnTo>
                <a:lnTo>
                  <a:pt x="44180" y="47730"/>
                </a:lnTo>
                <a:lnTo>
                  <a:pt x="44170" y="47730"/>
                </a:lnTo>
                <a:lnTo>
                  <a:pt x="44170" y="47720"/>
                </a:lnTo>
                <a:lnTo>
                  <a:pt x="44180" y="47720"/>
                </a:lnTo>
                <a:lnTo>
                  <a:pt x="44180" y="47710"/>
                </a:lnTo>
                <a:lnTo>
                  <a:pt x="44180" y="47700"/>
                </a:lnTo>
                <a:lnTo>
                  <a:pt x="44180" y="47690"/>
                </a:lnTo>
                <a:lnTo>
                  <a:pt x="44170" y="47680"/>
                </a:lnTo>
                <a:lnTo>
                  <a:pt x="44130" y="47640"/>
                </a:lnTo>
                <a:lnTo>
                  <a:pt x="44120" y="47640"/>
                </a:lnTo>
                <a:lnTo>
                  <a:pt x="44110" y="47640"/>
                </a:lnTo>
                <a:lnTo>
                  <a:pt x="44110" y="47630"/>
                </a:lnTo>
                <a:lnTo>
                  <a:pt x="44100" y="47630"/>
                </a:lnTo>
                <a:lnTo>
                  <a:pt x="44090" y="47620"/>
                </a:lnTo>
                <a:lnTo>
                  <a:pt x="44080" y="47620"/>
                </a:lnTo>
                <a:lnTo>
                  <a:pt x="44080" y="47610"/>
                </a:lnTo>
                <a:lnTo>
                  <a:pt x="44070" y="47610"/>
                </a:lnTo>
                <a:lnTo>
                  <a:pt x="44070" y="47600"/>
                </a:lnTo>
                <a:lnTo>
                  <a:pt x="44060" y="47600"/>
                </a:lnTo>
                <a:lnTo>
                  <a:pt x="44060" y="47590"/>
                </a:lnTo>
                <a:lnTo>
                  <a:pt x="44050" y="47590"/>
                </a:lnTo>
                <a:lnTo>
                  <a:pt x="44040" y="47590"/>
                </a:lnTo>
                <a:lnTo>
                  <a:pt x="44040" y="47580"/>
                </a:lnTo>
                <a:lnTo>
                  <a:pt x="44030" y="47580"/>
                </a:lnTo>
                <a:lnTo>
                  <a:pt x="44030" y="47570"/>
                </a:lnTo>
                <a:lnTo>
                  <a:pt x="44020" y="47570"/>
                </a:lnTo>
                <a:lnTo>
                  <a:pt x="44020" y="47560"/>
                </a:lnTo>
                <a:lnTo>
                  <a:pt x="44010" y="47560"/>
                </a:lnTo>
                <a:lnTo>
                  <a:pt x="44010" y="47550"/>
                </a:lnTo>
                <a:lnTo>
                  <a:pt x="44000" y="47550"/>
                </a:lnTo>
                <a:lnTo>
                  <a:pt x="44000" y="47540"/>
                </a:lnTo>
                <a:lnTo>
                  <a:pt x="43990" y="47540"/>
                </a:lnTo>
                <a:lnTo>
                  <a:pt x="43990" y="47530"/>
                </a:lnTo>
                <a:lnTo>
                  <a:pt x="43980" y="47530"/>
                </a:lnTo>
                <a:lnTo>
                  <a:pt x="43980" y="47520"/>
                </a:lnTo>
                <a:lnTo>
                  <a:pt x="43970" y="47520"/>
                </a:lnTo>
                <a:lnTo>
                  <a:pt x="43970" y="47510"/>
                </a:lnTo>
                <a:lnTo>
                  <a:pt x="43960" y="47510"/>
                </a:lnTo>
                <a:lnTo>
                  <a:pt x="43960" y="47500"/>
                </a:lnTo>
                <a:lnTo>
                  <a:pt x="43950" y="47500"/>
                </a:lnTo>
                <a:lnTo>
                  <a:pt x="43950" y="47490"/>
                </a:lnTo>
                <a:lnTo>
                  <a:pt x="43950" y="47480"/>
                </a:lnTo>
                <a:lnTo>
                  <a:pt x="43940" y="47480"/>
                </a:lnTo>
                <a:lnTo>
                  <a:pt x="43940" y="47470"/>
                </a:lnTo>
                <a:lnTo>
                  <a:pt x="43930" y="47470"/>
                </a:lnTo>
                <a:lnTo>
                  <a:pt x="43930" y="47460"/>
                </a:lnTo>
                <a:lnTo>
                  <a:pt x="43930" y="47450"/>
                </a:lnTo>
                <a:lnTo>
                  <a:pt x="43920" y="47450"/>
                </a:lnTo>
                <a:lnTo>
                  <a:pt x="43920" y="47440"/>
                </a:lnTo>
                <a:lnTo>
                  <a:pt x="43910" y="47440"/>
                </a:lnTo>
                <a:lnTo>
                  <a:pt x="43910" y="47430"/>
                </a:lnTo>
                <a:lnTo>
                  <a:pt x="43910" y="47420"/>
                </a:lnTo>
                <a:lnTo>
                  <a:pt x="43900" y="47420"/>
                </a:lnTo>
                <a:lnTo>
                  <a:pt x="43900" y="47410"/>
                </a:lnTo>
                <a:lnTo>
                  <a:pt x="43890" y="47410"/>
                </a:lnTo>
                <a:lnTo>
                  <a:pt x="43890" y="47400"/>
                </a:lnTo>
                <a:lnTo>
                  <a:pt x="43890" y="47390"/>
                </a:lnTo>
                <a:lnTo>
                  <a:pt x="43880" y="47390"/>
                </a:lnTo>
                <a:lnTo>
                  <a:pt x="43880" y="47380"/>
                </a:lnTo>
                <a:lnTo>
                  <a:pt x="43880" y="47370"/>
                </a:lnTo>
                <a:lnTo>
                  <a:pt x="43880" y="47360"/>
                </a:lnTo>
                <a:lnTo>
                  <a:pt x="43880" y="47350"/>
                </a:lnTo>
                <a:lnTo>
                  <a:pt x="43880" y="47340"/>
                </a:lnTo>
                <a:lnTo>
                  <a:pt x="43870" y="47340"/>
                </a:lnTo>
                <a:lnTo>
                  <a:pt x="43870" y="47330"/>
                </a:lnTo>
                <a:lnTo>
                  <a:pt x="43870" y="47320"/>
                </a:lnTo>
                <a:lnTo>
                  <a:pt x="43870" y="47310"/>
                </a:lnTo>
                <a:lnTo>
                  <a:pt x="43870" y="47300"/>
                </a:lnTo>
                <a:lnTo>
                  <a:pt x="43870" y="47290"/>
                </a:lnTo>
                <a:lnTo>
                  <a:pt x="43860" y="47280"/>
                </a:lnTo>
                <a:lnTo>
                  <a:pt x="43860" y="47270"/>
                </a:lnTo>
                <a:lnTo>
                  <a:pt x="43860" y="47260"/>
                </a:lnTo>
                <a:lnTo>
                  <a:pt x="43850" y="47260"/>
                </a:lnTo>
                <a:lnTo>
                  <a:pt x="43850" y="47250"/>
                </a:lnTo>
                <a:lnTo>
                  <a:pt x="43840" y="47240"/>
                </a:lnTo>
                <a:lnTo>
                  <a:pt x="43840" y="47230"/>
                </a:lnTo>
                <a:lnTo>
                  <a:pt x="43830" y="47230"/>
                </a:lnTo>
                <a:lnTo>
                  <a:pt x="43830" y="47220"/>
                </a:lnTo>
                <a:lnTo>
                  <a:pt x="43820" y="47220"/>
                </a:lnTo>
                <a:lnTo>
                  <a:pt x="43820" y="47210"/>
                </a:lnTo>
                <a:lnTo>
                  <a:pt x="43810" y="47210"/>
                </a:lnTo>
                <a:lnTo>
                  <a:pt x="43810" y="47200"/>
                </a:lnTo>
                <a:lnTo>
                  <a:pt x="43800" y="47200"/>
                </a:lnTo>
                <a:lnTo>
                  <a:pt x="43800" y="47190"/>
                </a:lnTo>
                <a:lnTo>
                  <a:pt x="43790" y="47190"/>
                </a:lnTo>
                <a:lnTo>
                  <a:pt x="43790" y="47180"/>
                </a:lnTo>
                <a:lnTo>
                  <a:pt x="43790" y="47170"/>
                </a:lnTo>
                <a:lnTo>
                  <a:pt x="43780" y="47170"/>
                </a:lnTo>
                <a:lnTo>
                  <a:pt x="43780" y="47160"/>
                </a:lnTo>
                <a:lnTo>
                  <a:pt x="43770" y="47150"/>
                </a:lnTo>
                <a:lnTo>
                  <a:pt x="43770" y="47140"/>
                </a:lnTo>
                <a:lnTo>
                  <a:pt x="43760" y="47140"/>
                </a:lnTo>
                <a:lnTo>
                  <a:pt x="43760" y="47130"/>
                </a:lnTo>
                <a:lnTo>
                  <a:pt x="43760" y="47120"/>
                </a:lnTo>
                <a:lnTo>
                  <a:pt x="43760" y="47110"/>
                </a:lnTo>
                <a:lnTo>
                  <a:pt x="43750" y="47110"/>
                </a:lnTo>
                <a:lnTo>
                  <a:pt x="43750" y="47100"/>
                </a:lnTo>
                <a:lnTo>
                  <a:pt x="43750" y="47090"/>
                </a:lnTo>
                <a:lnTo>
                  <a:pt x="43740" y="47090"/>
                </a:lnTo>
                <a:lnTo>
                  <a:pt x="43740" y="47080"/>
                </a:lnTo>
                <a:lnTo>
                  <a:pt x="43740" y="47070"/>
                </a:lnTo>
                <a:lnTo>
                  <a:pt x="43740" y="47060"/>
                </a:lnTo>
                <a:lnTo>
                  <a:pt x="43740" y="47050"/>
                </a:lnTo>
                <a:lnTo>
                  <a:pt x="43740" y="47040"/>
                </a:lnTo>
                <a:lnTo>
                  <a:pt x="43740" y="47030"/>
                </a:lnTo>
                <a:lnTo>
                  <a:pt x="43740" y="47020"/>
                </a:lnTo>
                <a:lnTo>
                  <a:pt x="43740" y="47010"/>
                </a:lnTo>
                <a:lnTo>
                  <a:pt x="43740" y="47000"/>
                </a:lnTo>
                <a:lnTo>
                  <a:pt x="43740" y="46990"/>
                </a:lnTo>
                <a:lnTo>
                  <a:pt x="43740" y="46980"/>
                </a:lnTo>
                <a:lnTo>
                  <a:pt x="43740" y="46970"/>
                </a:lnTo>
                <a:lnTo>
                  <a:pt x="43750" y="46960"/>
                </a:lnTo>
                <a:lnTo>
                  <a:pt x="43750" y="46950"/>
                </a:lnTo>
                <a:lnTo>
                  <a:pt x="43750" y="46940"/>
                </a:lnTo>
                <a:lnTo>
                  <a:pt x="43750" y="46930"/>
                </a:lnTo>
                <a:lnTo>
                  <a:pt x="43760" y="46930"/>
                </a:lnTo>
                <a:lnTo>
                  <a:pt x="43760" y="46920"/>
                </a:lnTo>
                <a:lnTo>
                  <a:pt x="43760" y="46910"/>
                </a:lnTo>
                <a:lnTo>
                  <a:pt x="43760" y="46900"/>
                </a:lnTo>
                <a:lnTo>
                  <a:pt x="43770" y="46900"/>
                </a:lnTo>
                <a:lnTo>
                  <a:pt x="43770" y="46890"/>
                </a:lnTo>
                <a:lnTo>
                  <a:pt x="43770" y="46880"/>
                </a:lnTo>
                <a:lnTo>
                  <a:pt x="43780" y="46870"/>
                </a:lnTo>
                <a:lnTo>
                  <a:pt x="43780" y="46860"/>
                </a:lnTo>
                <a:lnTo>
                  <a:pt x="43780" y="46850"/>
                </a:lnTo>
                <a:lnTo>
                  <a:pt x="43790" y="46850"/>
                </a:lnTo>
                <a:lnTo>
                  <a:pt x="43790" y="46840"/>
                </a:lnTo>
                <a:lnTo>
                  <a:pt x="43790" y="46830"/>
                </a:lnTo>
                <a:lnTo>
                  <a:pt x="43800" y="46830"/>
                </a:lnTo>
                <a:lnTo>
                  <a:pt x="43800" y="46820"/>
                </a:lnTo>
                <a:lnTo>
                  <a:pt x="43810" y="46820"/>
                </a:lnTo>
                <a:lnTo>
                  <a:pt x="43820" y="46810"/>
                </a:lnTo>
                <a:lnTo>
                  <a:pt x="43830" y="46810"/>
                </a:lnTo>
                <a:lnTo>
                  <a:pt x="43830" y="46800"/>
                </a:lnTo>
                <a:lnTo>
                  <a:pt x="43840" y="46800"/>
                </a:lnTo>
                <a:lnTo>
                  <a:pt x="43840" y="46790"/>
                </a:lnTo>
                <a:lnTo>
                  <a:pt x="43850" y="46790"/>
                </a:lnTo>
                <a:lnTo>
                  <a:pt x="43850" y="46780"/>
                </a:lnTo>
                <a:lnTo>
                  <a:pt x="43860" y="46780"/>
                </a:lnTo>
                <a:lnTo>
                  <a:pt x="43860" y="46770"/>
                </a:lnTo>
                <a:lnTo>
                  <a:pt x="43870" y="46770"/>
                </a:lnTo>
                <a:lnTo>
                  <a:pt x="43870" y="46760"/>
                </a:lnTo>
                <a:lnTo>
                  <a:pt x="43880" y="46760"/>
                </a:lnTo>
                <a:lnTo>
                  <a:pt x="43890" y="46760"/>
                </a:lnTo>
                <a:lnTo>
                  <a:pt x="43890" y="46750"/>
                </a:lnTo>
                <a:lnTo>
                  <a:pt x="43900" y="46750"/>
                </a:lnTo>
                <a:lnTo>
                  <a:pt x="43900" y="46740"/>
                </a:lnTo>
                <a:lnTo>
                  <a:pt x="43910" y="46740"/>
                </a:lnTo>
                <a:lnTo>
                  <a:pt x="43910" y="46730"/>
                </a:lnTo>
                <a:lnTo>
                  <a:pt x="43920" y="46730"/>
                </a:lnTo>
                <a:lnTo>
                  <a:pt x="43920" y="46720"/>
                </a:lnTo>
                <a:lnTo>
                  <a:pt x="43930" y="46720"/>
                </a:lnTo>
                <a:lnTo>
                  <a:pt x="43930" y="46710"/>
                </a:lnTo>
                <a:lnTo>
                  <a:pt x="43940" y="46710"/>
                </a:lnTo>
                <a:lnTo>
                  <a:pt x="43940" y="46700"/>
                </a:lnTo>
                <a:lnTo>
                  <a:pt x="43950" y="46700"/>
                </a:lnTo>
                <a:lnTo>
                  <a:pt x="43950" y="46690"/>
                </a:lnTo>
                <a:lnTo>
                  <a:pt x="43960" y="46690"/>
                </a:lnTo>
                <a:lnTo>
                  <a:pt x="43970" y="46680"/>
                </a:lnTo>
                <a:lnTo>
                  <a:pt x="43980" y="46680"/>
                </a:lnTo>
                <a:lnTo>
                  <a:pt x="43980" y="46670"/>
                </a:lnTo>
                <a:lnTo>
                  <a:pt x="43990" y="46670"/>
                </a:lnTo>
                <a:lnTo>
                  <a:pt x="43990" y="46660"/>
                </a:lnTo>
                <a:lnTo>
                  <a:pt x="43990" y="46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