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Vatican City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Vatic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160" y="95450"/>
                </a:moveTo>
                <a:lnTo>
                  <a:pt x="11550" y="74790"/>
                </a:lnTo>
                <a:lnTo>
                  <a:pt x="14630" y="41730"/>
                </a:lnTo>
                <a:lnTo>
                  <a:pt x="30010" y="4550"/>
                </a:lnTo>
                <a:lnTo>
                  <a:pt x="85370" y="8670"/>
                </a:lnTo>
                <a:lnTo>
                  <a:pt x="88450" y="95450"/>
                </a:lnTo>
                <a:lnTo>
                  <a:pt x="36160" y="95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