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Vanuatu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f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40" y="94010"/>
                </a:moveTo>
                <a:lnTo>
                  <a:pt x="69990" y="94200"/>
                </a:lnTo>
                <a:lnTo>
                  <a:pt x="70170" y="94310"/>
                </a:lnTo>
                <a:lnTo>
                  <a:pt x="70330" y="94430"/>
                </a:lnTo>
                <a:lnTo>
                  <a:pt x="70450" y="94670"/>
                </a:lnTo>
                <a:lnTo>
                  <a:pt x="70320" y="94990"/>
                </a:lnTo>
                <a:lnTo>
                  <a:pt x="70240" y="95150"/>
                </a:lnTo>
                <a:lnTo>
                  <a:pt x="70120" y="95280"/>
                </a:lnTo>
                <a:lnTo>
                  <a:pt x="69990" y="95340"/>
                </a:lnTo>
                <a:lnTo>
                  <a:pt x="69710" y="95400"/>
                </a:lnTo>
                <a:lnTo>
                  <a:pt x="69620" y="95450"/>
                </a:lnTo>
                <a:lnTo>
                  <a:pt x="69500" y="95340"/>
                </a:lnTo>
                <a:lnTo>
                  <a:pt x="69350" y="95270"/>
                </a:lnTo>
                <a:lnTo>
                  <a:pt x="69040" y="95190"/>
                </a:lnTo>
                <a:lnTo>
                  <a:pt x="68670" y="95010"/>
                </a:lnTo>
                <a:lnTo>
                  <a:pt x="68500" y="94880"/>
                </a:lnTo>
                <a:lnTo>
                  <a:pt x="68480" y="94590"/>
                </a:lnTo>
                <a:lnTo>
                  <a:pt x="68570" y="94260"/>
                </a:lnTo>
                <a:lnTo>
                  <a:pt x="68710" y="94040"/>
                </a:lnTo>
                <a:lnTo>
                  <a:pt x="68870" y="94000"/>
                </a:lnTo>
                <a:lnTo>
                  <a:pt x="69180" y="93940"/>
                </a:lnTo>
                <a:lnTo>
                  <a:pt x="69510" y="93930"/>
                </a:lnTo>
                <a:lnTo>
                  <a:pt x="69740" y="94010"/>
                </a:lnTo>
                <a:close/>
                <a:moveTo>
                  <a:pt x="64810" y="85670"/>
                </a:moveTo>
                <a:lnTo>
                  <a:pt x="65200" y="85880"/>
                </a:lnTo>
                <a:lnTo>
                  <a:pt x="65390" y="86020"/>
                </a:lnTo>
                <a:lnTo>
                  <a:pt x="65640" y="86110"/>
                </a:lnTo>
                <a:lnTo>
                  <a:pt x="65570" y="86270"/>
                </a:lnTo>
                <a:lnTo>
                  <a:pt x="65140" y="86820"/>
                </a:lnTo>
                <a:lnTo>
                  <a:pt x="65060" y="87380"/>
                </a:lnTo>
                <a:lnTo>
                  <a:pt x="64960" y="87660"/>
                </a:lnTo>
                <a:lnTo>
                  <a:pt x="64850" y="87780"/>
                </a:lnTo>
                <a:lnTo>
                  <a:pt x="64610" y="87760"/>
                </a:lnTo>
                <a:lnTo>
                  <a:pt x="64100" y="87610"/>
                </a:lnTo>
                <a:lnTo>
                  <a:pt x="63900" y="87510"/>
                </a:lnTo>
                <a:lnTo>
                  <a:pt x="63400" y="86910"/>
                </a:lnTo>
                <a:lnTo>
                  <a:pt x="63270" y="86820"/>
                </a:lnTo>
                <a:lnTo>
                  <a:pt x="63030" y="86800"/>
                </a:lnTo>
                <a:lnTo>
                  <a:pt x="62940" y="86770"/>
                </a:lnTo>
                <a:lnTo>
                  <a:pt x="62900" y="86690"/>
                </a:lnTo>
                <a:lnTo>
                  <a:pt x="62860" y="86540"/>
                </a:lnTo>
                <a:lnTo>
                  <a:pt x="62770" y="86440"/>
                </a:lnTo>
                <a:lnTo>
                  <a:pt x="62690" y="86370"/>
                </a:lnTo>
                <a:lnTo>
                  <a:pt x="62650" y="86330"/>
                </a:lnTo>
                <a:lnTo>
                  <a:pt x="62620" y="86230"/>
                </a:lnTo>
                <a:lnTo>
                  <a:pt x="62210" y="85630"/>
                </a:lnTo>
                <a:lnTo>
                  <a:pt x="62160" y="85500"/>
                </a:lnTo>
                <a:lnTo>
                  <a:pt x="62150" y="85310"/>
                </a:lnTo>
                <a:lnTo>
                  <a:pt x="62160" y="84980"/>
                </a:lnTo>
                <a:lnTo>
                  <a:pt x="62230" y="84670"/>
                </a:lnTo>
                <a:lnTo>
                  <a:pt x="62370" y="84530"/>
                </a:lnTo>
                <a:lnTo>
                  <a:pt x="62460" y="84460"/>
                </a:lnTo>
                <a:lnTo>
                  <a:pt x="62460" y="84290"/>
                </a:lnTo>
                <a:lnTo>
                  <a:pt x="62410" y="83990"/>
                </a:lnTo>
                <a:lnTo>
                  <a:pt x="62460" y="83840"/>
                </a:lnTo>
                <a:lnTo>
                  <a:pt x="62510" y="83730"/>
                </a:lnTo>
                <a:lnTo>
                  <a:pt x="62600" y="83640"/>
                </a:lnTo>
                <a:lnTo>
                  <a:pt x="62730" y="83560"/>
                </a:lnTo>
                <a:lnTo>
                  <a:pt x="62980" y="83490"/>
                </a:lnTo>
                <a:lnTo>
                  <a:pt x="63440" y="83480"/>
                </a:lnTo>
                <a:lnTo>
                  <a:pt x="63640" y="83380"/>
                </a:lnTo>
                <a:lnTo>
                  <a:pt x="63840" y="83550"/>
                </a:lnTo>
                <a:lnTo>
                  <a:pt x="63850" y="83730"/>
                </a:lnTo>
                <a:lnTo>
                  <a:pt x="63780" y="83940"/>
                </a:lnTo>
                <a:lnTo>
                  <a:pt x="63730" y="84220"/>
                </a:lnTo>
                <a:lnTo>
                  <a:pt x="63900" y="85180"/>
                </a:lnTo>
                <a:lnTo>
                  <a:pt x="64000" y="85370"/>
                </a:lnTo>
                <a:lnTo>
                  <a:pt x="64260" y="85480"/>
                </a:lnTo>
                <a:lnTo>
                  <a:pt x="64560" y="85560"/>
                </a:lnTo>
                <a:lnTo>
                  <a:pt x="64810" y="85670"/>
                </a:lnTo>
                <a:close/>
                <a:moveTo>
                  <a:pt x="63640" y="78510"/>
                </a:moveTo>
                <a:lnTo>
                  <a:pt x="63540" y="78840"/>
                </a:lnTo>
                <a:lnTo>
                  <a:pt x="63290" y="79000"/>
                </a:lnTo>
                <a:lnTo>
                  <a:pt x="63040" y="79120"/>
                </a:lnTo>
                <a:lnTo>
                  <a:pt x="62900" y="79340"/>
                </a:lnTo>
                <a:lnTo>
                  <a:pt x="62650" y="79150"/>
                </a:lnTo>
                <a:lnTo>
                  <a:pt x="61580" y="78570"/>
                </a:lnTo>
                <a:lnTo>
                  <a:pt x="61440" y="78530"/>
                </a:lnTo>
                <a:lnTo>
                  <a:pt x="61290" y="78600"/>
                </a:lnTo>
                <a:lnTo>
                  <a:pt x="61190" y="78590"/>
                </a:lnTo>
                <a:lnTo>
                  <a:pt x="60810" y="78480"/>
                </a:lnTo>
                <a:lnTo>
                  <a:pt x="60700" y="78430"/>
                </a:lnTo>
                <a:lnTo>
                  <a:pt x="60580" y="78310"/>
                </a:lnTo>
                <a:lnTo>
                  <a:pt x="60290" y="78090"/>
                </a:lnTo>
                <a:lnTo>
                  <a:pt x="60080" y="77990"/>
                </a:lnTo>
                <a:lnTo>
                  <a:pt x="59410" y="77770"/>
                </a:lnTo>
                <a:lnTo>
                  <a:pt x="59390" y="77550"/>
                </a:lnTo>
                <a:lnTo>
                  <a:pt x="59590" y="76980"/>
                </a:lnTo>
                <a:lnTo>
                  <a:pt x="59590" y="76810"/>
                </a:lnTo>
                <a:lnTo>
                  <a:pt x="59550" y="76660"/>
                </a:lnTo>
                <a:lnTo>
                  <a:pt x="59480" y="76530"/>
                </a:lnTo>
                <a:lnTo>
                  <a:pt x="59370" y="76400"/>
                </a:lnTo>
                <a:lnTo>
                  <a:pt x="59350" y="76310"/>
                </a:lnTo>
                <a:lnTo>
                  <a:pt x="59430" y="75390"/>
                </a:lnTo>
                <a:lnTo>
                  <a:pt x="59510" y="75120"/>
                </a:lnTo>
                <a:lnTo>
                  <a:pt x="59670" y="74870"/>
                </a:lnTo>
                <a:lnTo>
                  <a:pt x="60030" y="74600"/>
                </a:lnTo>
                <a:lnTo>
                  <a:pt x="60510" y="74460"/>
                </a:lnTo>
                <a:lnTo>
                  <a:pt x="61000" y="74480"/>
                </a:lnTo>
                <a:lnTo>
                  <a:pt x="61410" y="74700"/>
                </a:lnTo>
                <a:lnTo>
                  <a:pt x="61530" y="74900"/>
                </a:lnTo>
                <a:lnTo>
                  <a:pt x="61580" y="75150"/>
                </a:lnTo>
                <a:lnTo>
                  <a:pt x="61580" y="75620"/>
                </a:lnTo>
                <a:lnTo>
                  <a:pt x="61650" y="75850"/>
                </a:lnTo>
                <a:lnTo>
                  <a:pt x="61830" y="75960"/>
                </a:lnTo>
                <a:lnTo>
                  <a:pt x="62320" y="76010"/>
                </a:lnTo>
                <a:lnTo>
                  <a:pt x="62310" y="75990"/>
                </a:lnTo>
                <a:lnTo>
                  <a:pt x="62370" y="75960"/>
                </a:lnTo>
                <a:lnTo>
                  <a:pt x="62460" y="75940"/>
                </a:lnTo>
                <a:lnTo>
                  <a:pt x="62520" y="75930"/>
                </a:lnTo>
                <a:lnTo>
                  <a:pt x="62570" y="75950"/>
                </a:lnTo>
                <a:lnTo>
                  <a:pt x="62560" y="76060"/>
                </a:lnTo>
                <a:lnTo>
                  <a:pt x="62670" y="76130"/>
                </a:lnTo>
                <a:lnTo>
                  <a:pt x="62730" y="76210"/>
                </a:lnTo>
                <a:lnTo>
                  <a:pt x="62790" y="76310"/>
                </a:lnTo>
                <a:lnTo>
                  <a:pt x="62820" y="76400"/>
                </a:lnTo>
                <a:lnTo>
                  <a:pt x="62670" y="76410"/>
                </a:lnTo>
                <a:lnTo>
                  <a:pt x="61910" y="76620"/>
                </a:lnTo>
                <a:lnTo>
                  <a:pt x="62200" y="76980"/>
                </a:lnTo>
                <a:lnTo>
                  <a:pt x="62240" y="77110"/>
                </a:lnTo>
                <a:lnTo>
                  <a:pt x="62320" y="77130"/>
                </a:lnTo>
                <a:lnTo>
                  <a:pt x="62690" y="77320"/>
                </a:lnTo>
                <a:lnTo>
                  <a:pt x="62820" y="77420"/>
                </a:lnTo>
                <a:lnTo>
                  <a:pt x="63180" y="77610"/>
                </a:lnTo>
                <a:lnTo>
                  <a:pt x="63440" y="77840"/>
                </a:lnTo>
                <a:lnTo>
                  <a:pt x="63590" y="78130"/>
                </a:lnTo>
                <a:lnTo>
                  <a:pt x="63640" y="7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he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10" y="62650"/>
                </a:moveTo>
                <a:lnTo>
                  <a:pt x="54240" y="62680"/>
                </a:lnTo>
                <a:lnTo>
                  <a:pt x="54360" y="62660"/>
                </a:lnTo>
                <a:lnTo>
                  <a:pt x="54460" y="62610"/>
                </a:lnTo>
                <a:lnTo>
                  <a:pt x="54530" y="62560"/>
                </a:lnTo>
                <a:lnTo>
                  <a:pt x="54550" y="62780"/>
                </a:lnTo>
                <a:lnTo>
                  <a:pt x="54190" y="63520"/>
                </a:lnTo>
                <a:lnTo>
                  <a:pt x="54090" y="63840"/>
                </a:lnTo>
                <a:lnTo>
                  <a:pt x="54000" y="63990"/>
                </a:lnTo>
                <a:lnTo>
                  <a:pt x="53840" y="64060"/>
                </a:lnTo>
                <a:lnTo>
                  <a:pt x="53530" y="64130"/>
                </a:lnTo>
                <a:lnTo>
                  <a:pt x="53500" y="64150"/>
                </a:lnTo>
                <a:lnTo>
                  <a:pt x="53470" y="64210"/>
                </a:lnTo>
                <a:lnTo>
                  <a:pt x="53410" y="64270"/>
                </a:lnTo>
                <a:lnTo>
                  <a:pt x="53320" y="64300"/>
                </a:lnTo>
                <a:lnTo>
                  <a:pt x="53260" y="64270"/>
                </a:lnTo>
                <a:lnTo>
                  <a:pt x="53180" y="64210"/>
                </a:lnTo>
                <a:lnTo>
                  <a:pt x="53120" y="64150"/>
                </a:lnTo>
                <a:lnTo>
                  <a:pt x="53110" y="64130"/>
                </a:lnTo>
                <a:lnTo>
                  <a:pt x="52260" y="64330"/>
                </a:lnTo>
                <a:lnTo>
                  <a:pt x="52160" y="64340"/>
                </a:lnTo>
                <a:lnTo>
                  <a:pt x="51950" y="64210"/>
                </a:lnTo>
                <a:lnTo>
                  <a:pt x="51900" y="64120"/>
                </a:lnTo>
                <a:lnTo>
                  <a:pt x="51880" y="63990"/>
                </a:lnTo>
                <a:lnTo>
                  <a:pt x="51820" y="63960"/>
                </a:lnTo>
                <a:lnTo>
                  <a:pt x="51690" y="64130"/>
                </a:lnTo>
                <a:lnTo>
                  <a:pt x="51680" y="64020"/>
                </a:lnTo>
                <a:lnTo>
                  <a:pt x="51630" y="63890"/>
                </a:lnTo>
                <a:lnTo>
                  <a:pt x="51620" y="63790"/>
                </a:lnTo>
                <a:lnTo>
                  <a:pt x="51570" y="63810"/>
                </a:lnTo>
                <a:lnTo>
                  <a:pt x="51560" y="63810"/>
                </a:lnTo>
                <a:lnTo>
                  <a:pt x="51560" y="63830"/>
                </a:lnTo>
                <a:lnTo>
                  <a:pt x="51540" y="63870"/>
                </a:lnTo>
                <a:lnTo>
                  <a:pt x="51440" y="63840"/>
                </a:lnTo>
                <a:lnTo>
                  <a:pt x="51340" y="63840"/>
                </a:lnTo>
                <a:lnTo>
                  <a:pt x="51270" y="63880"/>
                </a:lnTo>
                <a:lnTo>
                  <a:pt x="51210" y="63960"/>
                </a:lnTo>
                <a:lnTo>
                  <a:pt x="51280" y="63520"/>
                </a:lnTo>
                <a:lnTo>
                  <a:pt x="51210" y="63520"/>
                </a:lnTo>
                <a:lnTo>
                  <a:pt x="51080" y="63680"/>
                </a:lnTo>
                <a:lnTo>
                  <a:pt x="50890" y="63760"/>
                </a:lnTo>
                <a:lnTo>
                  <a:pt x="50460" y="63870"/>
                </a:lnTo>
                <a:lnTo>
                  <a:pt x="50460" y="63790"/>
                </a:lnTo>
                <a:lnTo>
                  <a:pt x="50670" y="63630"/>
                </a:lnTo>
                <a:lnTo>
                  <a:pt x="50930" y="63540"/>
                </a:lnTo>
                <a:lnTo>
                  <a:pt x="51150" y="63430"/>
                </a:lnTo>
                <a:lnTo>
                  <a:pt x="51210" y="63160"/>
                </a:lnTo>
                <a:lnTo>
                  <a:pt x="51110" y="63230"/>
                </a:lnTo>
                <a:lnTo>
                  <a:pt x="51020" y="63230"/>
                </a:lnTo>
                <a:lnTo>
                  <a:pt x="50970" y="63170"/>
                </a:lnTo>
                <a:lnTo>
                  <a:pt x="50930" y="62900"/>
                </a:lnTo>
                <a:lnTo>
                  <a:pt x="50880" y="62860"/>
                </a:lnTo>
                <a:lnTo>
                  <a:pt x="50800" y="62850"/>
                </a:lnTo>
                <a:lnTo>
                  <a:pt x="50700" y="62820"/>
                </a:lnTo>
                <a:lnTo>
                  <a:pt x="50510" y="62710"/>
                </a:lnTo>
                <a:lnTo>
                  <a:pt x="50350" y="62690"/>
                </a:lnTo>
                <a:lnTo>
                  <a:pt x="50200" y="62730"/>
                </a:lnTo>
                <a:lnTo>
                  <a:pt x="50040" y="62820"/>
                </a:lnTo>
                <a:lnTo>
                  <a:pt x="49960" y="62910"/>
                </a:lnTo>
                <a:lnTo>
                  <a:pt x="49790" y="63180"/>
                </a:lnTo>
                <a:lnTo>
                  <a:pt x="49710" y="63260"/>
                </a:lnTo>
                <a:lnTo>
                  <a:pt x="49580" y="63290"/>
                </a:lnTo>
                <a:lnTo>
                  <a:pt x="49500" y="63240"/>
                </a:lnTo>
                <a:lnTo>
                  <a:pt x="49460" y="63110"/>
                </a:lnTo>
                <a:lnTo>
                  <a:pt x="49290" y="63000"/>
                </a:lnTo>
                <a:lnTo>
                  <a:pt x="49330" y="62840"/>
                </a:lnTo>
                <a:lnTo>
                  <a:pt x="49630" y="62210"/>
                </a:lnTo>
                <a:lnTo>
                  <a:pt x="49770" y="62050"/>
                </a:lnTo>
                <a:lnTo>
                  <a:pt x="50080" y="61830"/>
                </a:lnTo>
                <a:lnTo>
                  <a:pt x="50210" y="61690"/>
                </a:lnTo>
                <a:lnTo>
                  <a:pt x="50690" y="60970"/>
                </a:lnTo>
                <a:lnTo>
                  <a:pt x="51000" y="60700"/>
                </a:lnTo>
                <a:lnTo>
                  <a:pt x="51370" y="60640"/>
                </a:lnTo>
                <a:lnTo>
                  <a:pt x="51430" y="60720"/>
                </a:lnTo>
                <a:lnTo>
                  <a:pt x="51480" y="60850"/>
                </a:lnTo>
                <a:lnTo>
                  <a:pt x="51540" y="60930"/>
                </a:lnTo>
                <a:lnTo>
                  <a:pt x="51750" y="60800"/>
                </a:lnTo>
                <a:lnTo>
                  <a:pt x="52580" y="60660"/>
                </a:lnTo>
                <a:lnTo>
                  <a:pt x="52780" y="60690"/>
                </a:lnTo>
                <a:lnTo>
                  <a:pt x="52950" y="60810"/>
                </a:lnTo>
                <a:lnTo>
                  <a:pt x="52980" y="60890"/>
                </a:lnTo>
                <a:lnTo>
                  <a:pt x="53020" y="61120"/>
                </a:lnTo>
                <a:lnTo>
                  <a:pt x="53070" y="61170"/>
                </a:lnTo>
                <a:lnTo>
                  <a:pt x="53170" y="61190"/>
                </a:lnTo>
                <a:lnTo>
                  <a:pt x="53240" y="61240"/>
                </a:lnTo>
                <a:lnTo>
                  <a:pt x="53360" y="61430"/>
                </a:lnTo>
                <a:lnTo>
                  <a:pt x="53460" y="61660"/>
                </a:lnTo>
                <a:lnTo>
                  <a:pt x="53530" y="61910"/>
                </a:lnTo>
                <a:lnTo>
                  <a:pt x="53640" y="62120"/>
                </a:lnTo>
                <a:lnTo>
                  <a:pt x="53870" y="62210"/>
                </a:lnTo>
                <a:lnTo>
                  <a:pt x="53940" y="62330"/>
                </a:lnTo>
                <a:lnTo>
                  <a:pt x="54040" y="62570"/>
                </a:lnTo>
                <a:lnTo>
                  <a:pt x="54110" y="62650"/>
                </a:lnTo>
                <a:close/>
                <a:moveTo>
                  <a:pt x="49950" y="61260"/>
                </a:moveTo>
                <a:lnTo>
                  <a:pt x="49980" y="60860"/>
                </a:lnTo>
                <a:lnTo>
                  <a:pt x="50350" y="60500"/>
                </a:lnTo>
                <a:lnTo>
                  <a:pt x="50800" y="60340"/>
                </a:lnTo>
                <a:lnTo>
                  <a:pt x="51040" y="60560"/>
                </a:lnTo>
                <a:lnTo>
                  <a:pt x="50880" y="60610"/>
                </a:lnTo>
                <a:lnTo>
                  <a:pt x="50610" y="60770"/>
                </a:lnTo>
                <a:lnTo>
                  <a:pt x="50450" y="60810"/>
                </a:lnTo>
                <a:lnTo>
                  <a:pt x="50170" y="61000"/>
                </a:lnTo>
                <a:lnTo>
                  <a:pt x="50040" y="61110"/>
                </a:lnTo>
                <a:lnTo>
                  <a:pt x="49950" y="61260"/>
                </a:lnTo>
                <a:close/>
                <a:moveTo>
                  <a:pt x="51370" y="59560"/>
                </a:moveTo>
                <a:lnTo>
                  <a:pt x="51420" y="59200"/>
                </a:lnTo>
                <a:lnTo>
                  <a:pt x="51560" y="59140"/>
                </a:lnTo>
                <a:lnTo>
                  <a:pt x="51720" y="59270"/>
                </a:lnTo>
                <a:lnTo>
                  <a:pt x="51870" y="59510"/>
                </a:lnTo>
                <a:lnTo>
                  <a:pt x="51970" y="59960"/>
                </a:lnTo>
                <a:lnTo>
                  <a:pt x="51770" y="60020"/>
                </a:lnTo>
                <a:lnTo>
                  <a:pt x="51510" y="59840"/>
                </a:lnTo>
                <a:lnTo>
                  <a:pt x="51370" y="59560"/>
                </a:lnTo>
                <a:close/>
                <a:moveTo>
                  <a:pt x="52200" y="54740"/>
                </a:moveTo>
                <a:lnTo>
                  <a:pt x="52130" y="54810"/>
                </a:lnTo>
                <a:lnTo>
                  <a:pt x="52080" y="54900"/>
                </a:lnTo>
                <a:lnTo>
                  <a:pt x="52020" y="54970"/>
                </a:lnTo>
                <a:lnTo>
                  <a:pt x="51620" y="55070"/>
                </a:lnTo>
                <a:lnTo>
                  <a:pt x="51490" y="55080"/>
                </a:lnTo>
                <a:lnTo>
                  <a:pt x="51370" y="55020"/>
                </a:lnTo>
                <a:lnTo>
                  <a:pt x="51430" y="54870"/>
                </a:lnTo>
                <a:lnTo>
                  <a:pt x="51570" y="54720"/>
                </a:lnTo>
                <a:lnTo>
                  <a:pt x="51690" y="54640"/>
                </a:lnTo>
                <a:lnTo>
                  <a:pt x="52160" y="54410"/>
                </a:lnTo>
                <a:lnTo>
                  <a:pt x="52330" y="54400"/>
                </a:lnTo>
                <a:lnTo>
                  <a:pt x="52610" y="54480"/>
                </a:lnTo>
                <a:lnTo>
                  <a:pt x="52510" y="54560"/>
                </a:lnTo>
                <a:lnTo>
                  <a:pt x="52200" y="54740"/>
                </a:lnTo>
                <a:close/>
                <a:moveTo>
                  <a:pt x="54230" y="53170"/>
                </a:moveTo>
                <a:lnTo>
                  <a:pt x="54030" y="53160"/>
                </a:lnTo>
                <a:lnTo>
                  <a:pt x="53910" y="53100"/>
                </a:lnTo>
                <a:lnTo>
                  <a:pt x="53870" y="52990"/>
                </a:lnTo>
                <a:lnTo>
                  <a:pt x="53940" y="52820"/>
                </a:lnTo>
                <a:lnTo>
                  <a:pt x="53930" y="52550"/>
                </a:lnTo>
                <a:lnTo>
                  <a:pt x="54150" y="52360"/>
                </a:lnTo>
                <a:lnTo>
                  <a:pt x="54460" y="52330"/>
                </a:lnTo>
                <a:lnTo>
                  <a:pt x="54690" y="52560"/>
                </a:lnTo>
                <a:lnTo>
                  <a:pt x="54370" y="53100"/>
                </a:lnTo>
                <a:lnTo>
                  <a:pt x="54230" y="53170"/>
                </a:lnTo>
                <a:close/>
                <a:moveTo>
                  <a:pt x="49790" y="51530"/>
                </a:moveTo>
                <a:lnTo>
                  <a:pt x="49630" y="51440"/>
                </a:lnTo>
                <a:lnTo>
                  <a:pt x="49280" y="51080"/>
                </a:lnTo>
                <a:lnTo>
                  <a:pt x="49210" y="50970"/>
                </a:lnTo>
                <a:lnTo>
                  <a:pt x="49230" y="50620"/>
                </a:lnTo>
                <a:lnTo>
                  <a:pt x="49210" y="50490"/>
                </a:lnTo>
                <a:lnTo>
                  <a:pt x="49020" y="50320"/>
                </a:lnTo>
                <a:lnTo>
                  <a:pt x="48920" y="50210"/>
                </a:lnTo>
                <a:lnTo>
                  <a:pt x="48920" y="50100"/>
                </a:lnTo>
                <a:lnTo>
                  <a:pt x="48970" y="49950"/>
                </a:lnTo>
                <a:lnTo>
                  <a:pt x="49000" y="49480"/>
                </a:lnTo>
                <a:lnTo>
                  <a:pt x="49050" y="49280"/>
                </a:lnTo>
                <a:lnTo>
                  <a:pt x="49130" y="49190"/>
                </a:lnTo>
                <a:lnTo>
                  <a:pt x="49200" y="49130"/>
                </a:lnTo>
                <a:lnTo>
                  <a:pt x="49270" y="49040"/>
                </a:lnTo>
                <a:lnTo>
                  <a:pt x="49290" y="48880"/>
                </a:lnTo>
                <a:lnTo>
                  <a:pt x="49280" y="48760"/>
                </a:lnTo>
                <a:lnTo>
                  <a:pt x="49270" y="48680"/>
                </a:lnTo>
                <a:lnTo>
                  <a:pt x="49210" y="48490"/>
                </a:lnTo>
                <a:lnTo>
                  <a:pt x="49330" y="48560"/>
                </a:lnTo>
                <a:lnTo>
                  <a:pt x="49400" y="48560"/>
                </a:lnTo>
                <a:lnTo>
                  <a:pt x="49470" y="48510"/>
                </a:lnTo>
                <a:lnTo>
                  <a:pt x="49580" y="48490"/>
                </a:lnTo>
                <a:lnTo>
                  <a:pt x="49700" y="48520"/>
                </a:lnTo>
                <a:lnTo>
                  <a:pt x="49760" y="48580"/>
                </a:lnTo>
                <a:lnTo>
                  <a:pt x="49790" y="48640"/>
                </a:lnTo>
                <a:lnTo>
                  <a:pt x="49830" y="48670"/>
                </a:lnTo>
                <a:lnTo>
                  <a:pt x="49920" y="48780"/>
                </a:lnTo>
                <a:lnTo>
                  <a:pt x="50130" y="49250"/>
                </a:lnTo>
                <a:lnTo>
                  <a:pt x="50250" y="49360"/>
                </a:lnTo>
                <a:lnTo>
                  <a:pt x="50270" y="49450"/>
                </a:lnTo>
                <a:lnTo>
                  <a:pt x="50300" y="49650"/>
                </a:lnTo>
                <a:lnTo>
                  <a:pt x="50350" y="49850"/>
                </a:lnTo>
                <a:lnTo>
                  <a:pt x="50460" y="49970"/>
                </a:lnTo>
                <a:lnTo>
                  <a:pt x="50550" y="49960"/>
                </a:lnTo>
                <a:lnTo>
                  <a:pt x="50750" y="49830"/>
                </a:lnTo>
                <a:lnTo>
                  <a:pt x="50870" y="49800"/>
                </a:lnTo>
                <a:lnTo>
                  <a:pt x="50970" y="49820"/>
                </a:lnTo>
                <a:lnTo>
                  <a:pt x="51070" y="49860"/>
                </a:lnTo>
                <a:lnTo>
                  <a:pt x="51150" y="49920"/>
                </a:lnTo>
                <a:lnTo>
                  <a:pt x="51210" y="49970"/>
                </a:lnTo>
                <a:lnTo>
                  <a:pt x="51330" y="50160"/>
                </a:lnTo>
                <a:lnTo>
                  <a:pt x="51410" y="50360"/>
                </a:lnTo>
                <a:lnTo>
                  <a:pt x="51520" y="50510"/>
                </a:lnTo>
                <a:lnTo>
                  <a:pt x="51740" y="50570"/>
                </a:lnTo>
                <a:lnTo>
                  <a:pt x="51780" y="50640"/>
                </a:lnTo>
                <a:lnTo>
                  <a:pt x="51830" y="50790"/>
                </a:lnTo>
                <a:lnTo>
                  <a:pt x="51940" y="50940"/>
                </a:lnTo>
                <a:lnTo>
                  <a:pt x="52160" y="51000"/>
                </a:lnTo>
                <a:lnTo>
                  <a:pt x="52800" y="50980"/>
                </a:lnTo>
                <a:lnTo>
                  <a:pt x="53080" y="51080"/>
                </a:lnTo>
                <a:lnTo>
                  <a:pt x="53280" y="51360"/>
                </a:lnTo>
                <a:lnTo>
                  <a:pt x="53120" y="51430"/>
                </a:lnTo>
                <a:lnTo>
                  <a:pt x="53150" y="51600"/>
                </a:lnTo>
                <a:lnTo>
                  <a:pt x="53220" y="51800"/>
                </a:lnTo>
                <a:lnTo>
                  <a:pt x="53200" y="51960"/>
                </a:lnTo>
                <a:lnTo>
                  <a:pt x="53070" y="51910"/>
                </a:lnTo>
                <a:lnTo>
                  <a:pt x="52950" y="51960"/>
                </a:lnTo>
                <a:lnTo>
                  <a:pt x="52310" y="51600"/>
                </a:lnTo>
                <a:lnTo>
                  <a:pt x="52110" y="51390"/>
                </a:lnTo>
                <a:lnTo>
                  <a:pt x="51910" y="51290"/>
                </a:lnTo>
                <a:lnTo>
                  <a:pt x="51680" y="51220"/>
                </a:lnTo>
                <a:lnTo>
                  <a:pt x="51500" y="51190"/>
                </a:lnTo>
                <a:lnTo>
                  <a:pt x="50990" y="51300"/>
                </a:lnTo>
                <a:lnTo>
                  <a:pt x="50630" y="51510"/>
                </a:lnTo>
                <a:lnTo>
                  <a:pt x="50280" y="51650"/>
                </a:lnTo>
                <a:lnTo>
                  <a:pt x="49790" y="5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lam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50" y="48070"/>
                </a:moveTo>
                <a:lnTo>
                  <a:pt x="51290" y="48020"/>
                </a:lnTo>
                <a:lnTo>
                  <a:pt x="51190" y="47880"/>
                </a:lnTo>
                <a:lnTo>
                  <a:pt x="51040" y="47540"/>
                </a:lnTo>
                <a:lnTo>
                  <a:pt x="51390" y="47470"/>
                </a:lnTo>
                <a:lnTo>
                  <a:pt x="51540" y="47460"/>
                </a:lnTo>
                <a:lnTo>
                  <a:pt x="51690" y="47540"/>
                </a:lnTo>
                <a:lnTo>
                  <a:pt x="51830" y="47740"/>
                </a:lnTo>
                <a:lnTo>
                  <a:pt x="51840" y="47940"/>
                </a:lnTo>
                <a:lnTo>
                  <a:pt x="51700" y="48060"/>
                </a:lnTo>
                <a:lnTo>
                  <a:pt x="51450" y="48070"/>
                </a:lnTo>
                <a:close/>
                <a:moveTo>
                  <a:pt x="50040" y="47290"/>
                </a:moveTo>
                <a:lnTo>
                  <a:pt x="50160" y="46810"/>
                </a:lnTo>
                <a:lnTo>
                  <a:pt x="50300" y="46710"/>
                </a:lnTo>
                <a:lnTo>
                  <a:pt x="50620" y="46680"/>
                </a:lnTo>
                <a:lnTo>
                  <a:pt x="50510" y="46870"/>
                </a:lnTo>
                <a:lnTo>
                  <a:pt x="50500" y="47310"/>
                </a:lnTo>
                <a:lnTo>
                  <a:pt x="50410" y="47500"/>
                </a:lnTo>
                <a:lnTo>
                  <a:pt x="50200" y="47630"/>
                </a:lnTo>
                <a:lnTo>
                  <a:pt x="50000" y="47620"/>
                </a:lnTo>
                <a:lnTo>
                  <a:pt x="49920" y="47510"/>
                </a:lnTo>
                <a:lnTo>
                  <a:pt x="50040" y="47290"/>
                </a:lnTo>
                <a:close/>
                <a:moveTo>
                  <a:pt x="49670" y="45640"/>
                </a:moveTo>
                <a:lnTo>
                  <a:pt x="49500" y="45690"/>
                </a:lnTo>
                <a:lnTo>
                  <a:pt x="49330" y="45770"/>
                </a:lnTo>
                <a:lnTo>
                  <a:pt x="49160" y="45820"/>
                </a:lnTo>
                <a:lnTo>
                  <a:pt x="49000" y="45760"/>
                </a:lnTo>
                <a:lnTo>
                  <a:pt x="48860" y="45640"/>
                </a:lnTo>
                <a:lnTo>
                  <a:pt x="48700" y="45540"/>
                </a:lnTo>
                <a:lnTo>
                  <a:pt x="48540" y="45500"/>
                </a:lnTo>
                <a:lnTo>
                  <a:pt x="48390" y="45550"/>
                </a:lnTo>
                <a:lnTo>
                  <a:pt x="48070" y="45320"/>
                </a:lnTo>
                <a:lnTo>
                  <a:pt x="47900" y="45290"/>
                </a:lnTo>
                <a:lnTo>
                  <a:pt x="47730" y="45380"/>
                </a:lnTo>
                <a:lnTo>
                  <a:pt x="47610" y="45230"/>
                </a:lnTo>
                <a:lnTo>
                  <a:pt x="47210" y="44980"/>
                </a:lnTo>
                <a:lnTo>
                  <a:pt x="47020" y="44820"/>
                </a:lnTo>
                <a:lnTo>
                  <a:pt x="46840" y="44720"/>
                </a:lnTo>
                <a:lnTo>
                  <a:pt x="46630" y="44630"/>
                </a:lnTo>
                <a:lnTo>
                  <a:pt x="46500" y="44520"/>
                </a:lnTo>
                <a:lnTo>
                  <a:pt x="46570" y="44340"/>
                </a:lnTo>
                <a:lnTo>
                  <a:pt x="46410" y="44200"/>
                </a:lnTo>
                <a:lnTo>
                  <a:pt x="46560" y="44030"/>
                </a:lnTo>
                <a:lnTo>
                  <a:pt x="46860" y="43890"/>
                </a:lnTo>
                <a:lnTo>
                  <a:pt x="47210" y="43810"/>
                </a:lnTo>
                <a:lnTo>
                  <a:pt x="47390" y="43680"/>
                </a:lnTo>
                <a:lnTo>
                  <a:pt x="47510" y="43650"/>
                </a:lnTo>
                <a:lnTo>
                  <a:pt x="48050" y="43650"/>
                </a:lnTo>
                <a:lnTo>
                  <a:pt x="48300" y="43520"/>
                </a:lnTo>
                <a:lnTo>
                  <a:pt x="48760" y="43060"/>
                </a:lnTo>
                <a:lnTo>
                  <a:pt x="48920" y="42960"/>
                </a:lnTo>
                <a:lnTo>
                  <a:pt x="48980" y="42890"/>
                </a:lnTo>
                <a:lnTo>
                  <a:pt x="49170" y="42390"/>
                </a:lnTo>
                <a:lnTo>
                  <a:pt x="49280" y="42340"/>
                </a:lnTo>
                <a:lnTo>
                  <a:pt x="49540" y="42270"/>
                </a:lnTo>
                <a:lnTo>
                  <a:pt x="49780" y="42530"/>
                </a:lnTo>
                <a:lnTo>
                  <a:pt x="49970" y="42950"/>
                </a:lnTo>
                <a:lnTo>
                  <a:pt x="50210" y="43740"/>
                </a:lnTo>
                <a:lnTo>
                  <a:pt x="50250" y="44130"/>
                </a:lnTo>
                <a:lnTo>
                  <a:pt x="50480" y="44360"/>
                </a:lnTo>
                <a:lnTo>
                  <a:pt x="51350" y="44820"/>
                </a:lnTo>
                <a:lnTo>
                  <a:pt x="51440" y="44930"/>
                </a:lnTo>
                <a:lnTo>
                  <a:pt x="51450" y="45120"/>
                </a:lnTo>
                <a:lnTo>
                  <a:pt x="51360" y="45270"/>
                </a:lnTo>
                <a:lnTo>
                  <a:pt x="50950" y="45600"/>
                </a:lnTo>
                <a:lnTo>
                  <a:pt x="49670" y="45640"/>
                </a:lnTo>
                <a:close/>
                <a:moveTo>
                  <a:pt x="45190" y="46550"/>
                </a:moveTo>
                <a:lnTo>
                  <a:pt x="45320" y="46540"/>
                </a:lnTo>
                <a:lnTo>
                  <a:pt x="45410" y="46700"/>
                </a:lnTo>
                <a:lnTo>
                  <a:pt x="45490" y="46900"/>
                </a:lnTo>
                <a:lnTo>
                  <a:pt x="45570" y="47030"/>
                </a:lnTo>
                <a:lnTo>
                  <a:pt x="45290" y="47330"/>
                </a:lnTo>
                <a:lnTo>
                  <a:pt x="45190" y="47370"/>
                </a:lnTo>
                <a:lnTo>
                  <a:pt x="45030" y="47400"/>
                </a:lnTo>
                <a:lnTo>
                  <a:pt x="44960" y="47490"/>
                </a:lnTo>
                <a:lnTo>
                  <a:pt x="44900" y="47610"/>
                </a:lnTo>
                <a:lnTo>
                  <a:pt x="44770" y="47750"/>
                </a:lnTo>
                <a:lnTo>
                  <a:pt x="44700" y="47870"/>
                </a:lnTo>
                <a:lnTo>
                  <a:pt x="44710" y="47980"/>
                </a:lnTo>
                <a:lnTo>
                  <a:pt x="44700" y="48080"/>
                </a:lnTo>
                <a:lnTo>
                  <a:pt x="44560" y="48150"/>
                </a:lnTo>
                <a:lnTo>
                  <a:pt x="44370" y="48150"/>
                </a:lnTo>
                <a:lnTo>
                  <a:pt x="44280" y="48050"/>
                </a:lnTo>
                <a:lnTo>
                  <a:pt x="44230" y="47900"/>
                </a:lnTo>
                <a:lnTo>
                  <a:pt x="44150" y="47790"/>
                </a:lnTo>
                <a:lnTo>
                  <a:pt x="44040" y="47760"/>
                </a:lnTo>
                <a:lnTo>
                  <a:pt x="43720" y="47700"/>
                </a:lnTo>
                <a:lnTo>
                  <a:pt x="43650" y="47680"/>
                </a:lnTo>
                <a:lnTo>
                  <a:pt x="43580" y="47560"/>
                </a:lnTo>
                <a:lnTo>
                  <a:pt x="43410" y="47560"/>
                </a:lnTo>
                <a:lnTo>
                  <a:pt x="43220" y="47590"/>
                </a:lnTo>
                <a:lnTo>
                  <a:pt x="43110" y="47590"/>
                </a:lnTo>
                <a:lnTo>
                  <a:pt x="42880" y="47490"/>
                </a:lnTo>
                <a:lnTo>
                  <a:pt x="42620" y="47590"/>
                </a:lnTo>
                <a:lnTo>
                  <a:pt x="42370" y="47760"/>
                </a:lnTo>
                <a:lnTo>
                  <a:pt x="42230" y="47890"/>
                </a:lnTo>
                <a:lnTo>
                  <a:pt x="42310" y="47970"/>
                </a:lnTo>
                <a:lnTo>
                  <a:pt x="42350" y="48020"/>
                </a:lnTo>
                <a:lnTo>
                  <a:pt x="42390" y="48040"/>
                </a:lnTo>
                <a:lnTo>
                  <a:pt x="42500" y="48070"/>
                </a:lnTo>
                <a:lnTo>
                  <a:pt x="42380" y="48220"/>
                </a:lnTo>
                <a:lnTo>
                  <a:pt x="42240" y="48280"/>
                </a:lnTo>
                <a:lnTo>
                  <a:pt x="41920" y="48320"/>
                </a:lnTo>
                <a:lnTo>
                  <a:pt x="41660" y="48580"/>
                </a:lnTo>
                <a:lnTo>
                  <a:pt x="41590" y="48570"/>
                </a:lnTo>
                <a:lnTo>
                  <a:pt x="41510" y="48510"/>
                </a:lnTo>
                <a:lnTo>
                  <a:pt x="41440" y="48500"/>
                </a:lnTo>
                <a:lnTo>
                  <a:pt x="41420" y="48670"/>
                </a:lnTo>
                <a:lnTo>
                  <a:pt x="41340" y="48670"/>
                </a:lnTo>
                <a:lnTo>
                  <a:pt x="41240" y="48540"/>
                </a:lnTo>
                <a:lnTo>
                  <a:pt x="40910" y="48420"/>
                </a:lnTo>
                <a:lnTo>
                  <a:pt x="40760" y="48130"/>
                </a:lnTo>
                <a:lnTo>
                  <a:pt x="40600" y="48000"/>
                </a:lnTo>
                <a:lnTo>
                  <a:pt x="40450" y="47820"/>
                </a:lnTo>
                <a:lnTo>
                  <a:pt x="40420" y="47540"/>
                </a:lnTo>
                <a:lnTo>
                  <a:pt x="40510" y="47540"/>
                </a:lnTo>
                <a:lnTo>
                  <a:pt x="40550" y="47620"/>
                </a:lnTo>
                <a:lnTo>
                  <a:pt x="40630" y="47700"/>
                </a:lnTo>
                <a:lnTo>
                  <a:pt x="40720" y="47750"/>
                </a:lnTo>
                <a:lnTo>
                  <a:pt x="40840" y="47790"/>
                </a:lnTo>
                <a:lnTo>
                  <a:pt x="40800" y="47590"/>
                </a:lnTo>
                <a:lnTo>
                  <a:pt x="40730" y="47340"/>
                </a:lnTo>
                <a:lnTo>
                  <a:pt x="40630" y="47100"/>
                </a:lnTo>
                <a:lnTo>
                  <a:pt x="40330" y="46690"/>
                </a:lnTo>
                <a:lnTo>
                  <a:pt x="40280" y="46550"/>
                </a:lnTo>
                <a:lnTo>
                  <a:pt x="40260" y="46370"/>
                </a:lnTo>
                <a:lnTo>
                  <a:pt x="40270" y="46140"/>
                </a:lnTo>
                <a:lnTo>
                  <a:pt x="40260" y="46070"/>
                </a:lnTo>
                <a:lnTo>
                  <a:pt x="40200" y="45990"/>
                </a:lnTo>
                <a:lnTo>
                  <a:pt x="40120" y="45940"/>
                </a:lnTo>
                <a:lnTo>
                  <a:pt x="40050" y="45920"/>
                </a:lnTo>
                <a:lnTo>
                  <a:pt x="40010" y="45900"/>
                </a:lnTo>
                <a:lnTo>
                  <a:pt x="39970" y="45630"/>
                </a:lnTo>
                <a:lnTo>
                  <a:pt x="39990" y="44860"/>
                </a:lnTo>
                <a:lnTo>
                  <a:pt x="40050" y="44700"/>
                </a:lnTo>
                <a:lnTo>
                  <a:pt x="39920" y="44090"/>
                </a:lnTo>
                <a:lnTo>
                  <a:pt x="39910" y="44010"/>
                </a:lnTo>
                <a:lnTo>
                  <a:pt x="39920" y="43790"/>
                </a:lnTo>
                <a:lnTo>
                  <a:pt x="39890" y="43690"/>
                </a:lnTo>
                <a:lnTo>
                  <a:pt x="39840" y="43660"/>
                </a:lnTo>
                <a:lnTo>
                  <a:pt x="39780" y="43650"/>
                </a:lnTo>
                <a:lnTo>
                  <a:pt x="39750" y="43610"/>
                </a:lnTo>
                <a:lnTo>
                  <a:pt x="39690" y="43390"/>
                </a:lnTo>
                <a:lnTo>
                  <a:pt x="39260" y="42710"/>
                </a:lnTo>
                <a:lnTo>
                  <a:pt x="39060" y="42830"/>
                </a:lnTo>
                <a:lnTo>
                  <a:pt x="39000" y="42880"/>
                </a:lnTo>
                <a:lnTo>
                  <a:pt x="38930" y="42790"/>
                </a:lnTo>
                <a:lnTo>
                  <a:pt x="38730" y="43020"/>
                </a:lnTo>
                <a:lnTo>
                  <a:pt x="38180" y="43400"/>
                </a:lnTo>
                <a:lnTo>
                  <a:pt x="37890" y="43130"/>
                </a:lnTo>
                <a:lnTo>
                  <a:pt x="37730" y="43070"/>
                </a:lnTo>
                <a:lnTo>
                  <a:pt x="37600" y="43140"/>
                </a:lnTo>
                <a:lnTo>
                  <a:pt x="37520" y="43010"/>
                </a:lnTo>
                <a:lnTo>
                  <a:pt x="37490" y="42890"/>
                </a:lnTo>
                <a:lnTo>
                  <a:pt x="37470" y="42760"/>
                </a:lnTo>
                <a:lnTo>
                  <a:pt x="37430" y="42620"/>
                </a:lnTo>
                <a:lnTo>
                  <a:pt x="37340" y="42490"/>
                </a:lnTo>
                <a:lnTo>
                  <a:pt x="37230" y="42410"/>
                </a:lnTo>
                <a:lnTo>
                  <a:pt x="37140" y="42300"/>
                </a:lnTo>
                <a:lnTo>
                  <a:pt x="37100" y="42140"/>
                </a:lnTo>
                <a:lnTo>
                  <a:pt x="37150" y="41840"/>
                </a:lnTo>
                <a:lnTo>
                  <a:pt x="37510" y="41140"/>
                </a:lnTo>
                <a:lnTo>
                  <a:pt x="37460" y="40310"/>
                </a:lnTo>
                <a:lnTo>
                  <a:pt x="37470" y="40150"/>
                </a:lnTo>
                <a:lnTo>
                  <a:pt x="37540" y="40050"/>
                </a:lnTo>
                <a:lnTo>
                  <a:pt x="37560" y="39950"/>
                </a:lnTo>
                <a:lnTo>
                  <a:pt x="37600" y="39880"/>
                </a:lnTo>
                <a:lnTo>
                  <a:pt x="37720" y="39850"/>
                </a:lnTo>
                <a:lnTo>
                  <a:pt x="38090" y="39590"/>
                </a:lnTo>
                <a:lnTo>
                  <a:pt x="39420" y="40110"/>
                </a:lnTo>
                <a:lnTo>
                  <a:pt x="39410" y="40560"/>
                </a:lnTo>
                <a:lnTo>
                  <a:pt x="40130" y="41490"/>
                </a:lnTo>
                <a:lnTo>
                  <a:pt x="39920" y="41930"/>
                </a:lnTo>
                <a:lnTo>
                  <a:pt x="40080" y="41990"/>
                </a:lnTo>
                <a:lnTo>
                  <a:pt x="40200" y="42070"/>
                </a:lnTo>
                <a:lnTo>
                  <a:pt x="40250" y="42200"/>
                </a:lnTo>
                <a:lnTo>
                  <a:pt x="40170" y="42360"/>
                </a:lnTo>
                <a:lnTo>
                  <a:pt x="40280" y="42450"/>
                </a:lnTo>
                <a:lnTo>
                  <a:pt x="40380" y="42560"/>
                </a:lnTo>
                <a:lnTo>
                  <a:pt x="40490" y="42670"/>
                </a:lnTo>
                <a:lnTo>
                  <a:pt x="40730" y="42750"/>
                </a:lnTo>
                <a:lnTo>
                  <a:pt x="40920" y="42920"/>
                </a:lnTo>
                <a:lnTo>
                  <a:pt x="41040" y="42960"/>
                </a:lnTo>
                <a:lnTo>
                  <a:pt x="41090" y="42910"/>
                </a:lnTo>
                <a:lnTo>
                  <a:pt x="41070" y="42800"/>
                </a:lnTo>
                <a:lnTo>
                  <a:pt x="41000" y="42570"/>
                </a:lnTo>
                <a:lnTo>
                  <a:pt x="41050" y="42550"/>
                </a:lnTo>
                <a:lnTo>
                  <a:pt x="41170" y="42690"/>
                </a:lnTo>
                <a:lnTo>
                  <a:pt x="41340" y="42960"/>
                </a:lnTo>
                <a:lnTo>
                  <a:pt x="41330" y="43070"/>
                </a:lnTo>
                <a:lnTo>
                  <a:pt x="41230" y="43210"/>
                </a:lnTo>
                <a:lnTo>
                  <a:pt x="41250" y="43310"/>
                </a:lnTo>
                <a:lnTo>
                  <a:pt x="41520" y="43440"/>
                </a:lnTo>
                <a:lnTo>
                  <a:pt x="41590" y="43480"/>
                </a:lnTo>
                <a:lnTo>
                  <a:pt x="41660" y="43480"/>
                </a:lnTo>
                <a:lnTo>
                  <a:pt x="41700" y="43410"/>
                </a:lnTo>
                <a:lnTo>
                  <a:pt x="41740" y="43380"/>
                </a:lnTo>
                <a:lnTo>
                  <a:pt x="41780" y="43350"/>
                </a:lnTo>
                <a:lnTo>
                  <a:pt x="41830" y="43310"/>
                </a:lnTo>
                <a:lnTo>
                  <a:pt x="41860" y="43450"/>
                </a:lnTo>
                <a:lnTo>
                  <a:pt x="41910" y="43600"/>
                </a:lnTo>
                <a:lnTo>
                  <a:pt x="41980" y="43730"/>
                </a:lnTo>
                <a:lnTo>
                  <a:pt x="42080" y="43830"/>
                </a:lnTo>
                <a:lnTo>
                  <a:pt x="42210" y="43920"/>
                </a:lnTo>
                <a:lnTo>
                  <a:pt x="42500" y="44010"/>
                </a:lnTo>
                <a:lnTo>
                  <a:pt x="42650" y="44090"/>
                </a:lnTo>
                <a:lnTo>
                  <a:pt x="42930" y="44350"/>
                </a:lnTo>
                <a:lnTo>
                  <a:pt x="43080" y="44570"/>
                </a:lnTo>
                <a:lnTo>
                  <a:pt x="43260" y="44660"/>
                </a:lnTo>
                <a:lnTo>
                  <a:pt x="43580" y="44520"/>
                </a:lnTo>
                <a:lnTo>
                  <a:pt x="43690" y="44580"/>
                </a:lnTo>
                <a:lnTo>
                  <a:pt x="43740" y="44600"/>
                </a:lnTo>
                <a:lnTo>
                  <a:pt x="43740" y="44700"/>
                </a:lnTo>
                <a:lnTo>
                  <a:pt x="43660" y="44880"/>
                </a:lnTo>
                <a:lnTo>
                  <a:pt x="43870" y="45120"/>
                </a:lnTo>
                <a:lnTo>
                  <a:pt x="44400" y="45550"/>
                </a:lnTo>
                <a:lnTo>
                  <a:pt x="44710" y="45500"/>
                </a:lnTo>
                <a:lnTo>
                  <a:pt x="44870" y="45780"/>
                </a:lnTo>
                <a:lnTo>
                  <a:pt x="44980" y="46400"/>
                </a:lnTo>
                <a:lnTo>
                  <a:pt x="44750" y="46820"/>
                </a:lnTo>
                <a:lnTo>
                  <a:pt x="44720" y="47050"/>
                </a:lnTo>
                <a:lnTo>
                  <a:pt x="44910" y="47190"/>
                </a:lnTo>
                <a:lnTo>
                  <a:pt x="44920" y="46950"/>
                </a:lnTo>
                <a:lnTo>
                  <a:pt x="44970" y="46790"/>
                </a:lnTo>
                <a:lnTo>
                  <a:pt x="45060" y="46670"/>
                </a:lnTo>
                <a:lnTo>
                  <a:pt x="45190" y="4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n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40" y="38130"/>
                </a:moveTo>
                <a:lnTo>
                  <a:pt x="37600" y="38120"/>
                </a:lnTo>
                <a:lnTo>
                  <a:pt x="37440" y="38040"/>
                </a:lnTo>
                <a:lnTo>
                  <a:pt x="37100" y="37790"/>
                </a:lnTo>
                <a:lnTo>
                  <a:pt x="36920" y="37710"/>
                </a:lnTo>
                <a:lnTo>
                  <a:pt x="36580" y="37620"/>
                </a:lnTo>
                <a:lnTo>
                  <a:pt x="36430" y="37530"/>
                </a:lnTo>
                <a:lnTo>
                  <a:pt x="36230" y="37180"/>
                </a:lnTo>
                <a:lnTo>
                  <a:pt x="36270" y="36850"/>
                </a:lnTo>
                <a:lnTo>
                  <a:pt x="36500" y="36600"/>
                </a:lnTo>
                <a:lnTo>
                  <a:pt x="36890" y="36500"/>
                </a:lnTo>
                <a:lnTo>
                  <a:pt x="37750" y="36600"/>
                </a:lnTo>
                <a:lnTo>
                  <a:pt x="38180" y="36750"/>
                </a:lnTo>
                <a:lnTo>
                  <a:pt x="38220" y="36970"/>
                </a:lnTo>
                <a:lnTo>
                  <a:pt x="38080" y="37360"/>
                </a:lnTo>
                <a:lnTo>
                  <a:pt x="38160" y="37720"/>
                </a:lnTo>
                <a:lnTo>
                  <a:pt x="38180" y="38000"/>
                </a:lnTo>
                <a:lnTo>
                  <a:pt x="37840" y="38130"/>
                </a:lnTo>
                <a:close/>
                <a:moveTo>
                  <a:pt x="37260" y="35460"/>
                </a:moveTo>
                <a:lnTo>
                  <a:pt x="37490" y="35370"/>
                </a:lnTo>
                <a:lnTo>
                  <a:pt x="37660" y="35370"/>
                </a:lnTo>
                <a:lnTo>
                  <a:pt x="37690" y="35410"/>
                </a:lnTo>
                <a:lnTo>
                  <a:pt x="37510" y="35460"/>
                </a:lnTo>
                <a:lnTo>
                  <a:pt x="37510" y="35550"/>
                </a:lnTo>
                <a:lnTo>
                  <a:pt x="37640" y="35580"/>
                </a:lnTo>
                <a:lnTo>
                  <a:pt x="37690" y="35650"/>
                </a:lnTo>
                <a:lnTo>
                  <a:pt x="37670" y="35730"/>
                </a:lnTo>
                <a:lnTo>
                  <a:pt x="37600" y="35810"/>
                </a:lnTo>
                <a:lnTo>
                  <a:pt x="37880" y="35960"/>
                </a:lnTo>
                <a:lnTo>
                  <a:pt x="37890" y="36180"/>
                </a:lnTo>
                <a:lnTo>
                  <a:pt x="37710" y="36320"/>
                </a:lnTo>
                <a:lnTo>
                  <a:pt x="37430" y="36240"/>
                </a:lnTo>
                <a:lnTo>
                  <a:pt x="37390" y="36290"/>
                </a:lnTo>
                <a:lnTo>
                  <a:pt x="37350" y="36310"/>
                </a:lnTo>
                <a:lnTo>
                  <a:pt x="37260" y="36330"/>
                </a:lnTo>
                <a:lnTo>
                  <a:pt x="37080" y="36300"/>
                </a:lnTo>
                <a:lnTo>
                  <a:pt x="36960" y="36250"/>
                </a:lnTo>
                <a:lnTo>
                  <a:pt x="36680" y="36070"/>
                </a:lnTo>
                <a:lnTo>
                  <a:pt x="37260" y="35460"/>
                </a:lnTo>
                <a:close/>
                <a:moveTo>
                  <a:pt x="36850" y="28240"/>
                </a:moveTo>
                <a:lnTo>
                  <a:pt x="36580" y="27940"/>
                </a:lnTo>
                <a:lnTo>
                  <a:pt x="36520" y="27800"/>
                </a:lnTo>
                <a:lnTo>
                  <a:pt x="36740" y="27870"/>
                </a:lnTo>
                <a:lnTo>
                  <a:pt x="37050" y="28110"/>
                </a:lnTo>
                <a:lnTo>
                  <a:pt x="37260" y="28150"/>
                </a:lnTo>
                <a:lnTo>
                  <a:pt x="37150" y="28260"/>
                </a:lnTo>
                <a:lnTo>
                  <a:pt x="37040" y="28320"/>
                </a:lnTo>
                <a:lnTo>
                  <a:pt x="36940" y="28310"/>
                </a:lnTo>
                <a:lnTo>
                  <a:pt x="36850" y="28240"/>
                </a:lnTo>
                <a:close/>
                <a:moveTo>
                  <a:pt x="37060" y="35420"/>
                </a:moveTo>
                <a:lnTo>
                  <a:pt x="36600" y="35980"/>
                </a:lnTo>
                <a:lnTo>
                  <a:pt x="36490" y="36050"/>
                </a:lnTo>
                <a:lnTo>
                  <a:pt x="36390" y="36110"/>
                </a:lnTo>
                <a:lnTo>
                  <a:pt x="36280" y="36140"/>
                </a:lnTo>
                <a:lnTo>
                  <a:pt x="36140" y="36150"/>
                </a:lnTo>
                <a:lnTo>
                  <a:pt x="36000" y="36120"/>
                </a:lnTo>
                <a:lnTo>
                  <a:pt x="35790" y="36020"/>
                </a:lnTo>
                <a:lnTo>
                  <a:pt x="35680" y="35980"/>
                </a:lnTo>
                <a:lnTo>
                  <a:pt x="35220" y="35920"/>
                </a:lnTo>
                <a:lnTo>
                  <a:pt x="34700" y="35930"/>
                </a:lnTo>
                <a:lnTo>
                  <a:pt x="34240" y="36050"/>
                </a:lnTo>
                <a:lnTo>
                  <a:pt x="33940" y="36330"/>
                </a:lnTo>
                <a:lnTo>
                  <a:pt x="34060" y="36450"/>
                </a:lnTo>
                <a:lnTo>
                  <a:pt x="33960" y="36460"/>
                </a:lnTo>
                <a:lnTo>
                  <a:pt x="33700" y="36410"/>
                </a:lnTo>
                <a:lnTo>
                  <a:pt x="33560" y="36510"/>
                </a:lnTo>
                <a:lnTo>
                  <a:pt x="33500" y="36620"/>
                </a:lnTo>
                <a:lnTo>
                  <a:pt x="33450" y="36730"/>
                </a:lnTo>
                <a:lnTo>
                  <a:pt x="33370" y="36840"/>
                </a:lnTo>
                <a:lnTo>
                  <a:pt x="33120" y="36960"/>
                </a:lnTo>
                <a:lnTo>
                  <a:pt x="32850" y="36930"/>
                </a:lnTo>
                <a:lnTo>
                  <a:pt x="32590" y="36790"/>
                </a:lnTo>
                <a:lnTo>
                  <a:pt x="32370" y="36570"/>
                </a:lnTo>
                <a:lnTo>
                  <a:pt x="32530" y="36340"/>
                </a:lnTo>
                <a:lnTo>
                  <a:pt x="32530" y="36020"/>
                </a:lnTo>
                <a:lnTo>
                  <a:pt x="32400" y="35750"/>
                </a:lnTo>
                <a:lnTo>
                  <a:pt x="31980" y="35560"/>
                </a:lnTo>
                <a:lnTo>
                  <a:pt x="31810" y="35380"/>
                </a:lnTo>
                <a:lnTo>
                  <a:pt x="31540" y="34950"/>
                </a:lnTo>
                <a:lnTo>
                  <a:pt x="31410" y="34570"/>
                </a:lnTo>
                <a:lnTo>
                  <a:pt x="31330" y="34470"/>
                </a:lnTo>
                <a:lnTo>
                  <a:pt x="31010" y="34150"/>
                </a:lnTo>
                <a:lnTo>
                  <a:pt x="30960" y="34040"/>
                </a:lnTo>
                <a:lnTo>
                  <a:pt x="30920" y="33880"/>
                </a:lnTo>
                <a:lnTo>
                  <a:pt x="30750" y="33650"/>
                </a:lnTo>
                <a:lnTo>
                  <a:pt x="30710" y="33530"/>
                </a:lnTo>
                <a:lnTo>
                  <a:pt x="30730" y="33410"/>
                </a:lnTo>
                <a:lnTo>
                  <a:pt x="30850" y="33160"/>
                </a:lnTo>
                <a:lnTo>
                  <a:pt x="30910" y="32790"/>
                </a:lnTo>
                <a:lnTo>
                  <a:pt x="31070" y="32280"/>
                </a:lnTo>
                <a:lnTo>
                  <a:pt x="31120" y="32020"/>
                </a:lnTo>
                <a:lnTo>
                  <a:pt x="31110" y="31430"/>
                </a:lnTo>
                <a:lnTo>
                  <a:pt x="31040" y="31140"/>
                </a:lnTo>
                <a:lnTo>
                  <a:pt x="30750" y="30720"/>
                </a:lnTo>
                <a:lnTo>
                  <a:pt x="30680" y="30470"/>
                </a:lnTo>
                <a:lnTo>
                  <a:pt x="30630" y="29950"/>
                </a:lnTo>
                <a:lnTo>
                  <a:pt x="30510" y="29470"/>
                </a:lnTo>
                <a:lnTo>
                  <a:pt x="30520" y="29300"/>
                </a:lnTo>
                <a:lnTo>
                  <a:pt x="30630" y="29100"/>
                </a:lnTo>
                <a:lnTo>
                  <a:pt x="30420" y="29030"/>
                </a:lnTo>
                <a:lnTo>
                  <a:pt x="30290" y="28840"/>
                </a:lnTo>
                <a:lnTo>
                  <a:pt x="30230" y="28600"/>
                </a:lnTo>
                <a:lnTo>
                  <a:pt x="30210" y="28360"/>
                </a:lnTo>
                <a:lnTo>
                  <a:pt x="30160" y="28150"/>
                </a:lnTo>
                <a:lnTo>
                  <a:pt x="29900" y="27760"/>
                </a:lnTo>
                <a:lnTo>
                  <a:pt x="29800" y="27550"/>
                </a:lnTo>
                <a:lnTo>
                  <a:pt x="29570" y="26590"/>
                </a:lnTo>
                <a:lnTo>
                  <a:pt x="29590" y="26390"/>
                </a:lnTo>
                <a:lnTo>
                  <a:pt x="29680" y="26180"/>
                </a:lnTo>
                <a:lnTo>
                  <a:pt x="29720" y="25880"/>
                </a:lnTo>
                <a:lnTo>
                  <a:pt x="29710" y="25580"/>
                </a:lnTo>
                <a:lnTo>
                  <a:pt x="29630" y="25400"/>
                </a:lnTo>
                <a:lnTo>
                  <a:pt x="29960" y="24720"/>
                </a:lnTo>
                <a:lnTo>
                  <a:pt x="29940" y="24410"/>
                </a:lnTo>
                <a:lnTo>
                  <a:pt x="29980" y="24260"/>
                </a:lnTo>
                <a:lnTo>
                  <a:pt x="30360" y="24140"/>
                </a:lnTo>
                <a:lnTo>
                  <a:pt x="30440" y="24040"/>
                </a:lnTo>
                <a:lnTo>
                  <a:pt x="30490" y="24000"/>
                </a:lnTo>
                <a:lnTo>
                  <a:pt x="30630" y="24120"/>
                </a:lnTo>
                <a:lnTo>
                  <a:pt x="30680" y="24220"/>
                </a:lnTo>
                <a:lnTo>
                  <a:pt x="30800" y="24550"/>
                </a:lnTo>
                <a:lnTo>
                  <a:pt x="30830" y="24620"/>
                </a:lnTo>
                <a:lnTo>
                  <a:pt x="30940" y="24680"/>
                </a:lnTo>
                <a:lnTo>
                  <a:pt x="31000" y="24810"/>
                </a:lnTo>
                <a:lnTo>
                  <a:pt x="31030" y="24970"/>
                </a:lnTo>
                <a:lnTo>
                  <a:pt x="31040" y="25100"/>
                </a:lnTo>
                <a:lnTo>
                  <a:pt x="31090" y="25130"/>
                </a:lnTo>
                <a:lnTo>
                  <a:pt x="31370" y="25490"/>
                </a:lnTo>
                <a:lnTo>
                  <a:pt x="31480" y="25800"/>
                </a:lnTo>
                <a:lnTo>
                  <a:pt x="31560" y="25940"/>
                </a:lnTo>
                <a:lnTo>
                  <a:pt x="31800" y="26060"/>
                </a:lnTo>
                <a:lnTo>
                  <a:pt x="32290" y="26440"/>
                </a:lnTo>
                <a:lnTo>
                  <a:pt x="32170" y="26560"/>
                </a:lnTo>
                <a:lnTo>
                  <a:pt x="32230" y="26850"/>
                </a:lnTo>
                <a:lnTo>
                  <a:pt x="32450" y="27460"/>
                </a:lnTo>
                <a:lnTo>
                  <a:pt x="32570" y="28040"/>
                </a:lnTo>
                <a:lnTo>
                  <a:pt x="32620" y="28670"/>
                </a:lnTo>
                <a:lnTo>
                  <a:pt x="32610" y="28820"/>
                </a:lnTo>
                <a:lnTo>
                  <a:pt x="32670" y="28900"/>
                </a:lnTo>
                <a:lnTo>
                  <a:pt x="32750" y="28960"/>
                </a:lnTo>
                <a:lnTo>
                  <a:pt x="32790" y="29050"/>
                </a:lnTo>
                <a:lnTo>
                  <a:pt x="32950" y="30600"/>
                </a:lnTo>
                <a:lnTo>
                  <a:pt x="33090" y="30710"/>
                </a:lnTo>
                <a:lnTo>
                  <a:pt x="33400" y="30710"/>
                </a:lnTo>
                <a:lnTo>
                  <a:pt x="33940" y="30650"/>
                </a:lnTo>
                <a:lnTo>
                  <a:pt x="34250" y="30660"/>
                </a:lnTo>
                <a:lnTo>
                  <a:pt x="34380" y="30650"/>
                </a:lnTo>
                <a:lnTo>
                  <a:pt x="34460" y="30550"/>
                </a:lnTo>
                <a:lnTo>
                  <a:pt x="34610" y="30300"/>
                </a:lnTo>
                <a:lnTo>
                  <a:pt x="34710" y="30200"/>
                </a:lnTo>
                <a:lnTo>
                  <a:pt x="34820" y="30110"/>
                </a:lnTo>
                <a:lnTo>
                  <a:pt x="34910" y="30000"/>
                </a:lnTo>
                <a:lnTo>
                  <a:pt x="34940" y="29830"/>
                </a:lnTo>
                <a:lnTo>
                  <a:pt x="35010" y="28440"/>
                </a:lnTo>
                <a:lnTo>
                  <a:pt x="34990" y="28280"/>
                </a:lnTo>
                <a:lnTo>
                  <a:pt x="34920" y="28090"/>
                </a:lnTo>
                <a:lnTo>
                  <a:pt x="35060" y="27910"/>
                </a:lnTo>
                <a:lnTo>
                  <a:pt x="35280" y="27780"/>
                </a:lnTo>
                <a:lnTo>
                  <a:pt x="35450" y="27720"/>
                </a:lnTo>
                <a:lnTo>
                  <a:pt x="36360" y="27800"/>
                </a:lnTo>
                <a:lnTo>
                  <a:pt x="36360" y="27900"/>
                </a:lnTo>
                <a:lnTo>
                  <a:pt x="36140" y="27930"/>
                </a:lnTo>
                <a:lnTo>
                  <a:pt x="36030" y="28040"/>
                </a:lnTo>
                <a:lnTo>
                  <a:pt x="36010" y="28200"/>
                </a:lnTo>
                <a:lnTo>
                  <a:pt x="36040" y="28720"/>
                </a:lnTo>
                <a:lnTo>
                  <a:pt x="35990" y="28850"/>
                </a:lnTo>
                <a:lnTo>
                  <a:pt x="35850" y="29010"/>
                </a:lnTo>
                <a:lnTo>
                  <a:pt x="36050" y="29030"/>
                </a:lnTo>
                <a:lnTo>
                  <a:pt x="36140" y="29180"/>
                </a:lnTo>
                <a:lnTo>
                  <a:pt x="36180" y="29610"/>
                </a:lnTo>
                <a:lnTo>
                  <a:pt x="36390" y="30230"/>
                </a:lnTo>
                <a:lnTo>
                  <a:pt x="36430" y="30470"/>
                </a:lnTo>
                <a:lnTo>
                  <a:pt x="36730" y="30250"/>
                </a:lnTo>
                <a:lnTo>
                  <a:pt x="36880" y="30220"/>
                </a:lnTo>
                <a:lnTo>
                  <a:pt x="37100" y="30300"/>
                </a:lnTo>
                <a:lnTo>
                  <a:pt x="37040" y="30530"/>
                </a:lnTo>
                <a:lnTo>
                  <a:pt x="37260" y="31540"/>
                </a:lnTo>
                <a:lnTo>
                  <a:pt x="37200" y="31740"/>
                </a:lnTo>
                <a:lnTo>
                  <a:pt x="37100" y="31780"/>
                </a:lnTo>
                <a:lnTo>
                  <a:pt x="37060" y="31830"/>
                </a:lnTo>
                <a:lnTo>
                  <a:pt x="37180" y="32020"/>
                </a:lnTo>
                <a:lnTo>
                  <a:pt x="37240" y="32050"/>
                </a:lnTo>
                <a:lnTo>
                  <a:pt x="37430" y="32120"/>
                </a:lnTo>
                <a:lnTo>
                  <a:pt x="37510" y="32180"/>
                </a:lnTo>
                <a:lnTo>
                  <a:pt x="37560" y="32250"/>
                </a:lnTo>
                <a:lnTo>
                  <a:pt x="37680" y="32530"/>
                </a:lnTo>
                <a:lnTo>
                  <a:pt x="37650" y="32770"/>
                </a:lnTo>
                <a:lnTo>
                  <a:pt x="37590" y="32970"/>
                </a:lnTo>
                <a:lnTo>
                  <a:pt x="37520" y="33040"/>
                </a:lnTo>
                <a:lnTo>
                  <a:pt x="37430" y="32870"/>
                </a:lnTo>
                <a:lnTo>
                  <a:pt x="37350" y="32870"/>
                </a:lnTo>
                <a:lnTo>
                  <a:pt x="37430" y="33290"/>
                </a:lnTo>
                <a:lnTo>
                  <a:pt x="37650" y="33930"/>
                </a:lnTo>
                <a:lnTo>
                  <a:pt x="37930" y="34510"/>
                </a:lnTo>
                <a:lnTo>
                  <a:pt x="38220" y="34770"/>
                </a:lnTo>
                <a:lnTo>
                  <a:pt x="38320" y="34820"/>
                </a:lnTo>
                <a:lnTo>
                  <a:pt x="38350" y="34950"/>
                </a:lnTo>
                <a:lnTo>
                  <a:pt x="38320" y="35090"/>
                </a:lnTo>
                <a:lnTo>
                  <a:pt x="38270" y="35190"/>
                </a:lnTo>
                <a:lnTo>
                  <a:pt x="38180" y="35270"/>
                </a:lnTo>
                <a:lnTo>
                  <a:pt x="38110" y="35260"/>
                </a:lnTo>
                <a:lnTo>
                  <a:pt x="38020" y="35220"/>
                </a:lnTo>
                <a:lnTo>
                  <a:pt x="37890" y="35190"/>
                </a:lnTo>
                <a:lnTo>
                  <a:pt x="37430" y="35190"/>
                </a:lnTo>
                <a:lnTo>
                  <a:pt x="37260" y="35260"/>
                </a:lnTo>
                <a:lnTo>
                  <a:pt x="37060" y="3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en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10" y="35190"/>
                </a:moveTo>
                <a:lnTo>
                  <a:pt x="49790" y="35310"/>
                </a:lnTo>
                <a:lnTo>
                  <a:pt x="49870" y="35340"/>
                </a:lnTo>
                <a:lnTo>
                  <a:pt x="49930" y="35400"/>
                </a:lnTo>
                <a:lnTo>
                  <a:pt x="49950" y="35590"/>
                </a:lnTo>
                <a:lnTo>
                  <a:pt x="49860" y="36360"/>
                </a:lnTo>
                <a:lnTo>
                  <a:pt x="49880" y="36570"/>
                </a:lnTo>
                <a:lnTo>
                  <a:pt x="50040" y="36970"/>
                </a:lnTo>
                <a:lnTo>
                  <a:pt x="50040" y="37360"/>
                </a:lnTo>
                <a:lnTo>
                  <a:pt x="50080" y="37530"/>
                </a:lnTo>
                <a:lnTo>
                  <a:pt x="50360" y="38340"/>
                </a:lnTo>
                <a:lnTo>
                  <a:pt x="50460" y="38990"/>
                </a:lnTo>
                <a:lnTo>
                  <a:pt x="50510" y="39170"/>
                </a:lnTo>
                <a:lnTo>
                  <a:pt x="50660" y="39460"/>
                </a:lnTo>
                <a:lnTo>
                  <a:pt x="50700" y="39680"/>
                </a:lnTo>
                <a:lnTo>
                  <a:pt x="50730" y="40180"/>
                </a:lnTo>
                <a:lnTo>
                  <a:pt x="50700" y="40620"/>
                </a:lnTo>
                <a:lnTo>
                  <a:pt x="50550" y="40950"/>
                </a:lnTo>
                <a:lnTo>
                  <a:pt x="50210" y="41140"/>
                </a:lnTo>
                <a:lnTo>
                  <a:pt x="49930" y="41160"/>
                </a:lnTo>
                <a:lnTo>
                  <a:pt x="49790" y="41080"/>
                </a:lnTo>
                <a:lnTo>
                  <a:pt x="49730" y="40900"/>
                </a:lnTo>
                <a:lnTo>
                  <a:pt x="49690" y="40390"/>
                </a:lnTo>
                <a:lnTo>
                  <a:pt x="49470" y="39630"/>
                </a:lnTo>
                <a:lnTo>
                  <a:pt x="49340" y="38660"/>
                </a:lnTo>
                <a:lnTo>
                  <a:pt x="49050" y="37960"/>
                </a:lnTo>
                <a:lnTo>
                  <a:pt x="48940" y="37510"/>
                </a:lnTo>
                <a:lnTo>
                  <a:pt x="48910" y="37020"/>
                </a:lnTo>
                <a:lnTo>
                  <a:pt x="48970" y="36490"/>
                </a:lnTo>
                <a:lnTo>
                  <a:pt x="49260" y="35510"/>
                </a:lnTo>
                <a:lnTo>
                  <a:pt x="49330" y="34510"/>
                </a:lnTo>
                <a:lnTo>
                  <a:pt x="49600" y="34490"/>
                </a:lnTo>
                <a:lnTo>
                  <a:pt x="49670" y="35070"/>
                </a:lnTo>
                <a:lnTo>
                  <a:pt x="49710" y="35190"/>
                </a:lnTo>
                <a:close/>
                <a:moveTo>
                  <a:pt x="46730" y="33610"/>
                </a:moveTo>
                <a:lnTo>
                  <a:pt x="46690" y="33840"/>
                </a:lnTo>
                <a:lnTo>
                  <a:pt x="46590" y="34010"/>
                </a:lnTo>
                <a:lnTo>
                  <a:pt x="45790" y="34680"/>
                </a:lnTo>
                <a:lnTo>
                  <a:pt x="45510" y="34780"/>
                </a:lnTo>
                <a:lnTo>
                  <a:pt x="44240" y="34770"/>
                </a:lnTo>
                <a:lnTo>
                  <a:pt x="43990" y="34690"/>
                </a:lnTo>
                <a:lnTo>
                  <a:pt x="43570" y="34480"/>
                </a:lnTo>
                <a:lnTo>
                  <a:pt x="43500" y="34340"/>
                </a:lnTo>
                <a:lnTo>
                  <a:pt x="43620" y="34120"/>
                </a:lnTo>
                <a:lnTo>
                  <a:pt x="45090" y="32710"/>
                </a:lnTo>
                <a:lnTo>
                  <a:pt x="45360" y="32620"/>
                </a:lnTo>
                <a:lnTo>
                  <a:pt x="45560" y="32590"/>
                </a:lnTo>
                <a:lnTo>
                  <a:pt x="46150" y="32360"/>
                </a:lnTo>
                <a:lnTo>
                  <a:pt x="47180" y="32180"/>
                </a:lnTo>
                <a:lnTo>
                  <a:pt x="47490" y="32230"/>
                </a:lnTo>
                <a:lnTo>
                  <a:pt x="47500" y="32350"/>
                </a:lnTo>
                <a:lnTo>
                  <a:pt x="47220" y="32620"/>
                </a:lnTo>
                <a:lnTo>
                  <a:pt x="47060" y="32810"/>
                </a:lnTo>
                <a:lnTo>
                  <a:pt x="46900" y="33070"/>
                </a:lnTo>
                <a:lnTo>
                  <a:pt x="46780" y="33350"/>
                </a:lnTo>
                <a:lnTo>
                  <a:pt x="46730" y="33610"/>
                </a:lnTo>
                <a:close/>
                <a:moveTo>
                  <a:pt x="48630" y="28450"/>
                </a:moveTo>
                <a:lnTo>
                  <a:pt x="48650" y="28350"/>
                </a:lnTo>
                <a:lnTo>
                  <a:pt x="48680" y="28290"/>
                </a:lnTo>
                <a:lnTo>
                  <a:pt x="48680" y="28220"/>
                </a:lnTo>
                <a:lnTo>
                  <a:pt x="48590" y="28110"/>
                </a:lnTo>
                <a:lnTo>
                  <a:pt x="48560" y="27990"/>
                </a:lnTo>
                <a:lnTo>
                  <a:pt x="48600" y="27840"/>
                </a:lnTo>
                <a:lnTo>
                  <a:pt x="48690" y="27700"/>
                </a:lnTo>
                <a:lnTo>
                  <a:pt x="48800" y="27640"/>
                </a:lnTo>
                <a:lnTo>
                  <a:pt x="48950" y="27730"/>
                </a:lnTo>
                <a:lnTo>
                  <a:pt x="49080" y="27950"/>
                </a:lnTo>
                <a:lnTo>
                  <a:pt x="49170" y="28200"/>
                </a:lnTo>
                <a:lnTo>
                  <a:pt x="49210" y="28360"/>
                </a:lnTo>
                <a:lnTo>
                  <a:pt x="49230" y="28650"/>
                </a:lnTo>
                <a:lnTo>
                  <a:pt x="49370" y="29350"/>
                </a:lnTo>
                <a:lnTo>
                  <a:pt x="49380" y="29480"/>
                </a:lnTo>
                <a:lnTo>
                  <a:pt x="49360" y="29740"/>
                </a:lnTo>
                <a:lnTo>
                  <a:pt x="49370" y="29870"/>
                </a:lnTo>
                <a:lnTo>
                  <a:pt x="49520" y="30280"/>
                </a:lnTo>
                <a:lnTo>
                  <a:pt x="49540" y="30430"/>
                </a:lnTo>
                <a:lnTo>
                  <a:pt x="49540" y="30860"/>
                </a:lnTo>
                <a:lnTo>
                  <a:pt x="49580" y="30970"/>
                </a:lnTo>
                <a:lnTo>
                  <a:pt x="49750" y="31170"/>
                </a:lnTo>
                <a:lnTo>
                  <a:pt x="49790" y="31280"/>
                </a:lnTo>
                <a:lnTo>
                  <a:pt x="49750" y="32140"/>
                </a:lnTo>
                <a:lnTo>
                  <a:pt x="49810" y="32320"/>
                </a:lnTo>
                <a:lnTo>
                  <a:pt x="49790" y="32560"/>
                </a:lnTo>
                <a:lnTo>
                  <a:pt x="49710" y="32910"/>
                </a:lnTo>
                <a:lnTo>
                  <a:pt x="49700" y="33280"/>
                </a:lnTo>
                <a:lnTo>
                  <a:pt x="49630" y="33650"/>
                </a:lnTo>
                <a:lnTo>
                  <a:pt x="49470" y="33590"/>
                </a:lnTo>
                <a:lnTo>
                  <a:pt x="49340" y="33590"/>
                </a:lnTo>
                <a:lnTo>
                  <a:pt x="49050" y="33650"/>
                </a:lnTo>
                <a:lnTo>
                  <a:pt x="49120" y="33360"/>
                </a:lnTo>
                <a:lnTo>
                  <a:pt x="49100" y="33050"/>
                </a:lnTo>
                <a:lnTo>
                  <a:pt x="48960" y="32450"/>
                </a:lnTo>
                <a:lnTo>
                  <a:pt x="49040" y="32020"/>
                </a:lnTo>
                <a:lnTo>
                  <a:pt x="49040" y="30670"/>
                </a:lnTo>
                <a:lnTo>
                  <a:pt x="48920" y="30390"/>
                </a:lnTo>
                <a:lnTo>
                  <a:pt x="48630" y="2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or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90" y="17940"/>
                </a:moveTo>
                <a:lnTo>
                  <a:pt x="41710" y="17980"/>
                </a:lnTo>
                <a:lnTo>
                  <a:pt x="42450" y="18340"/>
                </a:lnTo>
                <a:lnTo>
                  <a:pt x="42560" y="18430"/>
                </a:lnTo>
                <a:lnTo>
                  <a:pt x="42650" y="18550"/>
                </a:lnTo>
                <a:lnTo>
                  <a:pt x="42580" y="19210"/>
                </a:lnTo>
                <a:lnTo>
                  <a:pt x="42540" y="19320"/>
                </a:lnTo>
                <a:lnTo>
                  <a:pt x="42470" y="19390"/>
                </a:lnTo>
                <a:lnTo>
                  <a:pt x="42160" y="19920"/>
                </a:lnTo>
                <a:lnTo>
                  <a:pt x="41990" y="20100"/>
                </a:lnTo>
                <a:lnTo>
                  <a:pt x="41860" y="20170"/>
                </a:lnTo>
                <a:lnTo>
                  <a:pt x="41720" y="20180"/>
                </a:lnTo>
                <a:lnTo>
                  <a:pt x="40910" y="20120"/>
                </a:lnTo>
                <a:lnTo>
                  <a:pt x="40750" y="20180"/>
                </a:lnTo>
                <a:lnTo>
                  <a:pt x="40570" y="20170"/>
                </a:lnTo>
                <a:lnTo>
                  <a:pt x="40420" y="20100"/>
                </a:lnTo>
                <a:lnTo>
                  <a:pt x="40300" y="20030"/>
                </a:lnTo>
                <a:lnTo>
                  <a:pt x="40210" y="20000"/>
                </a:lnTo>
                <a:lnTo>
                  <a:pt x="40160" y="19930"/>
                </a:lnTo>
                <a:lnTo>
                  <a:pt x="40210" y="19780"/>
                </a:lnTo>
                <a:lnTo>
                  <a:pt x="40330" y="19530"/>
                </a:lnTo>
                <a:lnTo>
                  <a:pt x="40260" y="18850"/>
                </a:lnTo>
                <a:lnTo>
                  <a:pt x="40290" y="18620"/>
                </a:lnTo>
                <a:lnTo>
                  <a:pt x="40370" y="18510"/>
                </a:lnTo>
                <a:lnTo>
                  <a:pt x="40490" y="18440"/>
                </a:lnTo>
                <a:lnTo>
                  <a:pt x="40780" y="18200"/>
                </a:lnTo>
                <a:lnTo>
                  <a:pt x="40860" y="18190"/>
                </a:lnTo>
                <a:lnTo>
                  <a:pt x="40970" y="18210"/>
                </a:lnTo>
                <a:lnTo>
                  <a:pt x="41170" y="18200"/>
                </a:lnTo>
                <a:lnTo>
                  <a:pt x="41280" y="18150"/>
                </a:lnTo>
                <a:lnTo>
                  <a:pt x="41470" y="17980"/>
                </a:lnTo>
                <a:lnTo>
                  <a:pt x="41590" y="17940"/>
                </a:lnTo>
                <a:close/>
                <a:moveTo>
                  <a:pt x="40840" y="15180"/>
                </a:moveTo>
                <a:lnTo>
                  <a:pt x="40830" y="14920"/>
                </a:lnTo>
                <a:lnTo>
                  <a:pt x="40780" y="14760"/>
                </a:lnTo>
                <a:lnTo>
                  <a:pt x="40660" y="14620"/>
                </a:lnTo>
                <a:lnTo>
                  <a:pt x="40420" y="14440"/>
                </a:lnTo>
                <a:lnTo>
                  <a:pt x="40140" y="14010"/>
                </a:lnTo>
                <a:lnTo>
                  <a:pt x="40070" y="13750"/>
                </a:lnTo>
                <a:lnTo>
                  <a:pt x="40090" y="13420"/>
                </a:lnTo>
                <a:lnTo>
                  <a:pt x="40180" y="13150"/>
                </a:lnTo>
                <a:lnTo>
                  <a:pt x="40350" y="12940"/>
                </a:lnTo>
                <a:lnTo>
                  <a:pt x="40570" y="12780"/>
                </a:lnTo>
                <a:lnTo>
                  <a:pt x="41090" y="12550"/>
                </a:lnTo>
                <a:lnTo>
                  <a:pt x="41270" y="12550"/>
                </a:lnTo>
                <a:lnTo>
                  <a:pt x="41450" y="12660"/>
                </a:lnTo>
                <a:lnTo>
                  <a:pt x="41660" y="12900"/>
                </a:lnTo>
                <a:lnTo>
                  <a:pt x="42010" y="13560"/>
                </a:lnTo>
                <a:lnTo>
                  <a:pt x="42160" y="13670"/>
                </a:lnTo>
                <a:lnTo>
                  <a:pt x="42010" y="13870"/>
                </a:lnTo>
                <a:lnTo>
                  <a:pt x="41920" y="13930"/>
                </a:lnTo>
                <a:lnTo>
                  <a:pt x="42000" y="14100"/>
                </a:lnTo>
                <a:lnTo>
                  <a:pt x="42100" y="14170"/>
                </a:lnTo>
                <a:lnTo>
                  <a:pt x="42210" y="14200"/>
                </a:lnTo>
                <a:lnTo>
                  <a:pt x="42320" y="14270"/>
                </a:lnTo>
                <a:lnTo>
                  <a:pt x="42390" y="14300"/>
                </a:lnTo>
                <a:lnTo>
                  <a:pt x="42450" y="14290"/>
                </a:lnTo>
                <a:lnTo>
                  <a:pt x="42480" y="14300"/>
                </a:lnTo>
                <a:lnTo>
                  <a:pt x="42500" y="14400"/>
                </a:lnTo>
                <a:lnTo>
                  <a:pt x="42460" y="14450"/>
                </a:lnTo>
                <a:lnTo>
                  <a:pt x="42390" y="14450"/>
                </a:lnTo>
                <a:lnTo>
                  <a:pt x="42300" y="14430"/>
                </a:lnTo>
                <a:lnTo>
                  <a:pt x="42230" y="14440"/>
                </a:lnTo>
                <a:lnTo>
                  <a:pt x="42030" y="14590"/>
                </a:lnTo>
                <a:lnTo>
                  <a:pt x="41820" y="14700"/>
                </a:lnTo>
                <a:lnTo>
                  <a:pt x="41560" y="14760"/>
                </a:lnTo>
                <a:lnTo>
                  <a:pt x="41250" y="14790"/>
                </a:lnTo>
                <a:lnTo>
                  <a:pt x="41290" y="14820"/>
                </a:lnTo>
                <a:lnTo>
                  <a:pt x="41330" y="14840"/>
                </a:lnTo>
                <a:lnTo>
                  <a:pt x="41330" y="14880"/>
                </a:lnTo>
                <a:lnTo>
                  <a:pt x="41250" y="14960"/>
                </a:lnTo>
                <a:lnTo>
                  <a:pt x="41390" y="15250"/>
                </a:lnTo>
                <a:lnTo>
                  <a:pt x="41220" y="15470"/>
                </a:lnTo>
                <a:lnTo>
                  <a:pt x="40970" y="15490"/>
                </a:lnTo>
                <a:lnTo>
                  <a:pt x="40840" y="15180"/>
                </a:lnTo>
                <a:close/>
                <a:moveTo>
                  <a:pt x="43860" y="11450"/>
                </a:moveTo>
                <a:lnTo>
                  <a:pt x="43970" y="11530"/>
                </a:lnTo>
                <a:lnTo>
                  <a:pt x="44030" y="11700"/>
                </a:lnTo>
                <a:lnTo>
                  <a:pt x="44030" y="11910"/>
                </a:lnTo>
                <a:lnTo>
                  <a:pt x="43990" y="12050"/>
                </a:lnTo>
                <a:lnTo>
                  <a:pt x="43880" y="12110"/>
                </a:lnTo>
                <a:lnTo>
                  <a:pt x="43680" y="12180"/>
                </a:lnTo>
                <a:lnTo>
                  <a:pt x="43440" y="12230"/>
                </a:lnTo>
                <a:lnTo>
                  <a:pt x="43230" y="12220"/>
                </a:lnTo>
                <a:lnTo>
                  <a:pt x="43150" y="12360"/>
                </a:lnTo>
                <a:lnTo>
                  <a:pt x="43040" y="12370"/>
                </a:lnTo>
                <a:lnTo>
                  <a:pt x="43020" y="12250"/>
                </a:lnTo>
                <a:lnTo>
                  <a:pt x="43460" y="11660"/>
                </a:lnTo>
                <a:lnTo>
                  <a:pt x="43630" y="11510"/>
                </a:lnTo>
                <a:lnTo>
                  <a:pt x="43860" y="11450"/>
                </a:lnTo>
                <a:close/>
                <a:moveTo>
                  <a:pt x="39340" y="10090"/>
                </a:moveTo>
                <a:lnTo>
                  <a:pt x="39430" y="10250"/>
                </a:lnTo>
                <a:lnTo>
                  <a:pt x="39550" y="10310"/>
                </a:lnTo>
                <a:lnTo>
                  <a:pt x="39700" y="10280"/>
                </a:lnTo>
                <a:lnTo>
                  <a:pt x="39840" y="10170"/>
                </a:lnTo>
                <a:lnTo>
                  <a:pt x="39820" y="10500"/>
                </a:lnTo>
                <a:lnTo>
                  <a:pt x="39670" y="10620"/>
                </a:lnTo>
                <a:lnTo>
                  <a:pt x="39450" y="10630"/>
                </a:lnTo>
                <a:lnTo>
                  <a:pt x="39180" y="10600"/>
                </a:lnTo>
                <a:lnTo>
                  <a:pt x="39050" y="10420"/>
                </a:lnTo>
                <a:lnTo>
                  <a:pt x="38950" y="10210"/>
                </a:lnTo>
                <a:lnTo>
                  <a:pt x="38950" y="10010"/>
                </a:lnTo>
                <a:lnTo>
                  <a:pt x="39090" y="9840"/>
                </a:lnTo>
                <a:lnTo>
                  <a:pt x="39410" y="9750"/>
                </a:lnTo>
                <a:lnTo>
                  <a:pt x="39610" y="9870"/>
                </a:lnTo>
                <a:lnTo>
                  <a:pt x="39610" y="10030"/>
                </a:lnTo>
                <a:lnTo>
                  <a:pt x="39340" y="10090"/>
                </a:lnTo>
                <a:close/>
                <a:moveTo>
                  <a:pt x="30210" y="6680"/>
                </a:moveTo>
                <a:lnTo>
                  <a:pt x="30400" y="6510"/>
                </a:lnTo>
                <a:lnTo>
                  <a:pt x="30650" y="6420"/>
                </a:lnTo>
                <a:lnTo>
                  <a:pt x="30890" y="6430"/>
                </a:lnTo>
                <a:lnTo>
                  <a:pt x="31040" y="6600"/>
                </a:lnTo>
                <a:lnTo>
                  <a:pt x="31030" y="6820"/>
                </a:lnTo>
                <a:lnTo>
                  <a:pt x="30880" y="6990"/>
                </a:lnTo>
                <a:lnTo>
                  <a:pt x="30670" y="7070"/>
                </a:lnTo>
                <a:lnTo>
                  <a:pt x="30460" y="7020"/>
                </a:lnTo>
                <a:lnTo>
                  <a:pt x="30370" y="6950"/>
                </a:lnTo>
                <a:lnTo>
                  <a:pt x="30300" y="6880"/>
                </a:lnTo>
                <a:lnTo>
                  <a:pt x="30250" y="6790"/>
                </a:lnTo>
                <a:lnTo>
                  <a:pt x="30210" y="6680"/>
                </a:lnTo>
                <a:close/>
                <a:moveTo>
                  <a:pt x="30210" y="5660"/>
                </a:moveTo>
                <a:lnTo>
                  <a:pt x="30140" y="5690"/>
                </a:lnTo>
                <a:lnTo>
                  <a:pt x="30130" y="5740"/>
                </a:lnTo>
                <a:lnTo>
                  <a:pt x="30130" y="5820"/>
                </a:lnTo>
                <a:lnTo>
                  <a:pt x="30130" y="5910"/>
                </a:lnTo>
                <a:lnTo>
                  <a:pt x="30100" y="5960"/>
                </a:lnTo>
                <a:lnTo>
                  <a:pt x="30070" y="6010"/>
                </a:lnTo>
                <a:lnTo>
                  <a:pt x="30030" y="6050"/>
                </a:lnTo>
                <a:lnTo>
                  <a:pt x="29960" y="6080"/>
                </a:lnTo>
                <a:lnTo>
                  <a:pt x="29770" y="5980"/>
                </a:lnTo>
                <a:lnTo>
                  <a:pt x="29660" y="5850"/>
                </a:lnTo>
                <a:lnTo>
                  <a:pt x="29620" y="5670"/>
                </a:lnTo>
                <a:lnTo>
                  <a:pt x="29630" y="5400"/>
                </a:lnTo>
                <a:lnTo>
                  <a:pt x="29700" y="5060"/>
                </a:lnTo>
                <a:lnTo>
                  <a:pt x="29710" y="4930"/>
                </a:lnTo>
                <a:lnTo>
                  <a:pt x="29690" y="4830"/>
                </a:lnTo>
                <a:lnTo>
                  <a:pt x="29620" y="4770"/>
                </a:lnTo>
                <a:lnTo>
                  <a:pt x="29560" y="4690"/>
                </a:lnTo>
                <a:lnTo>
                  <a:pt x="29550" y="4550"/>
                </a:lnTo>
                <a:lnTo>
                  <a:pt x="29960" y="4660"/>
                </a:lnTo>
                <a:lnTo>
                  <a:pt x="30040" y="4720"/>
                </a:lnTo>
                <a:lnTo>
                  <a:pt x="30110" y="4850"/>
                </a:lnTo>
                <a:lnTo>
                  <a:pt x="30160" y="5130"/>
                </a:lnTo>
                <a:lnTo>
                  <a:pt x="30210" y="5230"/>
                </a:lnTo>
                <a:lnTo>
                  <a:pt x="30210" y="5310"/>
                </a:lnTo>
                <a:lnTo>
                  <a:pt x="30150" y="5380"/>
                </a:lnTo>
                <a:lnTo>
                  <a:pt x="30130" y="5460"/>
                </a:lnTo>
                <a:lnTo>
                  <a:pt x="30140" y="5540"/>
                </a:lnTo>
                <a:lnTo>
                  <a:pt x="30210" y="5660"/>
                </a:lnTo>
                <a:close/>
                <a:moveTo>
                  <a:pt x="31390" y="9400"/>
                </a:moveTo>
                <a:lnTo>
                  <a:pt x="31220" y="8910"/>
                </a:lnTo>
                <a:lnTo>
                  <a:pt x="31410" y="8810"/>
                </a:lnTo>
                <a:lnTo>
                  <a:pt x="31590" y="9010"/>
                </a:lnTo>
                <a:lnTo>
                  <a:pt x="3139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