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Torba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Tor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90" y="17940"/>
                </a:moveTo>
                <a:lnTo>
                  <a:pt x="41710" y="17980"/>
                </a:lnTo>
                <a:lnTo>
                  <a:pt x="42450" y="18340"/>
                </a:lnTo>
                <a:lnTo>
                  <a:pt x="42560" y="18430"/>
                </a:lnTo>
                <a:lnTo>
                  <a:pt x="42650" y="18550"/>
                </a:lnTo>
                <a:lnTo>
                  <a:pt x="42580" y="19210"/>
                </a:lnTo>
                <a:lnTo>
                  <a:pt x="42540" y="19320"/>
                </a:lnTo>
                <a:lnTo>
                  <a:pt x="42470" y="19390"/>
                </a:lnTo>
                <a:lnTo>
                  <a:pt x="42160" y="19920"/>
                </a:lnTo>
                <a:lnTo>
                  <a:pt x="41990" y="20100"/>
                </a:lnTo>
                <a:lnTo>
                  <a:pt x="41860" y="20170"/>
                </a:lnTo>
                <a:lnTo>
                  <a:pt x="41720" y="20180"/>
                </a:lnTo>
                <a:lnTo>
                  <a:pt x="40910" y="20120"/>
                </a:lnTo>
                <a:lnTo>
                  <a:pt x="40750" y="20180"/>
                </a:lnTo>
                <a:lnTo>
                  <a:pt x="40570" y="20170"/>
                </a:lnTo>
                <a:lnTo>
                  <a:pt x="40420" y="20100"/>
                </a:lnTo>
                <a:lnTo>
                  <a:pt x="40300" y="20030"/>
                </a:lnTo>
                <a:lnTo>
                  <a:pt x="40210" y="20000"/>
                </a:lnTo>
                <a:lnTo>
                  <a:pt x="40160" y="19930"/>
                </a:lnTo>
                <a:lnTo>
                  <a:pt x="40210" y="19780"/>
                </a:lnTo>
                <a:lnTo>
                  <a:pt x="40330" y="19530"/>
                </a:lnTo>
                <a:lnTo>
                  <a:pt x="40260" y="18850"/>
                </a:lnTo>
                <a:lnTo>
                  <a:pt x="40290" y="18620"/>
                </a:lnTo>
                <a:lnTo>
                  <a:pt x="40370" y="18510"/>
                </a:lnTo>
                <a:lnTo>
                  <a:pt x="40490" y="18440"/>
                </a:lnTo>
                <a:lnTo>
                  <a:pt x="40780" y="18200"/>
                </a:lnTo>
                <a:lnTo>
                  <a:pt x="40860" y="18190"/>
                </a:lnTo>
                <a:lnTo>
                  <a:pt x="40970" y="18210"/>
                </a:lnTo>
                <a:lnTo>
                  <a:pt x="41170" y="18200"/>
                </a:lnTo>
                <a:lnTo>
                  <a:pt x="41280" y="18150"/>
                </a:lnTo>
                <a:lnTo>
                  <a:pt x="41470" y="17980"/>
                </a:lnTo>
                <a:lnTo>
                  <a:pt x="41590" y="17940"/>
                </a:lnTo>
                <a:close/>
                <a:moveTo>
                  <a:pt x="40840" y="15180"/>
                </a:moveTo>
                <a:lnTo>
                  <a:pt x="40830" y="14920"/>
                </a:lnTo>
                <a:lnTo>
                  <a:pt x="40780" y="14760"/>
                </a:lnTo>
                <a:lnTo>
                  <a:pt x="40660" y="14620"/>
                </a:lnTo>
                <a:lnTo>
                  <a:pt x="40420" y="14440"/>
                </a:lnTo>
                <a:lnTo>
                  <a:pt x="40140" y="14010"/>
                </a:lnTo>
                <a:lnTo>
                  <a:pt x="40070" y="13750"/>
                </a:lnTo>
                <a:lnTo>
                  <a:pt x="40090" y="13420"/>
                </a:lnTo>
                <a:lnTo>
                  <a:pt x="40180" y="13150"/>
                </a:lnTo>
                <a:lnTo>
                  <a:pt x="40350" y="12940"/>
                </a:lnTo>
                <a:lnTo>
                  <a:pt x="40570" y="12780"/>
                </a:lnTo>
                <a:lnTo>
                  <a:pt x="41090" y="12550"/>
                </a:lnTo>
                <a:lnTo>
                  <a:pt x="41270" y="12550"/>
                </a:lnTo>
                <a:lnTo>
                  <a:pt x="41450" y="12660"/>
                </a:lnTo>
                <a:lnTo>
                  <a:pt x="41660" y="12900"/>
                </a:lnTo>
                <a:lnTo>
                  <a:pt x="42010" y="13560"/>
                </a:lnTo>
                <a:lnTo>
                  <a:pt x="42160" y="13670"/>
                </a:lnTo>
                <a:lnTo>
                  <a:pt x="42010" y="13870"/>
                </a:lnTo>
                <a:lnTo>
                  <a:pt x="41920" y="13930"/>
                </a:lnTo>
                <a:lnTo>
                  <a:pt x="42000" y="14100"/>
                </a:lnTo>
                <a:lnTo>
                  <a:pt x="42100" y="14170"/>
                </a:lnTo>
                <a:lnTo>
                  <a:pt x="42210" y="14200"/>
                </a:lnTo>
                <a:lnTo>
                  <a:pt x="42320" y="14270"/>
                </a:lnTo>
                <a:lnTo>
                  <a:pt x="42390" y="14300"/>
                </a:lnTo>
                <a:lnTo>
                  <a:pt x="42450" y="14290"/>
                </a:lnTo>
                <a:lnTo>
                  <a:pt x="42480" y="14300"/>
                </a:lnTo>
                <a:lnTo>
                  <a:pt x="42500" y="14400"/>
                </a:lnTo>
                <a:lnTo>
                  <a:pt x="42460" y="14450"/>
                </a:lnTo>
                <a:lnTo>
                  <a:pt x="42390" y="14450"/>
                </a:lnTo>
                <a:lnTo>
                  <a:pt x="42300" y="14430"/>
                </a:lnTo>
                <a:lnTo>
                  <a:pt x="42230" y="14440"/>
                </a:lnTo>
                <a:lnTo>
                  <a:pt x="42030" y="14590"/>
                </a:lnTo>
                <a:lnTo>
                  <a:pt x="41820" y="14700"/>
                </a:lnTo>
                <a:lnTo>
                  <a:pt x="41560" y="14760"/>
                </a:lnTo>
                <a:lnTo>
                  <a:pt x="41250" y="14790"/>
                </a:lnTo>
                <a:lnTo>
                  <a:pt x="41290" y="14820"/>
                </a:lnTo>
                <a:lnTo>
                  <a:pt x="41330" y="14840"/>
                </a:lnTo>
                <a:lnTo>
                  <a:pt x="41330" y="14880"/>
                </a:lnTo>
                <a:lnTo>
                  <a:pt x="41250" y="14960"/>
                </a:lnTo>
                <a:lnTo>
                  <a:pt x="41390" y="15250"/>
                </a:lnTo>
                <a:lnTo>
                  <a:pt x="41220" y="15470"/>
                </a:lnTo>
                <a:lnTo>
                  <a:pt x="40970" y="15490"/>
                </a:lnTo>
                <a:lnTo>
                  <a:pt x="40840" y="15180"/>
                </a:lnTo>
                <a:close/>
                <a:moveTo>
                  <a:pt x="43860" y="11450"/>
                </a:moveTo>
                <a:lnTo>
                  <a:pt x="43970" y="11530"/>
                </a:lnTo>
                <a:lnTo>
                  <a:pt x="44030" y="11700"/>
                </a:lnTo>
                <a:lnTo>
                  <a:pt x="44030" y="11910"/>
                </a:lnTo>
                <a:lnTo>
                  <a:pt x="43990" y="12050"/>
                </a:lnTo>
                <a:lnTo>
                  <a:pt x="43880" y="12110"/>
                </a:lnTo>
                <a:lnTo>
                  <a:pt x="43680" y="12180"/>
                </a:lnTo>
                <a:lnTo>
                  <a:pt x="43440" y="12230"/>
                </a:lnTo>
                <a:lnTo>
                  <a:pt x="43230" y="12220"/>
                </a:lnTo>
                <a:lnTo>
                  <a:pt x="43150" y="12360"/>
                </a:lnTo>
                <a:lnTo>
                  <a:pt x="43040" y="12370"/>
                </a:lnTo>
                <a:lnTo>
                  <a:pt x="43020" y="12250"/>
                </a:lnTo>
                <a:lnTo>
                  <a:pt x="43460" y="11660"/>
                </a:lnTo>
                <a:lnTo>
                  <a:pt x="43630" y="11510"/>
                </a:lnTo>
                <a:lnTo>
                  <a:pt x="43860" y="11450"/>
                </a:lnTo>
                <a:close/>
                <a:moveTo>
                  <a:pt x="39340" y="10090"/>
                </a:moveTo>
                <a:lnTo>
                  <a:pt x="39430" y="10250"/>
                </a:lnTo>
                <a:lnTo>
                  <a:pt x="39550" y="10310"/>
                </a:lnTo>
                <a:lnTo>
                  <a:pt x="39700" y="10280"/>
                </a:lnTo>
                <a:lnTo>
                  <a:pt x="39840" y="10170"/>
                </a:lnTo>
                <a:lnTo>
                  <a:pt x="39820" y="10500"/>
                </a:lnTo>
                <a:lnTo>
                  <a:pt x="39670" y="10620"/>
                </a:lnTo>
                <a:lnTo>
                  <a:pt x="39450" y="10630"/>
                </a:lnTo>
                <a:lnTo>
                  <a:pt x="39180" y="10600"/>
                </a:lnTo>
                <a:lnTo>
                  <a:pt x="39050" y="10420"/>
                </a:lnTo>
                <a:lnTo>
                  <a:pt x="38950" y="10210"/>
                </a:lnTo>
                <a:lnTo>
                  <a:pt x="38950" y="10010"/>
                </a:lnTo>
                <a:lnTo>
                  <a:pt x="39090" y="9840"/>
                </a:lnTo>
                <a:lnTo>
                  <a:pt x="39410" y="9750"/>
                </a:lnTo>
                <a:lnTo>
                  <a:pt x="39610" y="9870"/>
                </a:lnTo>
                <a:lnTo>
                  <a:pt x="39610" y="10030"/>
                </a:lnTo>
                <a:lnTo>
                  <a:pt x="39340" y="10090"/>
                </a:lnTo>
                <a:close/>
                <a:moveTo>
                  <a:pt x="30210" y="6680"/>
                </a:moveTo>
                <a:lnTo>
                  <a:pt x="30400" y="6510"/>
                </a:lnTo>
                <a:lnTo>
                  <a:pt x="30650" y="6420"/>
                </a:lnTo>
                <a:lnTo>
                  <a:pt x="30890" y="6430"/>
                </a:lnTo>
                <a:lnTo>
                  <a:pt x="31040" y="6600"/>
                </a:lnTo>
                <a:lnTo>
                  <a:pt x="31030" y="6820"/>
                </a:lnTo>
                <a:lnTo>
                  <a:pt x="30880" y="6990"/>
                </a:lnTo>
                <a:lnTo>
                  <a:pt x="30670" y="7070"/>
                </a:lnTo>
                <a:lnTo>
                  <a:pt x="30460" y="7020"/>
                </a:lnTo>
                <a:lnTo>
                  <a:pt x="30370" y="6950"/>
                </a:lnTo>
                <a:lnTo>
                  <a:pt x="30300" y="6880"/>
                </a:lnTo>
                <a:lnTo>
                  <a:pt x="30250" y="6790"/>
                </a:lnTo>
                <a:lnTo>
                  <a:pt x="30210" y="6680"/>
                </a:lnTo>
                <a:close/>
                <a:moveTo>
                  <a:pt x="30210" y="5660"/>
                </a:moveTo>
                <a:lnTo>
                  <a:pt x="30140" y="5690"/>
                </a:lnTo>
                <a:lnTo>
                  <a:pt x="30130" y="5740"/>
                </a:lnTo>
                <a:lnTo>
                  <a:pt x="30130" y="5820"/>
                </a:lnTo>
                <a:lnTo>
                  <a:pt x="30130" y="5910"/>
                </a:lnTo>
                <a:lnTo>
                  <a:pt x="30100" y="5960"/>
                </a:lnTo>
                <a:lnTo>
                  <a:pt x="30070" y="6010"/>
                </a:lnTo>
                <a:lnTo>
                  <a:pt x="30030" y="6050"/>
                </a:lnTo>
                <a:lnTo>
                  <a:pt x="29960" y="6080"/>
                </a:lnTo>
                <a:lnTo>
                  <a:pt x="29770" y="5980"/>
                </a:lnTo>
                <a:lnTo>
                  <a:pt x="29660" y="5850"/>
                </a:lnTo>
                <a:lnTo>
                  <a:pt x="29620" y="5670"/>
                </a:lnTo>
                <a:lnTo>
                  <a:pt x="29630" y="5400"/>
                </a:lnTo>
                <a:lnTo>
                  <a:pt x="29700" y="5060"/>
                </a:lnTo>
                <a:lnTo>
                  <a:pt x="29710" y="4930"/>
                </a:lnTo>
                <a:lnTo>
                  <a:pt x="29690" y="4830"/>
                </a:lnTo>
                <a:lnTo>
                  <a:pt x="29620" y="4770"/>
                </a:lnTo>
                <a:lnTo>
                  <a:pt x="29560" y="4690"/>
                </a:lnTo>
                <a:lnTo>
                  <a:pt x="29550" y="4550"/>
                </a:lnTo>
                <a:lnTo>
                  <a:pt x="29960" y="4660"/>
                </a:lnTo>
                <a:lnTo>
                  <a:pt x="30040" y="4720"/>
                </a:lnTo>
                <a:lnTo>
                  <a:pt x="30110" y="4850"/>
                </a:lnTo>
                <a:lnTo>
                  <a:pt x="30160" y="5130"/>
                </a:lnTo>
                <a:lnTo>
                  <a:pt x="30210" y="5230"/>
                </a:lnTo>
                <a:lnTo>
                  <a:pt x="30210" y="5310"/>
                </a:lnTo>
                <a:lnTo>
                  <a:pt x="30150" y="5380"/>
                </a:lnTo>
                <a:lnTo>
                  <a:pt x="30130" y="5460"/>
                </a:lnTo>
                <a:lnTo>
                  <a:pt x="30140" y="5540"/>
                </a:lnTo>
                <a:lnTo>
                  <a:pt x="30210" y="5660"/>
                </a:lnTo>
                <a:close/>
                <a:moveTo>
                  <a:pt x="31390" y="9400"/>
                </a:moveTo>
                <a:lnTo>
                  <a:pt x="31220" y="8910"/>
                </a:lnTo>
                <a:lnTo>
                  <a:pt x="31410" y="8810"/>
                </a:lnTo>
                <a:lnTo>
                  <a:pt x="31590" y="9010"/>
                </a:lnTo>
                <a:lnTo>
                  <a:pt x="3139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