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Tafea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Vanuatu • State Map | Fully Editable Vector Shape</a:t>
            </a:r>
          </a:p>
        </p:txBody>
      </p:sp>
      <p:sp>
        <p:nvSpPr>
          <p:cNvPr id="101" name="Tafe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740" y="94010"/>
                </a:moveTo>
                <a:lnTo>
                  <a:pt x="69990" y="94200"/>
                </a:lnTo>
                <a:lnTo>
                  <a:pt x="70170" y="94310"/>
                </a:lnTo>
                <a:lnTo>
                  <a:pt x="70330" y="94430"/>
                </a:lnTo>
                <a:lnTo>
                  <a:pt x="70450" y="94670"/>
                </a:lnTo>
                <a:lnTo>
                  <a:pt x="70320" y="94990"/>
                </a:lnTo>
                <a:lnTo>
                  <a:pt x="70240" y="95150"/>
                </a:lnTo>
                <a:lnTo>
                  <a:pt x="70120" y="95280"/>
                </a:lnTo>
                <a:lnTo>
                  <a:pt x="69990" y="95340"/>
                </a:lnTo>
                <a:lnTo>
                  <a:pt x="69710" y="95400"/>
                </a:lnTo>
                <a:lnTo>
                  <a:pt x="69620" y="95450"/>
                </a:lnTo>
                <a:lnTo>
                  <a:pt x="69500" y="95340"/>
                </a:lnTo>
                <a:lnTo>
                  <a:pt x="69350" y="95270"/>
                </a:lnTo>
                <a:lnTo>
                  <a:pt x="69040" y="95190"/>
                </a:lnTo>
                <a:lnTo>
                  <a:pt x="68670" y="95010"/>
                </a:lnTo>
                <a:lnTo>
                  <a:pt x="68500" y="94880"/>
                </a:lnTo>
                <a:lnTo>
                  <a:pt x="68480" y="94590"/>
                </a:lnTo>
                <a:lnTo>
                  <a:pt x="68570" y="94260"/>
                </a:lnTo>
                <a:lnTo>
                  <a:pt x="68710" y="94040"/>
                </a:lnTo>
                <a:lnTo>
                  <a:pt x="68870" y="94000"/>
                </a:lnTo>
                <a:lnTo>
                  <a:pt x="69180" y="93940"/>
                </a:lnTo>
                <a:lnTo>
                  <a:pt x="69510" y="93930"/>
                </a:lnTo>
                <a:lnTo>
                  <a:pt x="69740" y="94010"/>
                </a:lnTo>
                <a:close/>
                <a:moveTo>
                  <a:pt x="64810" y="85670"/>
                </a:moveTo>
                <a:lnTo>
                  <a:pt x="65200" y="85880"/>
                </a:lnTo>
                <a:lnTo>
                  <a:pt x="65390" y="86020"/>
                </a:lnTo>
                <a:lnTo>
                  <a:pt x="65640" y="86110"/>
                </a:lnTo>
                <a:lnTo>
                  <a:pt x="65570" y="86270"/>
                </a:lnTo>
                <a:lnTo>
                  <a:pt x="65140" y="86820"/>
                </a:lnTo>
                <a:lnTo>
                  <a:pt x="65060" y="87380"/>
                </a:lnTo>
                <a:lnTo>
                  <a:pt x="64960" y="87660"/>
                </a:lnTo>
                <a:lnTo>
                  <a:pt x="64850" y="87780"/>
                </a:lnTo>
                <a:lnTo>
                  <a:pt x="64610" y="87760"/>
                </a:lnTo>
                <a:lnTo>
                  <a:pt x="64100" y="87610"/>
                </a:lnTo>
                <a:lnTo>
                  <a:pt x="63900" y="87510"/>
                </a:lnTo>
                <a:lnTo>
                  <a:pt x="63400" y="86910"/>
                </a:lnTo>
                <a:lnTo>
                  <a:pt x="63270" y="86820"/>
                </a:lnTo>
                <a:lnTo>
                  <a:pt x="63030" y="86800"/>
                </a:lnTo>
                <a:lnTo>
                  <a:pt x="62940" y="86770"/>
                </a:lnTo>
                <a:lnTo>
                  <a:pt x="62900" y="86690"/>
                </a:lnTo>
                <a:lnTo>
                  <a:pt x="62860" y="86540"/>
                </a:lnTo>
                <a:lnTo>
                  <a:pt x="62770" y="86440"/>
                </a:lnTo>
                <a:lnTo>
                  <a:pt x="62690" y="86370"/>
                </a:lnTo>
                <a:lnTo>
                  <a:pt x="62650" y="86330"/>
                </a:lnTo>
                <a:lnTo>
                  <a:pt x="62620" y="86230"/>
                </a:lnTo>
                <a:lnTo>
                  <a:pt x="62210" y="85630"/>
                </a:lnTo>
                <a:lnTo>
                  <a:pt x="62160" y="85500"/>
                </a:lnTo>
                <a:lnTo>
                  <a:pt x="62150" y="85310"/>
                </a:lnTo>
                <a:lnTo>
                  <a:pt x="62160" y="84980"/>
                </a:lnTo>
                <a:lnTo>
                  <a:pt x="62230" y="84670"/>
                </a:lnTo>
                <a:lnTo>
                  <a:pt x="62370" y="84530"/>
                </a:lnTo>
                <a:lnTo>
                  <a:pt x="62460" y="84460"/>
                </a:lnTo>
                <a:lnTo>
                  <a:pt x="62460" y="84290"/>
                </a:lnTo>
                <a:lnTo>
                  <a:pt x="62410" y="83990"/>
                </a:lnTo>
                <a:lnTo>
                  <a:pt x="62460" y="83840"/>
                </a:lnTo>
                <a:lnTo>
                  <a:pt x="62510" y="83730"/>
                </a:lnTo>
                <a:lnTo>
                  <a:pt x="62600" y="83640"/>
                </a:lnTo>
                <a:lnTo>
                  <a:pt x="62730" y="83560"/>
                </a:lnTo>
                <a:lnTo>
                  <a:pt x="62980" y="83490"/>
                </a:lnTo>
                <a:lnTo>
                  <a:pt x="63440" y="83480"/>
                </a:lnTo>
                <a:lnTo>
                  <a:pt x="63640" y="83380"/>
                </a:lnTo>
                <a:lnTo>
                  <a:pt x="63840" y="83550"/>
                </a:lnTo>
                <a:lnTo>
                  <a:pt x="63850" y="83730"/>
                </a:lnTo>
                <a:lnTo>
                  <a:pt x="63780" y="83940"/>
                </a:lnTo>
                <a:lnTo>
                  <a:pt x="63730" y="84220"/>
                </a:lnTo>
                <a:lnTo>
                  <a:pt x="63900" y="85180"/>
                </a:lnTo>
                <a:lnTo>
                  <a:pt x="64000" y="85370"/>
                </a:lnTo>
                <a:lnTo>
                  <a:pt x="64260" y="85480"/>
                </a:lnTo>
                <a:lnTo>
                  <a:pt x="64560" y="85560"/>
                </a:lnTo>
                <a:lnTo>
                  <a:pt x="64810" y="85670"/>
                </a:lnTo>
                <a:close/>
                <a:moveTo>
                  <a:pt x="63640" y="78510"/>
                </a:moveTo>
                <a:lnTo>
                  <a:pt x="63540" y="78840"/>
                </a:lnTo>
                <a:lnTo>
                  <a:pt x="63290" y="79000"/>
                </a:lnTo>
                <a:lnTo>
                  <a:pt x="63040" y="79120"/>
                </a:lnTo>
                <a:lnTo>
                  <a:pt x="62900" y="79340"/>
                </a:lnTo>
                <a:lnTo>
                  <a:pt x="62650" y="79150"/>
                </a:lnTo>
                <a:lnTo>
                  <a:pt x="61580" y="78570"/>
                </a:lnTo>
                <a:lnTo>
                  <a:pt x="61440" y="78530"/>
                </a:lnTo>
                <a:lnTo>
                  <a:pt x="61290" y="78600"/>
                </a:lnTo>
                <a:lnTo>
                  <a:pt x="61190" y="78590"/>
                </a:lnTo>
                <a:lnTo>
                  <a:pt x="60810" y="78480"/>
                </a:lnTo>
                <a:lnTo>
                  <a:pt x="60700" y="78430"/>
                </a:lnTo>
                <a:lnTo>
                  <a:pt x="60580" y="78310"/>
                </a:lnTo>
                <a:lnTo>
                  <a:pt x="60290" y="78090"/>
                </a:lnTo>
                <a:lnTo>
                  <a:pt x="60080" y="77990"/>
                </a:lnTo>
                <a:lnTo>
                  <a:pt x="59410" y="77770"/>
                </a:lnTo>
                <a:lnTo>
                  <a:pt x="59390" y="77550"/>
                </a:lnTo>
                <a:lnTo>
                  <a:pt x="59590" y="76980"/>
                </a:lnTo>
                <a:lnTo>
                  <a:pt x="59590" y="76810"/>
                </a:lnTo>
                <a:lnTo>
                  <a:pt x="59550" y="76660"/>
                </a:lnTo>
                <a:lnTo>
                  <a:pt x="59480" y="76530"/>
                </a:lnTo>
                <a:lnTo>
                  <a:pt x="59370" y="76400"/>
                </a:lnTo>
                <a:lnTo>
                  <a:pt x="59350" y="76310"/>
                </a:lnTo>
                <a:lnTo>
                  <a:pt x="59430" y="75390"/>
                </a:lnTo>
                <a:lnTo>
                  <a:pt x="59510" y="75120"/>
                </a:lnTo>
                <a:lnTo>
                  <a:pt x="59670" y="74870"/>
                </a:lnTo>
                <a:lnTo>
                  <a:pt x="60030" y="74600"/>
                </a:lnTo>
                <a:lnTo>
                  <a:pt x="60510" y="74460"/>
                </a:lnTo>
                <a:lnTo>
                  <a:pt x="61000" y="74480"/>
                </a:lnTo>
                <a:lnTo>
                  <a:pt x="61410" y="74700"/>
                </a:lnTo>
                <a:lnTo>
                  <a:pt x="61530" y="74900"/>
                </a:lnTo>
                <a:lnTo>
                  <a:pt x="61580" y="75150"/>
                </a:lnTo>
                <a:lnTo>
                  <a:pt x="61580" y="75620"/>
                </a:lnTo>
                <a:lnTo>
                  <a:pt x="61650" y="75850"/>
                </a:lnTo>
                <a:lnTo>
                  <a:pt x="61830" y="75960"/>
                </a:lnTo>
                <a:lnTo>
                  <a:pt x="62320" y="76010"/>
                </a:lnTo>
                <a:lnTo>
                  <a:pt x="62310" y="75990"/>
                </a:lnTo>
                <a:lnTo>
                  <a:pt x="62370" y="75960"/>
                </a:lnTo>
                <a:lnTo>
                  <a:pt x="62460" y="75940"/>
                </a:lnTo>
                <a:lnTo>
                  <a:pt x="62520" y="75930"/>
                </a:lnTo>
                <a:lnTo>
                  <a:pt x="62570" y="75950"/>
                </a:lnTo>
                <a:lnTo>
                  <a:pt x="62560" y="76060"/>
                </a:lnTo>
                <a:lnTo>
                  <a:pt x="62670" y="76130"/>
                </a:lnTo>
                <a:lnTo>
                  <a:pt x="62730" y="76210"/>
                </a:lnTo>
                <a:lnTo>
                  <a:pt x="62790" y="76310"/>
                </a:lnTo>
                <a:lnTo>
                  <a:pt x="62820" y="76400"/>
                </a:lnTo>
                <a:lnTo>
                  <a:pt x="62670" y="76410"/>
                </a:lnTo>
                <a:lnTo>
                  <a:pt x="61910" y="76620"/>
                </a:lnTo>
                <a:lnTo>
                  <a:pt x="62200" y="76980"/>
                </a:lnTo>
                <a:lnTo>
                  <a:pt x="62240" y="77110"/>
                </a:lnTo>
                <a:lnTo>
                  <a:pt x="62320" y="77130"/>
                </a:lnTo>
                <a:lnTo>
                  <a:pt x="62690" y="77320"/>
                </a:lnTo>
                <a:lnTo>
                  <a:pt x="62820" y="77420"/>
                </a:lnTo>
                <a:lnTo>
                  <a:pt x="63180" y="77610"/>
                </a:lnTo>
                <a:lnTo>
                  <a:pt x="63440" y="77840"/>
                </a:lnTo>
                <a:lnTo>
                  <a:pt x="63590" y="78130"/>
                </a:lnTo>
                <a:lnTo>
                  <a:pt x="63640" y="7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