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Shefa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Vanuatu • State Map | Fully Editable Vector Shape</a:t>
            </a:r>
          </a:p>
        </p:txBody>
      </p:sp>
      <p:sp>
        <p:nvSpPr>
          <p:cNvPr id="101" name="Shef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4110" y="62650"/>
                </a:moveTo>
                <a:lnTo>
                  <a:pt x="54240" y="62680"/>
                </a:lnTo>
                <a:lnTo>
                  <a:pt x="54360" y="62660"/>
                </a:lnTo>
                <a:lnTo>
                  <a:pt x="54460" y="62610"/>
                </a:lnTo>
                <a:lnTo>
                  <a:pt x="54530" y="62560"/>
                </a:lnTo>
                <a:lnTo>
                  <a:pt x="54550" y="62780"/>
                </a:lnTo>
                <a:lnTo>
                  <a:pt x="54190" y="63520"/>
                </a:lnTo>
                <a:lnTo>
                  <a:pt x="54090" y="63840"/>
                </a:lnTo>
                <a:lnTo>
                  <a:pt x="54000" y="63990"/>
                </a:lnTo>
                <a:lnTo>
                  <a:pt x="53840" y="64060"/>
                </a:lnTo>
                <a:lnTo>
                  <a:pt x="53530" y="64130"/>
                </a:lnTo>
                <a:lnTo>
                  <a:pt x="53500" y="64150"/>
                </a:lnTo>
                <a:lnTo>
                  <a:pt x="53470" y="64210"/>
                </a:lnTo>
                <a:lnTo>
                  <a:pt x="53410" y="64270"/>
                </a:lnTo>
                <a:lnTo>
                  <a:pt x="53320" y="64300"/>
                </a:lnTo>
                <a:lnTo>
                  <a:pt x="53260" y="64270"/>
                </a:lnTo>
                <a:lnTo>
                  <a:pt x="53180" y="64210"/>
                </a:lnTo>
                <a:lnTo>
                  <a:pt x="53120" y="64150"/>
                </a:lnTo>
                <a:lnTo>
                  <a:pt x="53110" y="64130"/>
                </a:lnTo>
                <a:lnTo>
                  <a:pt x="52260" y="64330"/>
                </a:lnTo>
                <a:lnTo>
                  <a:pt x="52160" y="64340"/>
                </a:lnTo>
                <a:lnTo>
                  <a:pt x="51950" y="64210"/>
                </a:lnTo>
                <a:lnTo>
                  <a:pt x="51900" y="64120"/>
                </a:lnTo>
                <a:lnTo>
                  <a:pt x="51880" y="63990"/>
                </a:lnTo>
                <a:lnTo>
                  <a:pt x="51820" y="63960"/>
                </a:lnTo>
                <a:lnTo>
                  <a:pt x="51690" y="64130"/>
                </a:lnTo>
                <a:lnTo>
                  <a:pt x="51680" y="64020"/>
                </a:lnTo>
                <a:lnTo>
                  <a:pt x="51630" y="63890"/>
                </a:lnTo>
                <a:lnTo>
                  <a:pt x="51620" y="63790"/>
                </a:lnTo>
                <a:lnTo>
                  <a:pt x="51570" y="63810"/>
                </a:lnTo>
                <a:lnTo>
                  <a:pt x="51560" y="63810"/>
                </a:lnTo>
                <a:lnTo>
                  <a:pt x="51560" y="63830"/>
                </a:lnTo>
                <a:lnTo>
                  <a:pt x="51540" y="63870"/>
                </a:lnTo>
                <a:lnTo>
                  <a:pt x="51440" y="63840"/>
                </a:lnTo>
                <a:lnTo>
                  <a:pt x="51340" y="63840"/>
                </a:lnTo>
                <a:lnTo>
                  <a:pt x="51270" y="63880"/>
                </a:lnTo>
                <a:lnTo>
                  <a:pt x="51210" y="63960"/>
                </a:lnTo>
                <a:lnTo>
                  <a:pt x="51280" y="63520"/>
                </a:lnTo>
                <a:lnTo>
                  <a:pt x="51210" y="63520"/>
                </a:lnTo>
                <a:lnTo>
                  <a:pt x="51080" y="63680"/>
                </a:lnTo>
                <a:lnTo>
                  <a:pt x="50890" y="63760"/>
                </a:lnTo>
                <a:lnTo>
                  <a:pt x="50460" y="63870"/>
                </a:lnTo>
                <a:lnTo>
                  <a:pt x="50460" y="63790"/>
                </a:lnTo>
                <a:lnTo>
                  <a:pt x="50670" y="63630"/>
                </a:lnTo>
                <a:lnTo>
                  <a:pt x="50930" y="63540"/>
                </a:lnTo>
                <a:lnTo>
                  <a:pt x="51150" y="63430"/>
                </a:lnTo>
                <a:lnTo>
                  <a:pt x="51210" y="63160"/>
                </a:lnTo>
                <a:lnTo>
                  <a:pt x="51110" y="63230"/>
                </a:lnTo>
                <a:lnTo>
                  <a:pt x="51020" y="63230"/>
                </a:lnTo>
                <a:lnTo>
                  <a:pt x="50970" y="63170"/>
                </a:lnTo>
                <a:lnTo>
                  <a:pt x="50930" y="62900"/>
                </a:lnTo>
                <a:lnTo>
                  <a:pt x="50880" y="62860"/>
                </a:lnTo>
                <a:lnTo>
                  <a:pt x="50800" y="62850"/>
                </a:lnTo>
                <a:lnTo>
                  <a:pt x="50700" y="62820"/>
                </a:lnTo>
                <a:lnTo>
                  <a:pt x="50510" y="62710"/>
                </a:lnTo>
                <a:lnTo>
                  <a:pt x="50350" y="62690"/>
                </a:lnTo>
                <a:lnTo>
                  <a:pt x="50200" y="62730"/>
                </a:lnTo>
                <a:lnTo>
                  <a:pt x="50040" y="62820"/>
                </a:lnTo>
                <a:lnTo>
                  <a:pt x="49960" y="62910"/>
                </a:lnTo>
                <a:lnTo>
                  <a:pt x="49790" y="63180"/>
                </a:lnTo>
                <a:lnTo>
                  <a:pt x="49710" y="63260"/>
                </a:lnTo>
                <a:lnTo>
                  <a:pt x="49580" y="63290"/>
                </a:lnTo>
                <a:lnTo>
                  <a:pt x="49500" y="63240"/>
                </a:lnTo>
                <a:lnTo>
                  <a:pt x="49460" y="63110"/>
                </a:lnTo>
                <a:lnTo>
                  <a:pt x="49290" y="63000"/>
                </a:lnTo>
                <a:lnTo>
                  <a:pt x="49330" y="62840"/>
                </a:lnTo>
                <a:lnTo>
                  <a:pt x="49630" y="62210"/>
                </a:lnTo>
                <a:lnTo>
                  <a:pt x="49770" y="62050"/>
                </a:lnTo>
                <a:lnTo>
                  <a:pt x="50080" y="61830"/>
                </a:lnTo>
                <a:lnTo>
                  <a:pt x="50210" y="61690"/>
                </a:lnTo>
                <a:lnTo>
                  <a:pt x="50690" y="60970"/>
                </a:lnTo>
                <a:lnTo>
                  <a:pt x="51000" y="60700"/>
                </a:lnTo>
                <a:lnTo>
                  <a:pt x="51370" y="60640"/>
                </a:lnTo>
                <a:lnTo>
                  <a:pt x="51430" y="60720"/>
                </a:lnTo>
                <a:lnTo>
                  <a:pt x="51480" y="60850"/>
                </a:lnTo>
                <a:lnTo>
                  <a:pt x="51540" y="60930"/>
                </a:lnTo>
                <a:lnTo>
                  <a:pt x="51750" y="60800"/>
                </a:lnTo>
                <a:lnTo>
                  <a:pt x="52580" y="60660"/>
                </a:lnTo>
                <a:lnTo>
                  <a:pt x="52780" y="60690"/>
                </a:lnTo>
                <a:lnTo>
                  <a:pt x="52950" y="60810"/>
                </a:lnTo>
                <a:lnTo>
                  <a:pt x="52980" y="60890"/>
                </a:lnTo>
                <a:lnTo>
                  <a:pt x="53020" y="61120"/>
                </a:lnTo>
                <a:lnTo>
                  <a:pt x="53070" y="61170"/>
                </a:lnTo>
                <a:lnTo>
                  <a:pt x="53170" y="61190"/>
                </a:lnTo>
                <a:lnTo>
                  <a:pt x="53240" y="61240"/>
                </a:lnTo>
                <a:lnTo>
                  <a:pt x="53360" y="61430"/>
                </a:lnTo>
                <a:lnTo>
                  <a:pt x="53460" y="61660"/>
                </a:lnTo>
                <a:lnTo>
                  <a:pt x="53530" y="61910"/>
                </a:lnTo>
                <a:lnTo>
                  <a:pt x="53640" y="62120"/>
                </a:lnTo>
                <a:lnTo>
                  <a:pt x="53870" y="62210"/>
                </a:lnTo>
                <a:lnTo>
                  <a:pt x="53940" y="62330"/>
                </a:lnTo>
                <a:lnTo>
                  <a:pt x="54040" y="62570"/>
                </a:lnTo>
                <a:lnTo>
                  <a:pt x="54110" y="62650"/>
                </a:lnTo>
                <a:close/>
                <a:moveTo>
                  <a:pt x="49950" y="61260"/>
                </a:moveTo>
                <a:lnTo>
                  <a:pt x="49980" y="60860"/>
                </a:lnTo>
                <a:lnTo>
                  <a:pt x="50350" y="60500"/>
                </a:lnTo>
                <a:lnTo>
                  <a:pt x="50800" y="60340"/>
                </a:lnTo>
                <a:lnTo>
                  <a:pt x="51040" y="60560"/>
                </a:lnTo>
                <a:lnTo>
                  <a:pt x="50880" y="60610"/>
                </a:lnTo>
                <a:lnTo>
                  <a:pt x="50610" y="60770"/>
                </a:lnTo>
                <a:lnTo>
                  <a:pt x="50450" y="60810"/>
                </a:lnTo>
                <a:lnTo>
                  <a:pt x="50170" y="61000"/>
                </a:lnTo>
                <a:lnTo>
                  <a:pt x="50040" y="61110"/>
                </a:lnTo>
                <a:lnTo>
                  <a:pt x="49950" y="61260"/>
                </a:lnTo>
                <a:close/>
                <a:moveTo>
                  <a:pt x="51370" y="59560"/>
                </a:moveTo>
                <a:lnTo>
                  <a:pt x="51420" y="59200"/>
                </a:lnTo>
                <a:lnTo>
                  <a:pt x="51560" y="59140"/>
                </a:lnTo>
                <a:lnTo>
                  <a:pt x="51720" y="59270"/>
                </a:lnTo>
                <a:lnTo>
                  <a:pt x="51870" y="59510"/>
                </a:lnTo>
                <a:lnTo>
                  <a:pt x="51970" y="59960"/>
                </a:lnTo>
                <a:lnTo>
                  <a:pt x="51770" y="60020"/>
                </a:lnTo>
                <a:lnTo>
                  <a:pt x="51510" y="59840"/>
                </a:lnTo>
                <a:lnTo>
                  <a:pt x="51370" y="59560"/>
                </a:lnTo>
                <a:close/>
                <a:moveTo>
                  <a:pt x="52200" y="54740"/>
                </a:moveTo>
                <a:lnTo>
                  <a:pt x="52130" y="54810"/>
                </a:lnTo>
                <a:lnTo>
                  <a:pt x="52080" y="54900"/>
                </a:lnTo>
                <a:lnTo>
                  <a:pt x="52020" y="54970"/>
                </a:lnTo>
                <a:lnTo>
                  <a:pt x="51620" y="55070"/>
                </a:lnTo>
                <a:lnTo>
                  <a:pt x="51490" y="55080"/>
                </a:lnTo>
                <a:lnTo>
                  <a:pt x="51370" y="55020"/>
                </a:lnTo>
                <a:lnTo>
                  <a:pt x="51430" y="54870"/>
                </a:lnTo>
                <a:lnTo>
                  <a:pt x="51570" y="54720"/>
                </a:lnTo>
                <a:lnTo>
                  <a:pt x="51690" y="54640"/>
                </a:lnTo>
                <a:lnTo>
                  <a:pt x="52160" y="54410"/>
                </a:lnTo>
                <a:lnTo>
                  <a:pt x="52330" y="54400"/>
                </a:lnTo>
                <a:lnTo>
                  <a:pt x="52610" y="54480"/>
                </a:lnTo>
                <a:lnTo>
                  <a:pt x="52510" y="54560"/>
                </a:lnTo>
                <a:lnTo>
                  <a:pt x="52200" y="54740"/>
                </a:lnTo>
                <a:close/>
                <a:moveTo>
                  <a:pt x="54230" y="53170"/>
                </a:moveTo>
                <a:lnTo>
                  <a:pt x="54030" y="53160"/>
                </a:lnTo>
                <a:lnTo>
                  <a:pt x="53910" y="53100"/>
                </a:lnTo>
                <a:lnTo>
                  <a:pt x="53870" y="52990"/>
                </a:lnTo>
                <a:lnTo>
                  <a:pt x="53940" y="52820"/>
                </a:lnTo>
                <a:lnTo>
                  <a:pt x="53930" y="52550"/>
                </a:lnTo>
                <a:lnTo>
                  <a:pt x="54150" y="52360"/>
                </a:lnTo>
                <a:lnTo>
                  <a:pt x="54460" y="52330"/>
                </a:lnTo>
                <a:lnTo>
                  <a:pt x="54690" y="52560"/>
                </a:lnTo>
                <a:lnTo>
                  <a:pt x="54370" y="53100"/>
                </a:lnTo>
                <a:lnTo>
                  <a:pt x="54230" y="53170"/>
                </a:lnTo>
                <a:close/>
                <a:moveTo>
                  <a:pt x="49790" y="51530"/>
                </a:moveTo>
                <a:lnTo>
                  <a:pt x="49630" y="51440"/>
                </a:lnTo>
                <a:lnTo>
                  <a:pt x="49280" y="51080"/>
                </a:lnTo>
                <a:lnTo>
                  <a:pt x="49210" y="50970"/>
                </a:lnTo>
                <a:lnTo>
                  <a:pt x="49230" y="50620"/>
                </a:lnTo>
                <a:lnTo>
                  <a:pt x="49210" y="50490"/>
                </a:lnTo>
                <a:lnTo>
                  <a:pt x="49020" y="50320"/>
                </a:lnTo>
                <a:lnTo>
                  <a:pt x="48920" y="50210"/>
                </a:lnTo>
                <a:lnTo>
                  <a:pt x="48920" y="50100"/>
                </a:lnTo>
                <a:lnTo>
                  <a:pt x="48970" y="49950"/>
                </a:lnTo>
                <a:lnTo>
                  <a:pt x="49000" y="49480"/>
                </a:lnTo>
                <a:lnTo>
                  <a:pt x="49050" y="49280"/>
                </a:lnTo>
                <a:lnTo>
                  <a:pt x="49130" y="49190"/>
                </a:lnTo>
                <a:lnTo>
                  <a:pt x="49200" y="49130"/>
                </a:lnTo>
                <a:lnTo>
                  <a:pt x="49270" y="49040"/>
                </a:lnTo>
                <a:lnTo>
                  <a:pt x="49290" y="48880"/>
                </a:lnTo>
                <a:lnTo>
                  <a:pt x="49280" y="48760"/>
                </a:lnTo>
                <a:lnTo>
                  <a:pt x="49270" y="48680"/>
                </a:lnTo>
                <a:lnTo>
                  <a:pt x="49210" y="48490"/>
                </a:lnTo>
                <a:lnTo>
                  <a:pt x="49330" y="48560"/>
                </a:lnTo>
                <a:lnTo>
                  <a:pt x="49400" y="48560"/>
                </a:lnTo>
                <a:lnTo>
                  <a:pt x="49470" y="48510"/>
                </a:lnTo>
                <a:lnTo>
                  <a:pt x="49580" y="48490"/>
                </a:lnTo>
                <a:lnTo>
                  <a:pt x="49700" y="48520"/>
                </a:lnTo>
                <a:lnTo>
                  <a:pt x="49760" y="48580"/>
                </a:lnTo>
                <a:lnTo>
                  <a:pt x="49790" y="48640"/>
                </a:lnTo>
                <a:lnTo>
                  <a:pt x="49830" y="48670"/>
                </a:lnTo>
                <a:lnTo>
                  <a:pt x="49920" y="48780"/>
                </a:lnTo>
                <a:lnTo>
                  <a:pt x="50130" y="49250"/>
                </a:lnTo>
                <a:lnTo>
                  <a:pt x="50250" y="49360"/>
                </a:lnTo>
                <a:lnTo>
                  <a:pt x="50270" y="49450"/>
                </a:lnTo>
                <a:lnTo>
                  <a:pt x="50300" y="49650"/>
                </a:lnTo>
                <a:lnTo>
                  <a:pt x="50350" y="49850"/>
                </a:lnTo>
                <a:lnTo>
                  <a:pt x="50460" y="49970"/>
                </a:lnTo>
                <a:lnTo>
                  <a:pt x="50550" y="49960"/>
                </a:lnTo>
                <a:lnTo>
                  <a:pt x="50750" y="49830"/>
                </a:lnTo>
                <a:lnTo>
                  <a:pt x="50870" y="49800"/>
                </a:lnTo>
                <a:lnTo>
                  <a:pt x="50970" y="49820"/>
                </a:lnTo>
                <a:lnTo>
                  <a:pt x="51070" y="49860"/>
                </a:lnTo>
                <a:lnTo>
                  <a:pt x="51150" y="49920"/>
                </a:lnTo>
                <a:lnTo>
                  <a:pt x="51210" y="49970"/>
                </a:lnTo>
                <a:lnTo>
                  <a:pt x="51330" y="50160"/>
                </a:lnTo>
                <a:lnTo>
                  <a:pt x="51410" y="50360"/>
                </a:lnTo>
                <a:lnTo>
                  <a:pt x="51520" y="50510"/>
                </a:lnTo>
                <a:lnTo>
                  <a:pt x="51740" y="50570"/>
                </a:lnTo>
                <a:lnTo>
                  <a:pt x="51780" y="50640"/>
                </a:lnTo>
                <a:lnTo>
                  <a:pt x="51830" y="50790"/>
                </a:lnTo>
                <a:lnTo>
                  <a:pt x="51940" y="50940"/>
                </a:lnTo>
                <a:lnTo>
                  <a:pt x="52160" y="51000"/>
                </a:lnTo>
                <a:lnTo>
                  <a:pt x="52800" y="50980"/>
                </a:lnTo>
                <a:lnTo>
                  <a:pt x="53080" y="51080"/>
                </a:lnTo>
                <a:lnTo>
                  <a:pt x="53280" y="51360"/>
                </a:lnTo>
                <a:lnTo>
                  <a:pt x="53120" y="51430"/>
                </a:lnTo>
                <a:lnTo>
                  <a:pt x="53150" y="51600"/>
                </a:lnTo>
                <a:lnTo>
                  <a:pt x="53220" y="51800"/>
                </a:lnTo>
                <a:lnTo>
                  <a:pt x="53200" y="51960"/>
                </a:lnTo>
                <a:lnTo>
                  <a:pt x="53070" y="51910"/>
                </a:lnTo>
                <a:lnTo>
                  <a:pt x="52950" y="51960"/>
                </a:lnTo>
                <a:lnTo>
                  <a:pt x="52310" y="51600"/>
                </a:lnTo>
                <a:lnTo>
                  <a:pt x="52110" y="51390"/>
                </a:lnTo>
                <a:lnTo>
                  <a:pt x="51910" y="51290"/>
                </a:lnTo>
                <a:lnTo>
                  <a:pt x="51680" y="51220"/>
                </a:lnTo>
                <a:lnTo>
                  <a:pt x="51500" y="51190"/>
                </a:lnTo>
                <a:lnTo>
                  <a:pt x="50990" y="51300"/>
                </a:lnTo>
                <a:lnTo>
                  <a:pt x="50630" y="51510"/>
                </a:lnTo>
                <a:lnTo>
                  <a:pt x="50280" y="51650"/>
                </a:lnTo>
                <a:lnTo>
                  <a:pt x="49790" y="515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