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Vanuatu • State Map | Fully Editable Vector Shape</a:t>
            </a:r>
          </a:p>
        </p:txBody>
      </p:sp>
      <p:sp>
        <p:nvSpPr>
          <p:cNvPr id="101" name="San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840" y="38130"/>
                </a:moveTo>
                <a:lnTo>
                  <a:pt x="37600" y="38120"/>
                </a:lnTo>
                <a:lnTo>
                  <a:pt x="37440" y="38040"/>
                </a:lnTo>
                <a:lnTo>
                  <a:pt x="37100" y="37790"/>
                </a:lnTo>
                <a:lnTo>
                  <a:pt x="36920" y="37710"/>
                </a:lnTo>
                <a:lnTo>
                  <a:pt x="36580" y="37620"/>
                </a:lnTo>
                <a:lnTo>
                  <a:pt x="36430" y="37530"/>
                </a:lnTo>
                <a:lnTo>
                  <a:pt x="36230" y="37180"/>
                </a:lnTo>
                <a:lnTo>
                  <a:pt x="36270" y="36850"/>
                </a:lnTo>
                <a:lnTo>
                  <a:pt x="36500" y="36600"/>
                </a:lnTo>
                <a:lnTo>
                  <a:pt x="36890" y="36500"/>
                </a:lnTo>
                <a:lnTo>
                  <a:pt x="37750" y="36600"/>
                </a:lnTo>
                <a:lnTo>
                  <a:pt x="38180" y="36750"/>
                </a:lnTo>
                <a:lnTo>
                  <a:pt x="38220" y="36970"/>
                </a:lnTo>
                <a:lnTo>
                  <a:pt x="38080" y="37360"/>
                </a:lnTo>
                <a:lnTo>
                  <a:pt x="38160" y="37720"/>
                </a:lnTo>
                <a:lnTo>
                  <a:pt x="38180" y="38000"/>
                </a:lnTo>
                <a:lnTo>
                  <a:pt x="37840" y="38130"/>
                </a:lnTo>
                <a:close/>
                <a:moveTo>
                  <a:pt x="37260" y="35460"/>
                </a:moveTo>
                <a:lnTo>
                  <a:pt x="37490" y="35370"/>
                </a:lnTo>
                <a:lnTo>
                  <a:pt x="37660" y="35370"/>
                </a:lnTo>
                <a:lnTo>
                  <a:pt x="37690" y="35410"/>
                </a:lnTo>
                <a:lnTo>
                  <a:pt x="37510" y="35460"/>
                </a:lnTo>
                <a:lnTo>
                  <a:pt x="37510" y="35550"/>
                </a:lnTo>
                <a:lnTo>
                  <a:pt x="37640" y="35580"/>
                </a:lnTo>
                <a:lnTo>
                  <a:pt x="37690" y="35650"/>
                </a:lnTo>
                <a:lnTo>
                  <a:pt x="37670" y="35730"/>
                </a:lnTo>
                <a:lnTo>
                  <a:pt x="37600" y="35810"/>
                </a:lnTo>
                <a:lnTo>
                  <a:pt x="37880" y="35960"/>
                </a:lnTo>
                <a:lnTo>
                  <a:pt x="37890" y="36180"/>
                </a:lnTo>
                <a:lnTo>
                  <a:pt x="37710" y="36320"/>
                </a:lnTo>
                <a:lnTo>
                  <a:pt x="37430" y="36240"/>
                </a:lnTo>
                <a:lnTo>
                  <a:pt x="37390" y="36290"/>
                </a:lnTo>
                <a:lnTo>
                  <a:pt x="37350" y="36310"/>
                </a:lnTo>
                <a:lnTo>
                  <a:pt x="37260" y="36330"/>
                </a:lnTo>
                <a:lnTo>
                  <a:pt x="37080" y="36300"/>
                </a:lnTo>
                <a:lnTo>
                  <a:pt x="36960" y="36250"/>
                </a:lnTo>
                <a:lnTo>
                  <a:pt x="36680" y="36070"/>
                </a:lnTo>
                <a:lnTo>
                  <a:pt x="37260" y="35460"/>
                </a:lnTo>
                <a:close/>
                <a:moveTo>
                  <a:pt x="36850" y="28240"/>
                </a:moveTo>
                <a:lnTo>
                  <a:pt x="36580" y="27940"/>
                </a:lnTo>
                <a:lnTo>
                  <a:pt x="36520" y="27800"/>
                </a:lnTo>
                <a:lnTo>
                  <a:pt x="36740" y="27870"/>
                </a:lnTo>
                <a:lnTo>
                  <a:pt x="37050" y="28110"/>
                </a:lnTo>
                <a:lnTo>
                  <a:pt x="37260" y="28150"/>
                </a:lnTo>
                <a:lnTo>
                  <a:pt x="37150" y="28260"/>
                </a:lnTo>
                <a:lnTo>
                  <a:pt x="37040" y="28320"/>
                </a:lnTo>
                <a:lnTo>
                  <a:pt x="36940" y="28310"/>
                </a:lnTo>
                <a:lnTo>
                  <a:pt x="36850" y="28240"/>
                </a:lnTo>
                <a:close/>
                <a:moveTo>
                  <a:pt x="37060" y="35420"/>
                </a:moveTo>
                <a:lnTo>
                  <a:pt x="36600" y="35980"/>
                </a:lnTo>
                <a:lnTo>
                  <a:pt x="36490" y="36050"/>
                </a:lnTo>
                <a:lnTo>
                  <a:pt x="36390" y="36110"/>
                </a:lnTo>
                <a:lnTo>
                  <a:pt x="36280" y="36140"/>
                </a:lnTo>
                <a:lnTo>
                  <a:pt x="36140" y="36150"/>
                </a:lnTo>
                <a:lnTo>
                  <a:pt x="36000" y="36120"/>
                </a:lnTo>
                <a:lnTo>
                  <a:pt x="35790" y="36020"/>
                </a:lnTo>
                <a:lnTo>
                  <a:pt x="35680" y="35980"/>
                </a:lnTo>
                <a:lnTo>
                  <a:pt x="35220" y="35920"/>
                </a:lnTo>
                <a:lnTo>
                  <a:pt x="34700" y="35930"/>
                </a:lnTo>
                <a:lnTo>
                  <a:pt x="34240" y="36050"/>
                </a:lnTo>
                <a:lnTo>
                  <a:pt x="33940" y="36330"/>
                </a:lnTo>
                <a:lnTo>
                  <a:pt x="34060" y="36450"/>
                </a:lnTo>
                <a:lnTo>
                  <a:pt x="33960" y="36460"/>
                </a:lnTo>
                <a:lnTo>
                  <a:pt x="33700" y="36410"/>
                </a:lnTo>
                <a:lnTo>
                  <a:pt x="33560" y="36510"/>
                </a:lnTo>
                <a:lnTo>
                  <a:pt x="33500" y="36620"/>
                </a:lnTo>
                <a:lnTo>
                  <a:pt x="33450" y="36730"/>
                </a:lnTo>
                <a:lnTo>
                  <a:pt x="33370" y="36840"/>
                </a:lnTo>
                <a:lnTo>
                  <a:pt x="33120" y="36960"/>
                </a:lnTo>
                <a:lnTo>
                  <a:pt x="32850" y="36930"/>
                </a:lnTo>
                <a:lnTo>
                  <a:pt x="32590" y="36790"/>
                </a:lnTo>
                <a:lnTo>
                  <a:pt x="32370" y="36570"/>
                </a:lnTo>
                <a:lnTo>
                  <a:pt x="32530" y="36340"/>
                </a:lnTo>
                <a:lnTo>
                  <a:pt x="32530" y="36020"/>
                </a:lnTo>
                <a:lnTo>
                  <a:pt x="32400" y="35750"/>
                </a:lnTo>
                <a:lnTo>
                  <a:pt x="31980" y="35560"/>
                </a:lnTo>
                <a:lnTo>
                  <a:pt x="31810" y="35380"/>
                </a:lnTo>
                <a:lnTo>
                  <a:pt x="31540" y="34950"/>
                </a:lnTo>
                <a:lnTo>
                  <a:pt x="31410" y="34570"/>
                </a:lnTo>
                <a:lnTo>
                  <a:pt x="31330" y="34470"/>
                </a:lnTo>
                <a:lnTo>
                  <a:pt x="31010" y="34150"/>
                </a:lnTo>
                <a:lnTo>
                  <a:pt x="30960" y="34040"/>
                </a:lnTo>
                <a:lnTo>
                  <a:pt x="30920" y="33880"/>
                </a:lnTo>
                <a:lnTo>
                  <a:pt x="30750" y="33650"/>
                </a:lnTo>
                <a:lnTo>
                  <a:pt x="30710" y="33530"/>
                </a:lnTo>
                <a:lnTo>
                  <a:pt x="30730" y="33410"/>
                </a:lnTo>
                <a:lnTo>
                  <a:pt x="30850" y="33160"/>
                </a:lnTo>
                <a:lnTo>
                  <a:pt x="30910" y="32790"/>
                </a:lnTo>
                <a:lnTo>
                  <a:pt x="31070" y="32280"/>
                </a:lnTo>
                <a:lnTo>
                  <a:pt x="31120" y="32020"/>
                </a:lnTo>
                <a:lnTo>
                  <a:pt x="31110" y="31430"/>
                </a:lnTo>
                <a:lnTo>
                  <a:pt x="31040" y="31140"/>
                </a:lnTo>
                <a:lnTo>
                  <a:pt x="30750" y="30720"/>
                </a:lnTo>
                <a:lnTo>
                  <a:pt x="30680" y="30470"/>
                </a:lnTo>
                <a:lnTo>
                  <a:pt x="30630" y="29950"/>
                </a:lnTo>
                <a:lnTo>
                  <a:pt x="30510" y="29470"/>
                </a:lnTo>
                <a:lnTo>
                  <a:pt x="30520" y="29300"/>
                </a:lnTo>
                <a:lnTo>
                  <a:pt x="30630" y="29100"/>
                </a:lnTo>
                <a:lnTo>
                  <a:pt x="30420" y="29030"/>
                </a:lnTo>
                <a:lnTo>
                  <a:pt x="30290" y="28840"/>
                </a:lnTo>
                <a:lnTo>
                  <a:pt x="30230" y="28600"/>
                </a:lnTo>
                <a:lnTo>
                  <a:pt x="30210" y="28360"/>
                </a:lnTo>
                <a:lnTo>
                  <a:pt x="30160" y="28150"/>
                </a:lnTo>
                <a:lnTo>
                  <a:pt x="29900" y="27760"/>
                </a:lnTo>
                <a:lnTo>
                  <a:pt x="29800" y="27550"/>
                </a:lnTo>
                <a:lnTo>
                  <a:pt x="29570" y="26590"/>
                </a:lnTo>
                <a:lnTo>
                  <a:pt x="29590" y="26390"/>
                </a:lnTo>
                <a:lnTo>
                  <a:pt x="29680" y="26180"/>
                </a:lnTo>
                <a:lnTo>
                  <a:pt x="29720" y="25880"/>
                </a:lnTo>
                <a:lnTo>
                  <a:pt x="29710" y="25580"/>
                </a:lnTo>
                <a:lnTo>
                  <a:pt x="29630" y="25400"/>
                </a:lnTo>
                <a:lnTo>
                  <a:pt x="29960" y="24720"/>
                </a:lnTo>
                <a:lnTo>
                  <a:pt x="29940" y="24410"/>
                </a:lnTo>
                <a:lnTo>
                  <a:pt x="29980" y="24260"/>
                </a:lnTo>
                <a:lnTo>
                  <a:pt x="30360" y="24140"/>
                </a:lnTo>
                <a:lnTo>
                  <a:pt x="30440" y="24040"/>
                </a:lnTo>
                <a:lnTo>
                  <a:pt x="30490" y="24000"/>
                </a:lnTo>
                <a:lnTo>
                  <a:pt x="30630" y="24120"/>
                </a:lnTo>
                <a:lnTo>
                  <a:pt x="30680" y="24220"/>
                </a:lnTo>
                <a:lnTo>
                  <a:pt x="30800" y="24550"/>
                </a:lnTo>
                <a:lnTo>
                  <a:pt x="30830" y="24620"/>
                </a:lnTo>
                <a:lnTo>
                  <a:pt x="30940" y="24680"/>
                </a:lnTo>
                <a:lnTo>
                  <a:pt x="31000" y="24810"/>
                </a:lnTo>
                <a:lnTo>
                  <a:pt x="31030" y="24970"/>
                </a:lnTo>
                <a:lnTo>
                  <a:pt x="31040" y="25100"/>
                </a:lnTo>
                <a:lnTo>
                  <a:pt x="31090" y="25130"/>
                </a:lnTo>
                <a:lnTo>
                  <a:pt x="31370" y="25490"/>
                </a:lnTo>
                <a:lnTo>
                  <a:pt x="31480" y="25800"/>
                </a:lnTo>
                <a:lnTo>
                  <a:pt x="31560" y="25940"/>
                </a:lnTo>
                <a:lnTo>
                  <a:pt x="31800" y="26060"/>
                </a:lnTo>
                <a:lnTo>
                  <a:pt x="32290" y="26440"/>
                </a:lnTo>
                <a:lnTo>
                  <a:pt x="32170" y="26560"/>
                </a:lnTo>
                <a:lnTo>
                  <a:pt x="32230" y="26850"/>
                </a:lnTo>
                <a:lnTo>
                  <a:pt x="32450" y="27460"/>
                </a:lnTo>
                <a:lnTo>
                  <a:pt x="32570" y="28040"/>
                </a:lnTo>
                <a:lnTo>
                  <a:pt x="32620" y="28670"/>
                </a:lnTo>
                <a:lnTo>
                  <a:pt x="32610" y="28820"/>
                </a:lnTo>
                <a:lnTo>
                  <a:pt x="32670" y="28900"/>
                </a:lnTo>
                <a:lnTo>
                  <a:pt x="32750" y="28960"/>
                </a:lnTo>
                <a:lnTo>
                  <a:pt x="32790" y="29050"/>
                </a:lnTo>
                <a:lnTo>
                  <a:pt x="32950" y="30600"/>
                </a:lnTo>
                <a:lnTo>
                  <a:pt x="33090" y="30710"/>
                </a:lnTo>
                <a:lnTo>
                  <a:pt x="33400" y="30710"/>
                </a:lnTo>
                <a:lnTo>
                  <a:pt x="33940" y="30650"/>
                </a:lnTo>
                <a:lnTo>
                  <a:pt x="34250" y="30660"/>
                </a:lnTo>
                <a:lnTo>
                  <a:pt x="34380" y="30650"/>
                </a:lnTo>
                <a:lnTo>
                  <a:pt x="34460" y="30550"/>
                </a:lnTo>
                <a:lnTo>
                  <a:pt x="34610" y="30300"/>
                </a:lnTo>
                <a:lnTo>
                  <a:pt x="34710" y="30200"/>
                </a:lnTo>
                <a:lnTo>
                  <a:pt x="34820" y="30110"/>
                </a:lnTo>
                <a:lnTo>
                  <a:pt x="34910" y="30000"/>
                </a:lnTo>
                <a:lnTo>
                  <a:pt x="34940" y="29830"/>
                </a:lnTo>
                <a:lnTo>
                  <a:pt x="35010" y="28440"/>
                </a:lnTo>
                <a:lnTo>
                  <a:pt x="34990" y="28280"/>
                </a:lnTo>
                <a:lnTo>
                  <a:pt x="34920" y="28090"/>
                </a:lnTo>
                <a:lnTo>
                  <a:pt x="35060" y="27910"/>
                </a:lnTo>
                <a:lnTo>
                  <a:pt x="35280" y="27780"/>
                </a:lnTo>
                <a:lnTo>
                  <a:pt x="35450" y="27720"/>
                </a:lnTo>
                <a:lnTo>
                  <a:pt x="36360" y="27800"/>
                </a:lnTo>
                <a:lnTo>
                  <a:pt x="36360" y="27900"/>
                </a:lnTo>
                <a:lnTo>
                  <a:pt x="36140" y="27930"/>
                </a:lnTo>
                <a:lnTo>
                  <a:pt x="36030" y="28040"/>
                </a:lnTo>
                <a:lnTo>
                  <a:pt x="36010" y="28200"/>
                </a:lnTo>
                <a:lnTo>
                  <a:pt x="36040" y="28720"/>
                </a:lnTo>
                <a:lnTo>
                  <a:pt x="35990" y="28850"/>
                </a:lnTo>
                <a:lnTo>
                  <a:pt x="35850" y="29010"/>
                </a:lnTo>
                <a:lnTo>
                  <a:pt x="36050" y="29030"/>
                </a:lnTo>
                <a:lnTo>
                  <a:pt x="36140" y="29180"/>
                </a:lnTo>
                <a:lnTo>
                  <a:pt x="36180" y="29610"/>
                </a:lnTo>
                <a:lnTo>
                  <a:pt x="36390" y="30230"/>
                </a:lnTo>
                <a:lnTo>
                  <a:pt x="36430" y="30470"/>
                </a:lnTo>
                <a:lnTo>
                  <a:pt x="36730" y="30250"/>
                </a:lnTo>
                <a:lnTo>
                  <a:pt x="36880" y="30220"/>
                </a:lnTo>
                <a:lnTo>
                  <a:pt x="37100" y="30300"/>
                </a:lnTo>
                <a:lnTo>
                  <a:pt x="37040" y="30530"/>
                </a:lnTo>
                <a:lnTo>
                  <a:pt x="37260" y="31540"/>
                </a:lnTo>
                <a:lnTo>
                  <a:pt x="37200" y="31740"/>
                </a:lnTo>
                <a:lnTo>
                  <a:pt x="37100" y="31780"/>
                </a:lnTo>
                <a:lnTo>
                  <a:pt x="37060" y="31830"/>
                </a:lnTo>
                <a:lnTo>
                  <a:pt x="37180" y="32020"/>
                </a:lnTo>
                <a:lnTo>
                  <a:pt x="37240" y="32050"/>
                </a:lnTo>
                <a:lnTo>
                  <a:pt x="37430" y="32120"/>
                </a:lnTo>
                <a:lnTo>
                  <a:pt x="37510" y="32180"/>
                </a:lnTo>
                <a:lnTo>
                  <a:pt x="37560" y="32250"/>
                </a:lnTo>
                <a:lnTo>
                  <a:pt x="37680" y="32530"/>
                </a:lnTo>
                <a:lnTo>
                  <a:pt x="37650" y="32770"/>
                </a:lnTo>
                <a:lnTo>
                  <a:pt x="37590" y="32970"/>
                </a:lnTo>
                <a:lnTo>
                  <a:pt x="37520" y="33040"/>
                </a:lnTo>
                <a:lnTo>
                  <a:pt x="37430" y="32870"/>
                </a:lnTo>
                <a:lnTo>
                  <a:pt x="37350" y="32870"/>
                </a:lnTo>
                <a:lnTo>
                  <a:pt x="37430" y="33290"/>
                </a:lnTo>
                <a:lnTo>
                  <a:pt x="37650" y="33930"/>
                </a:lnTo>
                <a:lnTo>
                  <a:pt x="37930" y="34510"/>
                </a:lnTo>
                <a:lnTo>
                  <a:pt x="38220" y="34770"/>
                </a:lnTo>
                <a:lnTo>
                  <a:pt x="38320" y="34820"/>
                </a:lnTo>
                <a:lnTo>
                  <a:pt x="38350" y="34950"/>
                </a:lnTo>
                <a:lnTo>
                  <a:pt x="38320" y="35090"/>
                </a:lnTo>
                <a:lnTo>
                  <a:pt x="38270" y="35190"/>
                </a:lnTo>
                <a:lnTo>
                  <a:pt x="38180" y="35270"/>
                </a:lnTo>
                <a:lnTo>
                  <a:pt x="38110" y="35260"/>
                </a:lnTo>
                <a:lnTo>
                  <a:pt x="38020" y="35220"/>
                </a:lnTo>
                <a:lnTo>
                  <a:pt x="37890" y="35190"/>
                </a:lnTo>
                <a:lnTo>
                  <a:pt x="37430" y="35190"/>
                </a:lnTo>
                <a:lnTo>
                  <a:pt x="37260" y="35260"/>
                </a:lnTo>
                <a:lnTo>
                  <a:pt x="37060" y="35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