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Penama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Pen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10" y="35190"/>
                </a:moveTo>
                <a:lnTo>
                  <a:pt x="49790" y="35310"/>
                </a:lnTo>
                <a:lnTo>
                  <a:pt x="49870" y="35340"/>
                </a:lnTo>
                <a:lnTo>
                  <a:pt x="49930" y="35400"/>
                </a:lnTo>
                <a:lnTo>
                  <a:pt x="49950" y="35590"/>
                </a:lnTo>
                <a:lnTo>
                  <a:pt x="49860" y="36360"/>
                </a:lnTo>
                <a:lnTo>
                  <a:pt x="49880" y="36570"/>
                </a:lnTo>
                <a:lnTo>
                  <a:pt x="50040" y="36970"/>
                </a:lnTo>
                <a:lnTo>
                  <a:pt x="50040" y="37360"/>
                </a:lnTo>
                <a:lnTo>
                  <a:pt x="50080" y="37530"/>
                </a:lnTo>
                <a:lnTo>
                  <a:pt x="50360" y="38340"/>
                </a:lnTo>
                <a:lnTo>
                  <a:pt x="50460" y="38990"/>
                </a:lnTo>
                <a:lnTo>
                  <a:pt x="50510" y="39170"/>
                </a:lnTo>
                <a:lnTo>
                  <a:pt x="50660" y="39460"/>
                </a:lnTo>
                <a:lnTo>
                  <a:pt x="50700" y="39680"/>
                </a:lnTo>
                <a:lnTo>
                  <a:pt x="50730" y="40180"/>
                </a:lnTo>
                <a:lnTo>
                  <a:pt x="50700" y="40620"/>
                </a:lnTo>
                <a:lnTo>
                  <a:pt x="50550" y="40950"/>
                </a:lnTo>
                <a:lnTo>
                  <a:pt x="50210" y="41140"/>
                </a:lnTo>
                <a:lnTo>
                  <a:pt x="49930" y="41160"/>
                </a:lnTo>
                <a:lnTo>
                  <a:pt x="49790" y="41080"/>
                </a:lnTo>
                <a:lnTo>
                  <a:pt x="49730" y="40900"/>
                </a:lnTo>
                <a:lnTo>
                  <a:pt x="49690" y="40390"/>
                </a:lnTo>
                <a:lnTo>
                  <a:pt x="49470" y="39630"/>
                </a:lnTo>
                <a:lnTo>
                  <a:pt x="49340" y="38660"/>
                </a:lnTo>
                <a:lnTo>
                  <a:pt x="49050" y="37960"/>
                </a:lnTo>
                <a:lnTo>
                  <a:pt x="48940" y="37510"/>
                </a:lnTo>
                <a:lnTo>
                  <a:pt x="48910" y="37020"/>
                </a:lnTo>
                <a:lnTo>
                  <a:pt x="48970" y="36490"/>
                </a:lnTo>
                <a:lnTo>
                  <a:pt x="49260" y="35510"/>
                </a:lnTo>
                <a:lnTo>
                  <a:pt x="49330" y="34510"/>
                </a:lnTo>
                <a:lnTo>
                  <a:pt x="49600" y="34490"/>
                </a:lnTo>
                <a:lnTo>
                  <a:pt x="49670" y="35070"/>
                </a:lnTo>
                <a:lnTo>
                  <a:pt x="49710" y="35190"/>
                </a:lnTo>
                <a:close/>
                <a:moveTo>
                  <a:pt x="46730" y="33610"/>
                </a:moveTo>
                <a:lnTo>
                  <a:pt x="46690" y="33840"/>
                </a:lnTo>
                <a:lnTo>
                  <a:pt x="46590" y="34010"/>
                </a:lnTo>
                <a:lnTo>
                  <a:pt x="45790" y="34680"/>
                </a:lnTo>
                <a:lnTo>
                  <a:pt x="45510" y="34780"/>
                </a:lnTo>
                <a:lnTo>
                  <a:pt x="44240" y="34770"/>
                </a:lnTo>
                <a:lnTo>
                  <a:pt x="43990" y="34690"/>
                </a:lnTo>
                <a:lnTo>
                  <a:pt x="43570" y="34480"/>
                </a:lnTo>
                <a:lnTo>
                  <a:pt x="43500" y="34340"/>
                </a:lnTo>
                <a:lnTo>
                  <a:pt x="43620" y="34120"/>
                </a:lnTo>
                <a:lnTo>
                  <a:pt x="45090" y="32710"/>
                </a:lnTo>
                <a:lnTo>
                  <a:pt x="45360" y="32620"/>
                </a:lnTo>
                <a:lnTo>
                  <a:pt x="45560" y="32590"/>
                </a:lnTo>
                <a:lnTo>
                  <a:pt x="46150" y="32360"/>
                </a:lnTo>
                <a:lnTo>
                  <a:pt x="47180" y="32180"/>
                </a:lnTo>
                <a:lnTo>
                  <a:pt x="47490" y="32230"/>
                </a:lnTo>
                <a:lnTo>
                  <a:pt x="47500" y="32350"/>
                </a:lnTo>
                <a:lnTo>
                  <a:pt x="47220" y="32620"/>
                </a:lnTo>
                <a:lnTo>
                  <a:pt x="47060" y="32810"/>
                </a:lnTo>
                <a:lnTo>
                  <a:pt x="46900" y="33070"/>
                </a:lnTo>
                <a:lnTo>
                  <a:pt x="46780" y="33350"/>
                </a:lnTo>
                <a:lnTo>
                  <a:pt x="46730" y="33610"/>
                </a:lnTo>
                <a:close/>
                <a:moveTo>
                  <a:pt x="48630" y="28450"/>
                </a:moveTo>
                <a:lnTo>
                  <a:pt x="48650" y="28350"/>
                </a:lnTo>
                <a:lnTo>
                  <a:pt x="48680" y="28290"/>
                </a:lnTo>
                <a:lnTo>
                  <a:pt x="48680" y="28220"/>
                </a:lnTo>
                <a:lnTo>
                  <a:pt x="48590" y="28110"/>
                </a:lnTo>
                <a:lnTo>
                  <a:pt x="48560" y="27990"/>
                </a:lnTo>
                <a:lnTo>
                  <a:pt x="48600" y="27840"/>
                </a:lnTo>
                <a:lnTo>
                  <a:pt x="48690" y="27700"/>
                </a:lnTo>
                <a:lnTo>
                  <a:pt x="48800" y="27640"/>
                </a:lnTo>
                <a:lnTo>
                  <a:pt x="48950" y="27730"/>
                </a:lnTo>
                <a:lnTo>
                  <a:pt x="49080" y="27950"/>
                </a:lnTo>
                <a:lnTo>
                  <a:pt x="49170" y="28200"/>
                </a:lnTo>
                <a:lnTo>
                  <a:pt x="49210" y="28360"/>
                </a:lnTo>
                <a:lnTo>
                  <a:pt x="49230" y="28650"/>
                </a:lnTo>
                <a:lnTo>
                  <a:pt x="49370" y="29350"/>
                </a:lnTo>
                <a:lnTo>
                  <a:pt x="49380" y="29480"/>
                </a:lnTo>
                <a:lnTo>
                  <a:pt x="49360" y="29740"/>
                </a:lnTo>
                <a:lnTo>
                  <a:pt x="49370" y="29870"/>
                </a:lnTo>
                <a:lnTo>
                  <a:pt x="49520" y="30280"/>
                </a:lnTo>
                <a:lnTo>
                  <a:pt x="49540" y="30430"/>
                </a:lnTo>
                <a:lnTo>
                  <a:pt x="49540" y="30860"/>
                </a:lnTo>
                <a:lnTo>
                  <a:pt x="49580" y="30970"/>
                </a:lnTo>
                <a:lnTo>
                  <a:pt x="49750" y="31170"/>
                </a:lnTo>
                <a:lnTo>
                  <a:pt x="49790" y="31280"/>
                </a:lnTo>
                <a:lnTo>
                  <a:pt x="49750" y="32140"/>
                </a:lnTo>
                <a:lnTo>
                  <a:pt x="49810" y="32320"/>
                </a:lnTo>
                <a:lnTo>
                  <a:pt x="49790" y="32560"/>
                </a:lnTo>
                <a:lnTo>
                  <a:pt x="49710" y="32910"/>
                </a:lnTo>
                <a:lnTo>
                  <a:pt x="49700" y="33280"/>
                </a:lnTo>
                <a:lnTo>
                  <a:pt x="49630" y="33650"/>
                </a:lnTo>
                <a:lnTo>
                  <a:pt x="49470" y="33590"/>
                </a:lnTo>
                <a:lnTo>
                  <a:pt x="49340" y="33590"/>
                </a:lnTo>
                <a:lnTo>
                  <a:pt x="49050" y="33650"/>
                </a:lnTo>
                <a:lnTo>
                  <a:pt x="49120" y="33360"/>
                </a:lnTo>
                <a:lnTo>
                  <a:pt x="49100" y="33050"/>
                </a:lnTo>
                <a:lnTo>
                  <a:pt x="48960" y="32450"/>
                </a:lnTo>
                <a:lnTo>
                  <a:pt x="49040" y="32020"/>
                </a:lnTo>
                <a:lnTo>
                  <a:pt x="49040" y="30670"/>
                </a:lnTo>
                <a:lnTo>
                  <a:pt x="48920" y="30390"/>
                </a:lnTo>
                <a:lnTo>
                  <a:pt x="48630" y="2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