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Malampa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Vanuatu • State Map | Fully Editable Vector Shape</a:t>
            </a:r>
          </a:p>
        </p:txBody>
      </p:sp>
      <p:sp>
        <p:nvSpPr>
          <p:cNvPr id="101" name="Malamp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450" y="48070"/>
                </a:moveTo>
                <a:lnTo>
                  <a:pt x="51290" y="48020"/>
                </a:lnTo>
                <a:lnTo>
                  <a:pt x="51190" y="47880"/>
                </a:lnTo>
                <a:lnTo>
                  <a:pt x="51040" y="47540"/>
                </a:lnTo>
                <a:lnTo>
                  <a:pt x="51390" y="47470"/>
                </a:lnTo>
                <a:lnTo>
                  <a:pt x="51540" y="47460"/>
                </a:lnTo>
                <a:lnTo>
                  <a:pt x="51690" y="47540"/>
                </a:lnTo>
                <a:lnTo>
                  <a:pt x="51830" y="47740"/>
                </a:lnTo>
                <a:lnTo>
                  <a:pt x="51840" y="47940"/>
                </a:lnTo>
                <a:lnTo>
                  <a:pt x="51700" y="48060"/>
                </a:lnTo>
                <a:lnTo>
                  <a:pt x="51450" y="48070"/>
                </a:lnTo>
                <a:close/>
                <a:moveTo>
                  <a:pt x="50040" y="47290"/>
                </a:moveTo>
                <a:lnTo>
                  <a:pt x="50160" y="46810"/>
                </a:lnTo>
                <a:lnTo>
                  <a:pt x="50300" y="46710"/>
                </a:lnTo>
                <a:lnTo>
                  <a:pt x="50620" y="46680"/>
                </a:lnTo>
                <a:lnTo>
                  <a:pt x="50510" y="46870"/>
                </a:lnTo>
                <a:lnTo>
                  <a:pt x="50500" y="47310"/>
                </a:lnTo>
                <a:lnTo>
                  <a:pt x="50410" y="47500"/>
                </a:lnTo>
                <a:lnTo>
                  <a:pt x="50200" y="47630"/>
                </a:lnTo>
                <a:lnTo>
                  <a:pt x="50000" y="47620"/>
                </a:lnTo>
                <a:lnTo>
                  <a:pt x="49920" y="47510"/>
                </a:lnTo>
                <a:lnTo>
                  <a:pt x="50040" y="47290"/>
                </a:lnTo>
                <a:close/>
                <a:moveTo>
                  <a:pt x="49670" y="45640"/>
                </a:moveTo>
                <a:lnTo>
                  <a:pt x="49500" y="45690"/>
                </a:lnTo>
                <a:lnTo>
                  <a:pt x="49330" y="45770"/>
                </a:lnTo>
                <a:lnTo>
                  <a:pt x="49160" y="45820"/>
                </a:lnTo>
                <a:lnTo>
                  <a:pt x="49000" y="45760"/>
                </a:lnTo>
                <a:lnTo>
                  <a:pt x="48860" y="45640"/>
                </a:lnTo>
                <a:lnTo>
                  <a:pt x="48700" y="45540"/>
                </a:lnTo>
                <a:lnTo>
                  <a:pt x="48540" y="45500"/>
                </a:lnTo>
                <a:lnTo>
                  <a:pt x="48390" y="45550"/>
                </a:lnTo>
                <a:lnTo>
                  <a:pt x="48070" y="45320"/>
                </a:lnTo>
                <a:lnTo>
                  <a:pt x="47900" y="45290"/>
                </a:lnTo>
                <a:lnTo>
                  <a:pt x="47730" y="45380"/>
                </a:lnTo>
                <a:lnTo>
                  <a:pt x="47610" y="45230"/>
                </a:lnTo>
                <a:lnTo>
                  <a:pt x="47210" y="44980"/>
                </a:lnTo>
                <a:lnTo>
                  <a:pt x="47020" y="44820"/>
                </a:lnTo>
                <a:lnTo>
                  <a:pt x="46840" y="44720"/>
                </a:lnTo>
                <a:lnTo>
                  <a:pt x="46630" y="44630"/>
                </a:lnTo>
                <a:lnTo>
                  <a:pt x="46500" y="44520"/>
                </a:lnTo>
                <a:lnTo>
                  <a:pt x="46570" y="44340"/>
                </a:lnTo>
                <a:lnTo>
                  <a:pt x="46410" y="44200"/>
                </a:lnTo>
                <a:lnTo>
                  <a:pt x="46560" y="44030"/>
                </a:lnTo>
                <a:lnTo>
                  <a:pt x="46860" y="43890"/>
                </a:lnTo>
                <a:lnTo>
                  <a:pt x="47210" y="43810"/>
                </a:lnTo>
                <a:lnTo>
                  <a:pt x="47390" y="43680"/>
                </a:lnTo>
                <a:lnTo>
                  <a:pt x="47510" y="43650"/>
                </a:lnTo>
                <a:lnTo>
                  <a:pt x="48050" y="43650"/>
                </a:lnTo>
                <a:lnTo>
                  <a:pt x="48300" y="43520"/>
                </a:lnTo>
                <a:lnTo>
                  <a:pt x="48760" y="43060"/>
                </a:lnTo>
                <a:lnTo>
                  <a:pt x="48920" y="42960"/>
                </a:lnTo>
                <a:lnTo>
                  <a:pt x="48980" y="42890"/>
                </a:lnTo>
                <a:lnTo>
                  <a:pt x="49170" y="42390"/>
                </a:lnTo>
                <a:lnTo>
                  <a:pt x="49280" y="42340"/>
                </a:lnTo>
                <a:lnTo>
                  <a:pt x="49540" y="42270"/>
                </a:lnTo>
                <a:lnTo>
                  <a:pt x="49780" y="42530"/>
                </a:lnTo>
                <a:lnTo>
                  <a:pt x="49970" y="42950"/>
                </a:lnTo>
                <a:lnTo>
                  <a:pt x="50210" y="43740"/>
                </a:lnTo>
                <a:lnTo>
                  <a:pt x="50250" y="44130"/>
                </a:lnTo>
                <a:lnTo>
                  <a:pt x="50480" y="44360"/>
                </a:lnTo>
                <a:lnTo>
                  <a:pt x="51350" y="44820"/>
                </a:lnTo>
                <a:lnTo>
                  <a:pt x="51440" y="44930"/>
                </a:lnTo>
                <a:lnTo>
                  <a:pt x="51450" y="45120"/>
                </a:lnTo>
                <a:lnTo>
                  <a:pt x="51360" y="45270"/>
                </a:lnTo>
                <a:lnTo>
                  <a:pt x="50950" y="45600"/>
                </a:lnTo>
                <a:lnTo>
                  <a:pt x="49670" y="45640"/>
                </a:lnTo>
                <a:close/>
                <a:moveTo>
                  <a:pt x="45190" y="46550"/>
                </a:moveTo>
                <a:lnTo>
                  <a:pt x="45320" y="46540"/>
                </a:lnTo>
                <a:lnTo>
                  <a:pt x="45410" y="46700"/>
                </a:lnTo>
                <a:lnTo>
                  <a:pt x="45490" y="46900"/>
                </a:lnTo>
                <a:lnTo>
                  <a:pt x="45570" y="47030"/>
                </a:lnTo>
                <a:lnTo>
                  <a:pt x="45290" y="47330"/>
                </a:lnTo>
                <a:lnTo>
                  <a:pt x="45190" y="47370"/>
                </a:lnTo>
                <a:lnTo>
                  <a:pt x="45030" y="47400"/>
                </a:lnTo>
                <a:lnTo>
                  <a:pt x="44960" y="47490"/>
                </a:lnTo>
                <a:lnTo>
                  <a:pt x="44900" y="47610"/>
                </a:lnTo>
                <a:lnTo>
                  <a:pt x="44770" y="47750"/>
                </a:lnTo>
                <a:lnTo>
                  <a:pt x="44700" y="47870"/>
                </a:lnTo>
                <a:lnTo>
                  <a:pt x="44710" y="47980"/>
                </a:lnTo>
                <a:lnTo>
                  <a:pt x="44700" y="48080"/>
                </a:lnTo>
                <a:lnTo>
                  <a:pt x="44560" y="48150"/>
                </a:lnTo>
                <a:lnTo>
                  <a:pt x="44370" y="48150"/>
                </a:lnTo>
                <a:lnTo>
                  <a:pt x="44280" y="48050"/>
                </a:lnTo>
                <a:lnTo>
                  <a:pt x="44230" y="47900"/>
                </a:lnTo>
                <a:lnTo>
                  <a:pt x="44150" y="47790"/>
                </a:lnTo>
                <a:lnTo>
                  <a:pt x="44040" y="47760"/>
                </a:lnTo>
                <a:lnTo>
                  <a:pt x="43720" y="47700"/>
                </a:lnTo>
                <a:lnTo>
                  <a:pt x="43650" y="47680"/>
                </a:lnTo>
                <a:lnTo>
                  <a:pt x="43580" y="47560"/>
                </a:lnTo>
                <a:lnTo>
                  <a:pt x="43410" y="47560"/>
                </a:lnTo>
                <a:lnTo>
                  <a:pt x="43220" y="47590"/>
                </a:lnTo>
                <a:lnTo>
                  <a:pt x="43110" y="47590"/>
                </a:lnTo>
                <a:lnTo>
                  <a:pt x="42880" y="47490"/>
                </a:lnTo>
                <a:lnTo>
                  <a:pt x="42620" y="47590"/>
                </a:lnTo>
                <a:lnTo>
                  <a:pt x="42370" y="47760"/>
                </a:lnTo>
                <a:lnTo>
                  <a:pt x="42230" y="47890"/>
                </a:lnTo>
                <a:lnTo>
                  <a:pt x="42310" y="47970"/>
                </a:lnTo>
                <a:lnTo>
                  <a:pt x="42350" y="48020"/>
                </a:lnTo>
                <a:lnTo>
                  <a:pt x="42390" y="48040"/>
                </a:lnTo>
                <a:lnTo>
                  <a:pt x="42500" y="48070"/>
                </a:lnTo>
                <a:lnTo>
                  <a:pt x="42380" y="48220"/>
                </a:lnTo>
                <a:lnTo>
                  <a:pt x="42240" y="48280"/>
                </a:lnTo>
                <a:lnTo>
                  <a:pt x="41920" y="48320"/>
                </a:lnTo>
                <a:lnTo>
                  <a:pt x="41660" y="48580"/>
                </a:lnTo>
                <a:lnTo>
                  <a:pt x="41590" y="48570"/>
                </a:lnTo>
                <a:lnTo>
                  <a:pt x="41510" y="48510"/>
                </a:lnTo>
                <a:lnTo>
                  <a:pt x="41440" y="48500"/>
                </a:lnTo>
                <a:lnTo>
                  <a:pt x="41420" y="48670"/>
                </a:lnTo>
                <a:lnTo>
                  <a:pt x="41340" y="48670"/>
                </a:lnTo>
                <a:lnTo>
                  <a:pt x="41240" y="48540"/>
                </a:lnTo>
                <a:lnTo>
                  <a:pt x="40910" y="48420"/>
                </a:lnTo>
                <a:lnTo>
                  <a:pt x="40760" y="48130"/>
                </a:lnTo>
                <a:lnTo>
                  <a:pt x="40600" y="48000"/>
                </a:lnTo>
                <a:lnTo>
                  <a:pt x="40450" y="47820"/>
                </a:lnTo>
                <a:lnTo>
                  <a:pt x="40420" y="47540"/>
                </a:lnTo>
                <a:lnTo>
                  <a:pt x="40510" y="47540"/>
                </a:lnTo>
                <a:lnTo>
                  <a:pt x="40550" y="47620"/>
                </a:lnTo>
                <a:lnTo>
                  <a:pt x="40630" y="47700"/>
                </a:lnTo>
                <a:lnTo>
                  <a:pt x="40720" y="47750"/>
                </a:lnTo>
                <a:lnTo>
                  <a:pt x="40840" y="47790"/>
                </a:lnTo>
                <a:lnTo>
                  <a:pt x="40800" y="47590"/>
                </a:lnTo>
                <a:lnTo>
                  <a:pt x="40730" y="47340"/>
                </a:lnTo>
                <a:lnTo>
                  <a:pt x="40630" y="47100"/>
                </a:lnTo>
                <a:lnTo>
                  <a:pt x="40330" y="46690"/>
                </a:lnTo>
                <a:lnTo>
                  <a:pt x="40280" y="46550"/>
                </a:lnTo>
                <a:lnTo>
                  <a:pt x="40260" y="46370"/>
                </a:lnTo>
                <a:lnTo>
                  <a:pt x="40270" y="46140"/>
                </a:lnTo>
                <a:lnTo>
                  <a:pt x="40260" y="46070"/>
                </a:lnTo>
                <a:lnTo>
                  <a:pt x="40200" y="45990"/>
                </a:lnTo>
                <a:lnTo>
                  <a:pt x="40120" y="45940"/>
                </a:lnTo>
                <a:lnTo>
                  <a:pt x="40050" y="45920"/>
                </a:lnTo>
                <a:lnTo>
                  <a:pt x="40010" y="45900"/>
                </a:lnTo>
                <a:lnTo>
                  <a:pt x="39970" y="45630"/>
                </a:lnTo>
                <a:lnTo>
                  <a:pt x="39990" y="44860"/>
                </a:lnTo>
                <a:lnTo>
                  <a:pt x="40050" y="44700"/>
                </a:lnTo>
                <a:lnTo>
                  <a:pt x="39920" y="44090"/>
                </a:lnTo>
                <a:lnTo>
                  <a:pt x="39910" y="44010"/>
                </a:lnTo>
                <a:lnTo>
                  <a:pt x="39920" y="43790"/>
                </a:lnTo>
                <a:lnTo>
                  <a:pt x="39890" y="43690"/>
                </a:lnTo>
                <a:lnTo>
                  <a:pt x="39840" y="43660"/>
                </a:lnTo>
                <a:lnTo>
                  <a:pt x="39780" y="43650"/>
                </a:lnTo>
                <a:lnTo>
                  <a:pt x="39750" y="43610"/>
                </a:lnTo>
                <a:lnTo>
                  <a:pt x="39690" y="43390"/>
                </a:lnTo>
                <a:lnTo>
                  <a:pt x="39260" y="42710"/>
                </a:lnTo>
                <a:lnTo>
                  <a:pt x="39060" y="42830"/>
                </a:lnTo>
                <a:lnTo>
                  <a:pt x="39000" y="42880"/>
                </a:lnTo>
                <a:lnTo>
                  <a:pt x="38930" y="42790"/>
                </a:lnTo>
                <a:lnTo>
                  <a:pt x="38730" y="43020"/>
                </a:lnTo>
                <a:lnTo>
                  <a:pt x="38180" y="43400"/>
                </a:lnTo>
                <a:lnTo>
                  <a:pt x="37890" y="43130"/>
                </a:lnTo>
                <a:lnTo>
                  <a:pt x="37730" y="43070"/>
                </a:lnTo>
                <a:lnTo>
                  <a:pt x="37600" y="43140"/>
                </a:lnTo>
                <a:lnTo>
                  <a:pt x="37520" y="43010"/>
                </a:lnTo>
                <a:lnTo>
                  <a:pt x="37490" y="42890"/>
                </a:lnTo>
                <a:lnTo>
                  <a:pt x="37470" y="42760"/>
                </a:lnTo>
                <a:lnTo>
                  <a:pt x="37430" y="42620"/>
                </a:lnTo>
                <a:lnTo>
                  <a:pt x="37340" y="42490"/>
                </a:lnTo>
                <a:lnTo>
                  <a:pt x="37230" y="42410"/>
                </a:lnTo>
                <a:lnTo>
                  <a:pt x="37140" y="42300"/>
                </a:lnTo>
                <a:lnTo>
                  <a:pt x="37100" y="42140"/>
                </a:lnTo>
                <a:lnTo>
                  <a:pt x="37150" y="41840"/>
                </a:lnTo>
                <a:lnTo>
                  <a:pt x="37510" y="41140"/>
                </a:lnTo>
                <a:lnTo>
                  <a:pt x="37460" y="40310"/>
                </a:lnTo>
                <a:lnTo>
                  <a:pt x="37470" y="40150"/>
                </a:lnTo>
                <a:lnTo>
                  <a:pt x="37540" y="40050"/>
                </a:lnTo>
                <a:lnTo>
                  <a:pt x="37560" y="39950"/>
                </a:lnTo>
                <a:lnTo>
                  <a:pt x="37600" y="39880"/>
                </a:lnTo>
                <a:lnTo>
                  <a:pt x="37720" y="39850"/>
                </a:lnTo>
                <a:lnTo>
                  <a:pt x="38090" y="39590"/>
                </a:lnTo>
                <a:lnTo>
                  <a:pt x="39420" y="40110"/>
                </a:lnTo>
                <a:lnTo>
                  <a:pt x="39410" y="40560"/>
                </a:lnTo>
                <a:lnTo>
                  <a:pt x="40130" y="41490"/>
                </a:lnTo>
                <a:lnTo>
                  <a:pt x="39920" y="41930"/>
                </a:lnTo>
                <a:lnTo>
                  <a:pt x="40080" y="41990"/>
                </a:lnTo>
                <a:lnTo>
                  <a:pt x="40200" y="42070"/>
                </a:lnTo>
                <a:lnTo>
                  <a:pt x="40250" y="42200"/>
                </a:lnTo>
                <a:lnTo>
                  <a:pt x="40170" y="42360"/>
                </a:lnTo>
                <a:lnTo>
                  <a:pt x="40280" y="42450"/>
                </a:lnTo>
                <a:lnTo>
                  <a:pt x="40380" y="42560"/>
                </a:lnTo>
                <a:lnTo>
                  <a:pt x="40490" y="42670"/>
                </a:lnTo>
                <a:lnTo>
                  <a:pt x="40730" y="42750"/>
                </a:lnTo>
                <a:lnTo>
                  <a:pt x="40920" y="42920"/>
                </a:lnTo>
                <a:lnTo>
                  <a:pt x="41040" y="42960"/>
                </a:lnTo>
                <a:lnTo>
                  <a:pt x="41090" y="42910"/>
                </a:lnTo>
                <a:lnTo>
                  <a:pt x="41070" y="42800"/>
                </a:lnTo>
                <a:lnTo>
                  <a:pt x="41000" y="42570"/>
                </a:lnTo>
                <a:lnTo>
                  <a:pt x="41050" y="42550"/>
                </a:lnTo>
                <a:lnTo>
                  <a:pt x="41170" y="42690"/>
                </a:lnTo>
                <a:lnTo>
                  <a:pt x="41340" y="42960"/>
                </a:lnTo>
                <a:lnTo>
                  <a:pt x="41330" y="43070"/>
                </a:lnTo>
                <a:lnTo>
                  <a:pt x="41230" y="43210"/>
                </a:lnTo>
                <a:lnTo>
                  <a:pt x="41250" y="43310"/>
                </a:lnTo>
                <a:lnTo>
                  <a:pt x="41520" y="43440"/>
                </a:lnTo>
                <a:lnTo>
                  <a:pt x="41590" y="43480"/>
                </a:lnTo>
                <a:lnTo>
                  <a:pt x="41660" y="43480"/>
                </a:lnTo>
                <a:lnTo>
                  <a:pt x="41700" y="43410"/>
                </a:lnTo>
                <a:lnTo>
                  <a:pt x="41740" y="43380"/>
                </a:lnTo>
                <a:lnTo>
                  <a:pt x="41780" y="43350"/>
                </a:lnTo>
                <a:lnTo>
                  <a:pt x="41830" y="43310"/>
                </a:lnTo>
                <a:lnTo>
                  <a:pt x="41860" y="43450"/>
                </a:lnTo>
                <a:lnTo>
                  <a:pt x="41910" y="43600"/>
                </a:lnTo>
                <a:lnTo>
                  <a:pt x="41980" y="43730"/>
                </a:lnTo>
                <a:lnTo>
                  <a:pt x="42080" y="43830"/>
                </a:lnTo>
                <a:lnTo>
                  <a:pt x="42210" y="43920"/>
                </a:lnTo>
                <a:lnTo>
                  <a:pt x="42500" y="44010"/>
                </a:lnTo>
                <a:lnTo>
                  <a:pt x="42650" y="44090"/>
                </a:lnTo>
                <a:lnTo>
                  <a:pt x="42930" y="44350"/>
                </a:lnTo>
                <a:lnTo>
                  <a:pt x="43080" y="44570"/>
                </a:lnTo>
                <a:lnTo>
                  <a:pt x="43260" y="44660"/>
                </a:lnTo>
                <a:lnTo>
                  <a:pt x="43580" y="44520"/>
                </a:lnTo>
                <a:lnTo>
                  <a:pt x="43690" y="44580"/>
                </a:lnTo>
                <a:lnTo>
                  <a:pt x="43740" y="44600"/>
                </a:lnTo>
                <a:lnTo>
                  <a:pt x="43740" y="44700"/>
                </a:lnTo>
                <a:lnTo>
                  <a:pt x="43660" y="44880"/>
                </a:lnTo>
                <a:lnTo>
                  <a:pt x="43870" y="45120"/>
                </a:lnTo>
                <a:lnTo>
                  <a:pt x="44400" y="45550"/>
                </a:lnTo>
                <a:lnTo>
                  <a:pt x="44710" y="45500"/>
                </a:lnTo>
                <a:lnTo>
                  <a:pt x="44870" y="45780"/>
                </a:lnTo>
                <a:lnTo>
                  <a:pt x="44980" y="46400"/>
                </a:lnTo>
                <a:lnTo>
                  <a:pt x="44750" y="46820"/>
                </a:lnTo>
                <a:lnTo>
                  <a:pt x="44720" y="47050"/>
                </a:lnTo>
                <a:lnTo>
                  <a:pt x="44910" y="47190"/>
                </a:lnTo>
                <a:lnTo>
                  <a:pt x="44920" y="46950"/>
                </a:lnTo>
                <a:lnTo>
                  <a:pt x="44970" y="46790"/>
                </a:lnTo>
                <a:lnTo>
                  <a:pt x="45060" y="46670"/>
                </a:lnTo>
                <a:lnTo>
                  <a:pt x="45190" y="4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