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Uzbekistan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Ferghana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88230" y="43390"/>
                </a:moveTo>
                <a:lnTo>
                  <a:pt x="88140" y="43480"/>
                </a:lnTo>
                <a:lnTo>
                  <a:pt x="88090" y="43520"/>
                </a:lnTo>
                <a:lnTo>
                  <a:pt x="88070" y="43520"/>
                </a:lnTo>
                <a:lnTo>
                  <a:pt x="88070" y="43540"/>
                </a:lnTo>
                <a:lnTo>
                  <a:pt x="88070" y="43550"/>
                </a:lnTo>
                <a:lnTo>
                  <a:pt x="88060" y="43560"/>
                </a:lnTo>
                <a:lnTo>
                  <a:pt x="88050" y="43560"/>
                </a:lnTo>
                <a:lnTo>
                  <a:pt x="88040" y="43560"/>
                </a:lnTo>
                <a:lnTo>
                  <a:pt x="88030" y="43570"/>
                </a:lnTo>
                <a:lnTo>
                  <a:pt x="88020" y="43570"/>
                </a:lnTo>
                <a:lnTo>
                  <a:pt x="88030" y="43510"/>
                </a:lnTo>
                <a:lnTo>
                  <a:pt x="88030" y="43480"/>
                </a:lnTo>
                <a:lnTo>
                  <a:pt x="88010" y="43470"/>
                </a:lnTo>
                <a:lnTo>
                  <a:pt x="87980" y="43460"/>
                </a:lnTo>
                <a:lnTo>
                  <a:pt x="87950" y="43440"/>
                </a:lnTo>
                <a:lnTo>
                  <a:pt x="87940" y="43440"/>
                </a:lnTo>
                <a:lnTo>
                  <a:pt x="87900" y="43450"/>
                </a:lnTo>
                <a:lnTo>
                  <a:pt x="87890" y="43440"/>
                </a:lnTo>
                <a:lnTo>
                  <a:pt x="87880" y="43430"/>
                </a:lnTo>
                <a:lnTo>
                  <a:pt x="87910" y="43420"/>
                </a:lnTo>
                <a:lnTo>
                  <a:pt x="88030" y="43320"/>
                </a:lnTo>
                <a:lnTo>
                  <a:pt x="88060" y="43320"/>
                </a:lnTo>
                <a:lnTo>
                  <a:pt x="88090" y="43310"/>
                </a:lnTo>
                <a:lnTo>
                  <a:pt x="88100" y="43300"/>
                </a:lnTo>
                <a:lnTo>
                  <a:pt x="88120" y="43290"/>
                </a:lnTo>
                <a:lnTo>
                  <a:pt x="88150" y="43280"/>
                </a:lnTo>
                <a:lnTo>
                  <a:pt x="88160" y="43260"/>
                </a:lnTo>
                <a:lnTo>
                  <a:pt x="88170" y="43250"/>
                </a:lnTo>
                <a:lnTo>
                  <a:pt x="88230" y="43230"/>
                </a:lnTo>
                <a:lnTo>
                  <a:pt x="88260" y="43300"/>
                </a:lnTo>
                <a:lnTo>
                  <a:pt x="88230" y="43390"/>
                </a:lnTo>
                <a:close/>
                <a:moveTo>
                  <a:pt x="82780" y="38320"/>
                </a:moveTo>
                <a:lnTo>
                  <a:pt x="82910" y="38230"/>
                </a:lnTo>
                <a:lnTo>
                  <a:pt x="82970" y="38170"/>
                </a:lnTo>
                <a:lnTo>
                  <a:pt x="83020" y="38100"/>
                </a:lnTo>
                <a:lnTo>
                  <a:pt x="83080" y="38030"/>
                </a:lnTo>
                <a:lnTo>
                  <a:pt x="83170" y="37990"/>
                </a:lnTo>
                <a:lnTo>
                  <a:pt x="83240" y="37980"/>
                </a:lnTo>
                <a:lnTo>
                  <a:pt x="83390" y="38000"/>
                </a:lnTo>
                <a:lnTo>
                  <a:pt x="83460" y="37990"/>
                </a:lnTo>
                <a:lnTo>
                  <a:pt x="83710" y="37770"/>
                </a:lnTo>
                <a:lnTo>
                  <a:pt x="83810" y="37770"/>
                </a:lnTo>
                <a:lnTo>
                  <a:pt x="83900" y="37800"/>
                </a:lnTo>
                <a:lnTo>
                  <a:pt x="83940" y="37830"/>
                </a:lnTo>
                <a:lnTo>
                  <a:pt x="83970" y="37860"/>
                </a:lnTo>
                <a:lnTo>
                  <a:pt x="84140" y="37890"/>
                </a:lnTo>
                <a:lnTo>
                  <a:pt x="84740" y="37850"/>
                </a:lnTo>
                <a:lnTo>
                  <a:pt x="84410" y="38310"/>
                </a:lnTo>
                <a:lnTo>
                  <a:pt x="84430" y="38340"/>
                </a:lnTo>
                <a:lnTo>
                  <a:pt x="84640" y="38370"/>
                </a:lnTo>
                <a:lnTo>
                  <a:pt x="84680" y="38390"/>
                </a:lnTo>
                <a:lnTo>
                  <a:pt x="84830" y="38540"/>
                </a:lnTo>
                <a:lnTo>
                  <a:pt x="84870" y="38570"/>
                </a:lnTo>
                <a:lnTo>
                  <a:pt x="84930" y="38580"/>
                </a:lnTo>
                <a:lnTo>
                  <a:pt x="85020" y="38600"/>
                </a:lnTo>
                <a:lnTo>
                  <a:pt x="85080" y="38630"/>
                </a:lnTo>
                <a:lnTo>
                  <a:pt x="85190" y="38710"/>
                </a:lnTo>
                <a:lnTo>
                  <a:pt x="85430" y="38850"/>
                </a:lnTo>
                <a:lnTo>
                  <a:pt x="85510" y="38870"/>
                </a:lnTo>
                <a:lnTo>
                  <a:pt x="85630" y="38840"/>
                </a:lnTo>
                <a:lnTo>
                  <a:pt x="85970" y="38520"/>
                </a:lnTo>
                <a:lnTo>
                  <a:pt x="86140" y="38260"/>
                </a:lnTo>
                <a:lnTo>
                  <a:pt x="86240" y="38170"/>
                </a:lnTo>
                <a:lnTo>
                  <a:pt x="86720" y="37920"/>
                </a:lnTo>
                <a:lnTo>
                  <a:pt x="87150" y="37770"/>
                </a:lnTo>
                <a:lnTo>
                  <a:pt x="87310" y="38010"/>
                </a:lnTo>
                <a:lnTo>
                  <a:pt x="87430" y="38230"/>
                </a:lnTo>
                <a:lnTo>
                  <a:pt x="87480" y="38310"/>
                </a:lnTo>
                <a:lnTo>
                  <a:pt x="87500" y="38320"/>
                </a:lnTo>
                <a:lnTo>
                  <a:pt x="87510" y="38200"/>
                </a:lnTo>
                <a:lnTo>
                  <a:pt x="87540" y="38180"/>
                </a:lnTo>
                <a:lnTo>
                  <a:pt x="87600" y="38180"/>
                </a:lnTo>
                <a:lnTo>
                  <a:pt x="87740" y="38250"/>
                </a:lnTo>
                <a:lnTo>
                  <a:pt x="87810" y="38280"/>
                </a:lnTo>
                <a:lnTo>
                  <a:pt x="87870" y="38280"/>
                </a:lnTo>
                <a:lnTo>
                  <a:pt x="87890" y="38260"/>
                </a:lnTo>
                <a:lnTo>
                  <a:pt x="87950" y="38260"/>
                </a:lnTo>
                <a:lnTo>
                  <a:pt x="88040" y="38260"/>
                </a:lnTo>
                <a:lnTo>
                  <a:pt x="88310" y="38360"/>
                </a:lnTo>
                <a:lnTo>
                  <a:pt x="88370" y="38390"/>
                </a:lnTo>
                <a:lnTo>
                  <a:pt x="88420" y="38440"/>
                </a:lnTo>
                <a:lnTo>
                  <a:pt x="88460" y="38520"/>
                </a:lnTo>
                <a:lnTo>
                  <a:pt x="88680" y="38820"/>
                </a:lnTo>
                <a:lnTo>
                  <a:pt x="88720" y="38840"/>
                </a:lnTo>
                <a:lnTo>
                  <a:pt x="88770" y="38860"/>
                </a:lnTo>
                <a:lnTo>
                  <a:pt x="88890" y="38880"/>
                </a:lnTo>
                <a:lnTo>
                  <a:pt x="89000" y="38860"/>
                </a:lnTo>
                <a:lnTo>
                  <a:pt x="89150" y="38850"/>
                </a:lnTo>
                <a:lnTo>
                  <a:pt x="89400" y="38930"/>
                </a:lnTo>
                <a:lnTo>
                  <a:pt x="89720" y="39000"/>
                </a:lnTo>
                <a:lnTo>
                  <a:pt x="89810" y="38990"/>
                </a:lnTo>
                <a:lnTo>
                  <a:pt x="89870" y="38920"/>
                </a:lnTo>
                <a:lnTo>
                  <a:pt x="89920" y="38870"/>
                </a:lnTo>
                <a:lnTo>
                  <a:pt x="89990" y="38920"/>
                </a:lnTo>
                <a:lnTo>
                  <a:pt x="90100" y="39080"/>
                </a:lnTo>
                <a:lnTo>
                  <a:pt x="90140" y="39110"/>
                </a:lnTo>
                <a:lnTo>
                  <a:pt x="90200" y="39110"/>
                </a:lnTo>
                <a:lnTo>
                  <a:pt x="90470" y="39200"/>
                </a:lnTo>
                <a:lnTo>
                  <a:pt x="90550" y="39260"/>
                </a:lnTo>
                <a:lnTo>
                  <a:pt x="90550" y="39300"/>
                </a:lnTo>
                <a:lnTo>
                  <a:pt x="90550" y="39340"/>
                </a:lnTo>
                <a:lnTo>
                  <a:pt x="90550" y="39420"/>
                </a:lnTo>
                <a:lnTo>
                  <a:pt x="90530" y="39550"/>
                </a:lnTo>
                <a:lnTo>
                  <a:pt x="90520" y="39680"/>
                </a:lnTo>
                <a:lnTo>
                  <a:pt x="90530" y="39770"/>
                </a:lnTo>
                <a:lnTo>
                  <a:pt x="90530" y="39790"/>
                </a:lnTo>
                <a:lnTo>
                  <a:pt x="90510" y="39780"/>
                </a:lnTo>
                <a:lnTo>
                  <a:pt x="90460" y="39780"/>
                </a:lnTo>
                <a:lnTo>
                  <a:pt x="90440" y="39780"/>
                </a:lnTo>
                <a:lnTo>
                  <a:pt x="90420" y="39800"/>
                </a:lnTo>
                <a:lnTo>
                  <a:pt x="90410" y="39810"/>
                </a:lnTo>
                <a:lnTo>
                  <a:pt x="90400" y="39810"/>
                </a:lnTo>
                <a:lnTo>
                  <a:pt x="90390" y="39800"/>
                </a:lnTo>
                <a:lnTo>
                  <a:pt x="90370" y="39790"/>
                </a:lnTo>
                <a:lnTo>
                  <a:pt x="90360" y="39780"/>
                </a:lnTo>
                <a:lnTo>
                  <a:pt x="90360" y="39750"/>
                </a:lnTo>
                <a:lnTo>
                  <a:pt x="90360" y="39720"/>
                </a:lnTo>
                <a:lnTo>
                  <a:pt x="90290" y="39730"/>
                </a:lnTo>
                <a:lnTo>
                  <a:pt x="90290" y="39750"/>
                </a:lnTo>
                <a:lnTo>
                  <a:pt x="90280" y="39770"/>
                </a:lnTo>
                <a:lnTo>
                  <a:pt x="90270" y="39780"/>
                </a:lnTo>
                <a:lnTo>
                  <a:pt x="90240" y="39800"/>
                </a:lnTo>
                <a:lnTo>
                  <a:pt x="90220" y="39820"/>
                </a:lnTo>
                <a:lnTo>
                  <a:pt x="90190" y="39840"/>
                </a:lnTo>
                <a:lnTo>
                  <a:pt x="90160" y="39880"/>
                </a:lnTo>
                <a:lnTo>
                  <a:pt x="90110" y="39920"/>
                </a:lnTo>
                <a:lnTo>
                  <a:pt x="90070" y="39950"/>
                </a:lnTo>
                <a:lnTo>
                  <a:pt x="90040" y="39970"/>
                </a:lnTo>
                <a:lnTo>
                  <a:pt x="90020" y="39990"/>
                </a:lnTo>
                <a:lnTo>
                  <a:pt x="89990" y="40000"/>
                </a:lnTo>
                <a:lnTo>
                  <a:pt x="89990" y="40010"/>
                </a:lnTo>
                <a:lnTo>
                  <a:pt x="90010" y="40030"/>
                </a:lnTo>
                <a:lnTo>
                  <a:pt x="90020" y="40040"/>
                </a:lnTo>
                <a:lnTo>
                  <a:pt x="90010" y="40050"/>
                </a:lnTo>
                <a:lnTo>
                  <a:pt x="90000" y="40050"/>
                </a:lnTo>
                <a:lnTo>
                  <a:pt x="89970" y="40070"/>
                </a:lnTo>
                <a:lnTo>
                  <a:pt x="89930" y="40090"/>
                </a:lnTo>
                <a:lnTo>
                  <a:pt x="89920" y="40120"/>
                </a:lnTo>
                <a:lnTo>
                  <a:pt x="89900" y="40150"/>
                </a:lnTo>
                <a:lnTo>
                  <a:pt x="89900" y="40160"/>
                </a:lnTo>
                <a:lnTo>
                  <a:pt x="89900" y="40180"/>
                </a:lnTo>
                <a:lnTo>
                  <a:pt x="89920" y="40180"/>
                </a:lnTo>
                <a:lnTo>
                  <a:pt x="89940" y="40180"/>
                </a:lnTo>
                <a:lnTo>
                  <a:pt x="89900" y="40200"/>
                </a:lnTo>
                <a:lnTo>
                  <a:pt x="89850" y="40270"/>
                </a:lnTo>
                <a:lnTo>
                  <a:pt x="89830" y="40360"/>
                </a:lnTo>
                <a:lnTo>
                  <a:pt x="89820" y="40360"/>
                </a:lnTo>
                <a:lnTo>
                  <a:pt x="89800" y="40350"/>
                </a:lnTo>
                <a:lnTo>
                  <a:pt x="89790" y="40370"/>
                </a:lnTo>
                <a:lnTo>
                  <a:pt x="89770" y="40380"/>
                </a:lnTo>
                <a:lnTo>
                  <a:pt x="89760" y="40390"/>
                </a:lnTo>
                <a:lnTo>
                  <a:pt x="89740" y="40390"/>
                </a:lnTo>
                <a:lnTo>
                  <a:pt x="89730" y="40390"/>
                </a:lnTo>
                <a:lnTo>
                  <a:pt x="89710" y="40430"/>
                </a:lnTo>
                <a:lnTo>
                  <a:pt x="89690" y="40480"/>
                </a:lnTo>
                <a:lnTo>
                  <a:pt x="89680" y="40510"/>
                </a:lnTo>
                <a:lnTo>
                  <a:pt x="89660" y="40520"/>
                </a:lnTo>
                <a:lnTo>
                  <a:pt x="89640" y="40520"/>
                </a:lnTo>
                <a:lnTo>
                  <a:pt x="89630" y="40540"/>
                </a:lnTo>
                <a:lnTo>
                  <a:pt x="89620" y="40550"/>
                </a:lnTo>
                <a:lnTo>
                  <a:pt x="89630" y="40570"/>
                </a:lnTo>
                <a:lnTo>
                  <a:pt x="89620" y="40580"/>
                </a:lnTo>
                <a:lnTo>
                  <a:pt x="89610" y="40590"/>
                </a:lnTo>
                <a:lnTo>
                  <a:pt x="89590" y="40610"/>
                </a:lnTo>
                <a:lnTo>
                  <a:pt x="89570" y="40610"/>
                </a:lnTo>
                <a:lnTo>
                  <a:pt x="89560" y="40630"/>
                </a:lnTo>
                <a:lnTo>
                  <a:pt x="89550" y="40640"/>
                </a:lnTo>
                <a:lnTo>
                  <a:pt x="89530" y="40650"/>
                </a:lnTo>
                <a:lnTo>
                  <a:pt x="89510" y="40660"/>
                </a:lnTo>
                <a:lnTo>
                  <a:pt x="89490" y="40670"/>
                </a:lnTo>
                <a:lnTo>
                  <a:pt x="89480" y="40690"/>
                </a:lnTo>
                <a:lnTo>
                  <a:pt x="89460" y="40700"/>
                </a:lnTo>
                <a:lnTo>
                  <a:pt x="89450" y="40710"/>
                </a:lnTo>
                <a:lnTo>
                  <a:pt x="89430" y="40720"/>
                </a:lnTo>
                <a:lnTo>
                  <a:pt x="89420" y="40740"/>
                </a:lnTo>
                <a:lnTo>
                  <a:pt x="89390" y="40760"/>
                </a:lnTo>
                <a:lnTo>
                  <a:pt x="89380" y="40770"/>
                </a:lnTo>
                <a:lnTo>
                  <a:pt x="89370" y="40780"/>
                </a:lnTo>
                <a:lnTo>
                  <a:pt x="89370" y="40790"/>
                </a:lnTo>
                <a:lnTo>
                  <a:pt x="89370" y="40800"/>
                </a:lnTo>
                <a:lnTo>
                  <a:pt x="89360" y="40810"/>
                </a:lnTo>
                <a:lnTo>
                  <a:pt x="89360" y="40820"/>
                </a:lnTo>
                <a:lnTo>
                  <a:pt x="89340" y="40820"/>
                </a:lnTo>
                <a:lnTo>
                  <a:pt x="89330" y="40830"/>
                </a:lnTo>
                <a:lnTo>
                  <a:pt x="89320" y="40830"/>
                </a:lnTo>
                <a:lnTo>
                  <a:pt x="89310" y="40840"/>
                </a:lnTo>
                <a:lnTo>
                  <a:pt x="89290" y="40850"/>
                </a:lnTo>
                <a:lnTo>
                  <a:pt x="89260" y="40870"/>
                </a:lnTo>
                <a:lnTo>
                  <a:pt x="89230" y="40890"/>
                </a:lnTo>
                <a:lnTo>
                  <a:pt x="89200" y="40910"/>
                </a:lnTo>
                <a:lnTo>
                  <a:pt x="89170" y="40940"/>
                </a:lnTo>
                <a:lnTo>
                  <a:pt x="89170" y="40950"/>
                </a:lnTo>
                <a:lnTo>
                  <a:pt x="89140" y="40970"/>
                </a:lnTo>
                <a:lnTo>
                  <a:pt x="89110" y="41070"/>
                </a:lnTo>
                <a:lnTo>
                  <a:pt x="89150" y="41170"/>
                </a:lnTo>
                <a:lnTo>
                  <a:pt x="89250" y="41240"/>
                </a:lnTo>
                <a:lnTo>
                  <a:pt x="89330" y="41280"/>
                </a:lnTo>
                <a:lnTo>
                  <a:pt x="89330" y="41290"/>
                </a:lnTo>
                <a:lnTo>
                  <a:pt x="89310" y="41310"/>
                </a:lnTo>
                <a:lnTo>
                  <a:pt x="89300" y="41330"/>
                </a:lnTo>
                <a:lnTo>
                  <a:pt x="89290" y="41340"/>
                </a:lnTo>
                <a:lnTo>
                  <a:pt x="89280" y="41350"/>
                </a:lnTo>
                <a:lnTo>
                  <a:pt x="89270" y="41360"/>
                </a:lnTo>
                <a:lnTo>
                  <a:pt x="89260" y="41370"/>
                </a:lnTo>
                <a:lnTo>
                  <a:pt x="89260" y="41380"/>
                </a:lnTo>
                <a:lnTo>
                  <a:pt x="89260" y="41400"/>
                </a:lnTo>
                <a:lnTo>
                  <a:pt x="89250" y="41400"/>
                </a:lnTo>
                <a:lnTo>
                  <a:pt x="89230" y="41400"/>
                </a:lnTo>
                <a:lnTo>
                  <a:pt x="89210" y="41390"/>
                </a:lnTo>
                <a:lnTo>
                  <a:pt x="89180" y="41380"/>
                </a:lnTo>
                <a:lnTo>
                  <a:pt x="89150" y="41370"/>
                </a:lnTo>
                <a:lnTo>
                  <a:pt x="89130" y="41360"/>
                </a:lnTo>
                <a:lnTo>
                  <a:pt x="89100" y="41370"/>
                </a:lnTo>
                <a:lnTo>
                  <a:pt x="89070" y="41380"/>
                </a:lnTo>
                <a:lnTo>
                  <a:pt x="89050" y="41390"/>
                </a:lnTo>
                <a:lnTo>
                  <a:pt x="89080" y="41410"/>
                </a:lnTo>
                <a:lnTo>
                  <a:pt x="89120" y="41430"/>
                </a:lnTo>
                <a:lnTo>
                  <a:pt x="89140" y="41430"/>
                </a:lnTo>
                <a:lnTo>
                  <a:pt x="89160" y="41440"/>
                </a:lnTo>
                <a:lnTo>
                  <a:pt x="89190" y="41460"/>
                </a:lnTo>
                <a:lnTo>
                  <a:pt x="89190" y="41470"/>
                </a:lnTo>
                <a:lnTo>
                  <a:pt x="89180" y="41470"/>
                </a:lnTo>
                <a:lnTo>
                  <a:pt x="89120" y="41490"/>
                </a:lnTo>
                <a:lnTo>
                  <a:pt x="89010" y="41480"/>
                </a:lnTo>
                <a:lnTo>
                  <a:pt x="89000" y="41460"/>
                </a:lnTo>
                <a:lnTo>
                  <a:pt x="88990" y="41450"/>
                </a:lnTo>
                <a:lnTo>
                  <a:pt x="88980" y="41430"/>
                </a:lnTo>
                <a:lnTo>
                  <a:pt x="88980" y="41420"/>
                </a:lnTo>
                <a:lnTo>
                  <a:pt x="88980" y="41410"/>
                </a:lnTo>
                <a:lnTo>
                  <a:pt x="88970" y="41400"/>
                </a:lnTo>
                <a:lnTo>
                  <a:pt x="88970" y="41380"/>
                </a:lnTo>
                <a:lnTo>
                  <a:pt x="88960" y="41370"/>
                </a:lnTo>
                <a:lnTo>
                  <a:pt x="88950" y="41370"/>
                </a:lnTo>
                <a:lnTo>
                  <a:pt x="88950" y="41380"/>
                </a:lnTo>
                <a:lnTo>
                  <a:pt x="88940" y="41390"/>
                </a:lnTo>
                <a:lnTo>
                  <a:pt x="88930" y="41380"/>
                </a:lnTo>
                <a:lnTo>
                  <a:pt x="88910" y="41380"/>
                </a:lnTo>
                <a:lnTo>
                  <a:pt x="88890" y="41370"/>
                </a:lnTo>
                <a:lnTo>
                  <a:pt x="88870" y="41370"/>
                </a:lnTo>
                <a:lnTo>
                  <a:pt x="88850" y="41360"/>
                </a:lnTo>
                <a:lnTo>
                  <a:pt x="88830" y="41360"/>
                </a:lnTo>
                <a:lnTo>
                  <a:pt x="88820" y="41360"/>
                </a:lnTo>
                <a:lnTo>
                  <a:pt x="88810" y="41350"/>
                </a:lnTo>
                <a:lnTo>
                  <a:pt x="88800" y="41350"/>
                </a:lnTo>
                <a:lnTo>
                  <a:pt x="88790" y="41350"/>
                </a:lnTo>
                <a:lnTo>
                  <a:pt x="88780" y="41350"/>
                </a:lnTo>
                <a:lnTo>
                  <a:pt x="88770" y="41340"/>
                </a:lnTo>
                <a:lnTo>
                  <a:pt x="88740" y="41340"/>
                </a:lnTo>
                <a:lnTo>
                  <a:pt x="88720" y="41340"/>
                </a:lnTo>
                <a:lnTo>
                  <a:pt x="88700" y="41340"/>
                </a:lnTo>
                <a:lnTo>
                  <a:pt x="88690" y="41350"/>
                </a:lnTo>
                <a:lnTo>
                  <a:pt x="88680" y="41360"/>
                </a:lnTo>
                <a:lnTo>
                  <a:pt x="88670" y="41370"/>
                </a:lnTo>
                <a:lnTo>
                  <a:pt x="88660" y="41370"/>
                </a:lnTo>
                <a:lnTo>
                  <a:pt x="88650" y="41370"/>
                </a:lnTo>
                <a:lnTo>
                  <a:pt x="88640" y="41370"/>
                </a:lnTo>
                <a:lnTo>
                  <a:pt x="88630" y="41370"/>
                </a:lnTo>
                <a:lnTo>
                  <a:pt x="88620" y="41370"/>
                </a:lnTo>
                <a:lnTo>
                  <a:pt x="88600" y="41380"/>
                </a:lnTo>
                <a:lnTo>
                  <a:pt x="88590" y="41390"/>
                </a:lnTo>
                <a:lnTo>
                  <a:pt x="88570" y="41390"/>
                </a:lnTo>
                <a:lnTo>
                  <a:pt x="88560" y="41400"/>
                </a:lnTo>
                <a:lnTo>
                  <a:pt x="88530" y="41410"/>
                </a:lnTo>
                <a:lnTo>
                  <a:pt x="88530" y="41430"/>
                </a:lnTo>
                <a:lnTo>
                  <a:pt x="88500" y="41430"/>
                </a:lnTo>
                <a:lnTo>
                  <a:pt x="88340" y="41600"/>
                </a:lnTo>
                <a:lnTo>
                  <a:pt x="88240" y="41820"/>
                </a:lnTo>
                <a:lnTo>
                  <a:pt x="88200" y="41880"/>
                </a:lnTo>
                <a:lnTo>
                  <a:pt x="88180" y="41890"/>
                </a:lnTo>
                <a:lnTo>
                  <a:pt x="88180" y="41900"/>
                </a:lnTo>
                <a:lnTo>
                  <a:pt x="88160" y="41910"/>
                </a:lnTo>
                <a:lnTo>
                  <a:pt x="88150" y="41920"/>
                </a:lnTo>
                <a:lnTo>
                  <a:pt x="88130" y="41930"/>
                </a:lnTo>
                <a:lnTo>
                  <a:pt x="88110" y="41930"/>
                </a:lnTo>
                <a:lnTo>
                  <a:pt x="88080" y="41940"/>
                </a:lnTo>
                <a:lnTo>
                  <a:pt x="88070" y="41940"/>
                </a:lnTo>
                <a:lnTo>
                  <a:pt x="88060" y="41940"/>
                </a:lnTo>
                <a:lnTo>
                  <a:pt x="88040" y="41940"/>
                </a:lnTo>
                <a:lnTo>
                  <a:pt x="88020" y="41960"/>
                </a:lnTo>
                <a:lnTo>
                  <a:pt x="88000" y="41970"/>
                </a:lnTo>
                <a:lnTo>
                  <a:pt x="87990" y="42000"/>
                </a:lnTo>
                <a:lnTo>
                  <a:pt x="87980" y="42020"/>
                </a:lnTo>
                <a:lnTo>
                  <a:pt x="87960" y="42030"/>
                </a:lnTo>
                <a:lnTo>
                  <a:pt x="87960" y="42060"/>
                </a:lnTo>
                <a:lnTo>
                  <a:pt x="87950" y="42080"/>
                </a:lnTo>
                <a:lnTo>
                  <a:pt x="87910" y="42100"/>
                </a:lnTo>
                <a:lnTo>
                  <a:pt x="87910" y="42090"/>
                </a:lnTo>
                <a:lnTo>
                  <a:pt x="87910" y="42080"/>
                </a:lnTo>
                <a:lnTo>
                  <a:pt x="87900" y="42050"/>
                </a:lnTo>
                <a:lnTo>
                  <a:pt x="87900" y="42040"/>
                </a:lnTo>
                <a:lnTo>
                  <a:pt x="87900" y="42010"/>
                </a:lnTo>
                <a:lnTo>
                  <a:pt x="87910" y="42000"/>
                </a:lnTo>
                <a:lnTo>
                  <a:pt x="87900" y="41980"/>
                </a:lnTo>
                <a:lnTo>
                  <a:pt x="87890" y="41950"/>
                </a:lnTo>
                <a:lnTo>
                  <a:pt x="87880" y="41940"/>
                </a:lnTo>
                <a:lnTo>
                  <a:pt x="87880" y="41950"/>
                </a:lnTo>
                <a:lnTo>
                  <a:pt x="87870" y="41950"/>
                </a:lnTo>
                <a:lnTo>
                  <a:pt x="87860" y="41940"/>
                </a:lnTo>
                <a:lnTo>
                  <a:pt x="87840" y="41930"/>
                </a:lnTo>
                <a:lnTo>
                  <a:pt x="87830" y="41920"/>
                </a:lnTo>
                <a:lnTo>
                  <a:pt x="87830" y="41910"/>
                </a:lnTo>
                <a:lnTo>
                  <a:pt x="87810" y="41900"/>
                </a:lnTo>
                <a:lnTo>
                  <a:pt x="87800" y="41900"/>
                </a:lnTo>
                <a:lnTo>
                  <a:pt x="87780" y="41900"/>
                </a:lnTo>
                <a:lnTo>
                  <a:pt x="87770" y="41890"/>
                </a:lnTo>
                <a:lnTo>
                  <a:pt x="87750" y="41890"/>
                </a:lnTo>
                <a:lnTo>
                  <a:pt x="87730" y="41880"/>
                </a:lnTo>
                <a:lnTo>
                  <a:pt x="87720" y="41870"/>
                </a:lnTo>
                <a:lnTo>
                  <a:pt x="87700" y="41860"/>
                </a:lnTo>
                <a:lnTo>
                  <a:pt x="87680" y="41850"/>
                </a:lnTo>
                <a:lnTo>
                  <a:pt x="87670" y="41840"/>
                </a:lnTo>
                <a:lnTo>
                  <a:pt x="87680" y="41840"/>
                </a:lnTo>
                <a:lnTo>
                  <a:pt x="87690" y="41840"/>
                </a:lnTo>
                <a:lnTo>
                  <a:pt x="87700" y="41820"/>
                </a:lnTo>
                <a:lnTo>
                  <a:pt x="87680" y="41810"/>
                </a:lnTo>
                <a:lnTo>
                  <a:pt x="87670" y="41800"/>
                </a:lnTo>
                <a:lnTo>
                  <a:pt x="87660" y="41800"/>
                </a:lnTo>
                <a:lnTo>
                  <a:pt x="87640" y="41790"/>
                </a:lnTo>
                <a:lnTo>
                  <a:pt x="87620" y="41790"/>
                </a:lnTo>
                <a:lnTo>
                  <a:pt x="87610" y="41780"/>
                </a:lnTo>
                <a:lnTo>
                  <a:pt x="87610" y="41740"/>
                </a:lnTo>
                <a:lnTo>
                  <a:pt x="87600" y="41730"/>
                </a:lnTo>
                <a:lnTo>
                  <a:pt x="87610" y="41740"/>
                </a:lnTo>
                <a:lnTo>
                  <a:pt x="87630" y="41760"/>
                </a:lnTo>
                <a:lnTo>
                  <a:pt x="87640" y="41770"/>
                </a:lnTo>
                <a:lnTo>
                  <a:pt x="87640" y="41790"/>
                </a:lnTo>
                <a:lnTo>
                  <a:pt x="87680" y="41790"/>
                </a:lnTo>
                <a:lnTo>
                  <a:pt x="87700" y="41800"/>
                </a:lnTo>
                <a:lnTo>
                  <a:pt x="87710" y="41800"/>
                </a:lnTo>
                <a:lnTo>
                  <a:pt x="87730" y="41800"/>
                </a:lnTo>
                <a:lnTo>
                  <a:pt x="87740" y="41810"/>
                </a:lnTo>
                <a:lnTo>
                  <a:pt x="87750" y="41800"/>
                </a:lnTo>
                <a:lnTo>
                  <a:pt x="87760" y="41800"/>
                </a:lnTo>
                <a:lnTo>
                  <a:pt x="87760" y="41790"/>
                </a:lnTo>
                <a:lnTo>
                  <a:pt x="87760" y="41780"/>
                </a:lnTo>
                <a:lnTo>
                  <a:pt x="87750" y="41760"/>
                </a:lnTo>
                <a:lnTo>
                  <a:pt x="87750" y="41740"/>
                </a:lnTo>
                <a:lnTo>
                  <a:pt x="87750" y="41730"/>
                </a:lnTo>
                <a:lnTo>
                  <a:pt x="87760" y="41730"/>
                </a:lnTo>
                <a:lnTo>
                  <a:pt x="87780" y="41730"/>
                </a:lnTo>
                <a:lnTo>
                  <a:pt x="87800" y="41750"/>
                </a:lnTo>
                <a:lnTo>
                  <a:pt x="87820" y="41760"/>
                </a:lnTo>
                <a:lnTo>
                  <a:pt x="87820" y="41750"/>
                </a:lnTo>
                <a:lnTo>
                  <a:pt x="87820" y="41740"/>
                </a:lnTo>
                <a:lnTo>
                  <a:pt x="87820" y="41730"/>
                </a:lnTo>
                <a:lnTo>
                  <a:pt x="87800" y="41710"/>
                </a:lnTo>
                <a:lnTo>
                  <a:pt x="87790" y="41680"/>
                </a:lnTo>
                <a:lnTo>
                  <a:pt x="87780" y="41660"/>
                </a:lnTo>
                <a:lnTo>
                  <a:pt x="87770" y="41630"/>
                </a:lnTo>
                <a:lnTo>
                  <a:pt x="87760" y="41610"/>
                </a:lnTo>
                <a:lnTo>
                  <a:pt x="87760" y="41600"/>
                </a:lnTo>
                <a:lnTo>
                  <a:pt x="87760" y="41580"/>
                </a:lnTo>
                <a:lnTo>
                  <a:pt x="87760" y="41570"/>
                </a:lnTo>
                <a:lnTo>
                  <a:pt x="87780" y="41540"/>
                </a:lnTo>
                <a:lnTo>
                  <a:pt x="87780" y="41520"/>
                </a:lnTo>
                <a:lnTo>
                  <a:pt x="87770" y="41460"/>
                </a:lnTo>
                <a:lnTo>
                  <a:pt x="87760" y="41420"/>
                </a:lnTo>
                <a:lnTo>
                  <a:pt x="87740" y="41410"/>
                </a:lnTo>
                <a:lnTo>
                  <a:pt x="87710" y="41400"/>
                </a:lnTo>
                <a:lnTo>
                  <a:pt x="87690" y="41380"/>
                </a:lnTo>
                <a:lnTo>
                  <a:pt x="87680" y="41370"/>
                </a:lnTo>
                <a:lnTo>
                  <a:pt x="87680" y="41360"/>
                </a:lnTo>
                <a:lnTo>
                  <a:pt x="87680" y="41350"/>
                </a:lnTo>
                <a:lnTo>
                  <a:pt x="87680" y="41320"/>
                </a:lnTo>
                <a:lnTo>
                  <a:pt x="87680" y="41280"/>
                </a:lnTo>
                <a:lnTo>
                  <a:pt x="87680" y="41270"/>
                </a:lnTo>
                <a:lnTo>
                  <a:pt x="87660" y="41280"/>
                </a:lnTo>
                <a:lnTo>
                  <a:pt x="87650" y="41280"/>
                </a:lnTo>
                <a:lnTo>
                  <a:pt x="87630" y="41280"/>
                </a:lnTo>
                <a:lnTo>
                  <a:pt x="87610" y="41270"/>
                </a:lnTo>
                <a:lnTo>
                  <a:pt x="87570" y="41270"/>
                </a:lnTo>
                <a:lnTo>
                  <a:pt x="87550" y="41280"/>
                </a:lnTo>
                <a:lnTo>
                  <a:pt x="87530" y="41280"/>
                </a:lnTo>
                <a:lnTo>
                  <a:pt x="87520" y="41280"/>
                </a:lnTo>
                <a:lnTo>
                  <a:pt x="87500" y="41290"/>
                </a:lnTo>
                <a:lnTo>
                  <a:pt x="87490" y="41300"/>
                </a:lnTo>
                <a:lnTo>
                  <a:pt x="87460" y="41310"/>
                </a:lnTo>
                <a:lnTo>
                  <a:pt x="87450" y="41320"/>
                </a:lnTo>
                <a:lnTo>
                  <a:pt x="87420" y="41320"/>
                </a:lnTo>
                <a:lnTo>
                  <a:pt x="87390" y="41320"/>
                </a:lnTo>
                <a:lnTo>
                  <a:pt x="87370" y="41320"/>
                </a:lnTo>
                <a:lnTo>
                  <a:pt x="87360" y="41320"/>
                </a:lnTo>
                <a:lnTo>
                  <a:pt x="87370" y="41340"/>
                </a:lnTo>
                <a:lnTo>
                  <a:pt x="87370" y="41360"/>
                </a:lnTo>
                <a:lnTo>
                  <a:pt x="87380" y="41370"/>
                </a:lnTo>
                <a:lnTo>
                  <a:pt x="87380" y="41380"/>
                </a:lnTo>
                <a:lnTo>
                  <a:pt x="87300" y="41450"/>
                </a:lnTo>
                <a:lnTo>
                  <a:pt x="87270" y="41580"/>
                </a:lnTo>
                <a:lnTo>
                  <a:pt x="87260" y="41690"/>
                </a:lnTo>
                <a:lnTo>
                  <a:pt x="87230" y="41680"/>
                </a:lnTo>
                <a:lnTo>
                  <a:pt x="87230" y="41670"/>
                </a:lnTo>
                <a:lnTo>
                  <a:pt x="87220" y="41650"/>
                </a:lnTo>
                <a:lnTo>
                  <a:pt x="87210" y="41640"/>
                </a:lnTo>
                <a:lnTo>
                  <a:pt x="87190" y="41640"/>
                </a:lnTo>
                <a:lnTo>
                  <a:pt x="87180" y="41640"/>
                </a:lnTo>
                <a:lnTo>
                  <a:pt x="87170" y="41630"/>
                </a:lnTo>
                <a:lnTo>
                  <a:pt x="87160" y="41640"/>
                </a:lnTo>
                <a:lnTo>
                  <a:pt x="87150" y="41640"/>
                </a:lnTo>
                <a:lnTo>
                  <a:pt x="87150" y="41650"/>
                </a:lnTo>
                <a:lnTo>
                  <a:pt x="87150" y="41660"/>
                </a:lnTo>
                <a:lnTo>
                  <a:pt x="87130" y="41650"/>
                </a:lnTo>
                <a:lnTo>
                  <a:pt x="87110" y="41650"/>
                </a:lnTo>
                <a:lnTo>
                  <a:pt x="87090" y="41650"/>
                </a:lnTo>
                <a:lnTo>
                  <a:pt x="87090" y="41660"/>
                </a:lnTo>
                <a:lnTo>
                  <a:pt x="87080" y="41660"/>
                </a:lnTo>
                <a:lnTo>
                  <a:pt x="87060" y="41660"/>
                </a:lnTo>
                <a:lnTo>
                  <a:pt x="87050" y="41660"/>
                </a:lnTo>
                <a:lnTo>
                  <a:pt x="87010" y="41650"/>
                </a:lnTo>
                <a:lnTo>
                  <a:pt x="86950" y="41620"/>
                </a:lnTo>
                <a:lnTo>
                  <a:pt x="86910" y="41610"/>
                </a:lnTo>
                <a:lnTo>
                  <a:pt x="86900" y="41600"/>
                </a:lnTo>
                <a:lnTo>
                  <a:pt x="86890" y="41600"/>
                </a:lnTo>
                <a:lnTo>
                  <a:pt x="86870" y="41600"/>
                </a:lnTo>
                <a:lnTo>
                  <a:pt x="86850" y="41600"/>
                </a:lnTo>
                <a:lnTo>
                  <a:pt x="86810" y="41590"/>
                </a:lnTo>
                <a:lnTo>
                  <a:pt x="86800" y="41580"/>
                </a:lnTo>
                <a:lnTo>
                  <a:pt x="86780" y="41560"/>
                </a:lnTo>
                <a:lnTo>
                  <a:pt x="86770" y="41550"/>
                </a:lnTo>
                <a:lnTo>
                  <a:pt x="86790" y="41540"/>
                </a:lnTo>
                <a:lnTo>
                  <a:pt x="86800" y="41530"/>
                </a:lnTo>
                <a:lnTo>
                  <a:pt x="86810" y="41510"/>
                </a:lnTo>
                <a:lnTo>
                  <a:pt x="86810" y="41500"/>
                </a:lnTo>
                <a:lnTo>
                  <a:pt x="86800" y="41480"/>
                </a:lnTo>
                <a:lnTo>
                  <a:pt x="86790" y="41470"/>
                </a:lnTo>
                <a:lnTo>
                  <a:pt x="86800" y="41460"/>
                </a:lnTo>
                <a:lnTo>
                  <a:pt x="86800" y="41450"/>
                </a:lnTo>
                <a:lnTo>
                  <a:pt x="86790" y="41430"/>
                </a:lnTo>
                <a:lnTo>
                  <a:pt x="86780" y="41410"/>
                </a:lnTo>
                <a:lnTo>
                  <a:pt x="86780" y="41390"/>
                </a:lnTo>
                <a:lnTo>
                  <a:pt x="86770" y="41360"/>
                </a:lnTo>
                <a:lnTo>
                  <a:pt x="86780" y="41330"/>
                </a:lnTo>
                <a:lnTo>
                  <a:pt x="86780" y="41300"/>
                </a:lnTo>
                <a:lnTo>
                  <a:pt x="86780" y="41290"/>
                </a:lnTo>
                <a:lnTo>
                  <a:pt x="86770" y="41280"/>
                </a:lnTo>
                <a:lnTo>
                  <a:pt x="86760" y="41270"/>
                </a:lnTo>
                <a:lnTo>
                  <a:pt x="86750" y="41250"/>
                </a:lnTo>
                <a:lnTo>
                  <a:pt x="86730" y="41240"/>
                </a:lnTo>
                <a:lnTo>
                  <a:pt x="86720" y="41230"/>
                </a:lnTo>
                <a:lnTo>
                  <a:pt x="86710" y="41250"/>
                </a:lnTo>
                <a:lnTo>
                  <a:pt x="86690" y="41250"/>
                </a:lnTo>
                <a:lnTo>
                  <a:pt x="86670" y="41250"/>
                </a:lnTo>
                <a:lnTo>
                  <a:pt x="86640" y="41250"/>
                </a:lnTo>
                <a:lnTo>
                  <a:pt x="86620" y="41250"/>
                </a:lnTo>
                <a:lnTo>
                  <a:pt x="86610" y="41250"/>
                </a:lnTo>
                <a:lnTo>
                  <a:pt x="86590" y="41240"/>
                </a:lnTo>
                <a:lnTo>
                  <a:pt x="86570" y="41230"/>
                </a:lnTo>
                <a:lnTo>
                  <a:pt x="86540" y="41230"/>
                </a:lnTo>
                <a:lnTo>
                  <a:pt x="86500" y="41230"/>
                </a:lnTo>
                <a:lnTo>
                  <a:pt x="86490" y="41230"/>
                </a:lnTo>
                <a:lnTo>
                  <a:pt x="86460" y="41220"/>
                </a:lnTo>
                <a:lnTo>
                  <a:pt x="86420" y="41210"/>
                </a:lnTo>
                <a:lnTo>
                  <a:pt x="86390" y="41200"/>
                </a:lnTo>
                <a:lnTo>
                  <a:pt x="86340" y="41180"/>
                </a:lnTo>
                <a:lnTo>
                  <a:pt x="86300" y="41150"/>
                </a:lnTo>
                <a:lnTo>
                  <a:pt x="86270" y="41130"/>
                </a:lnTo>
                <a:lnTo>
                  <a:pt x="86240" y="41110"/>
                </a:lnTo>
                <a:lnTo>
                  <a:pt x="86210" y="41080"/>
                </a:lnTo>
                <a:lnTo>
                  <a:pt x="86200" y="41070"/>
                </a:lnTo>
                <a:lnTo>
                  <a:pt x="86180" y="41050"/>
                </a:lnTo>
                <a:lnTo>
                  <a:pt x="86160" y="41020"/>
                </a:lnTo>
                <a:lnTo>
                  <a:pt x="86140" y="41010"/>
                </a:lnTo>
                <a:lnTo>
                  <a:pt x="86130" y="41010"/>
                </a:lnTo>
                <a:lnTo>
                  <a:pt x="86110" y="41020"/>
                </a:lnTo>
                <a:lnTo>
                  <a:pt x="86100" y="41020"/>
                </a:lnTo>
                <a:lnTo>
                  <a:pt x="86090" y="41020"/>
                </a:lnTo>
                <a:lnTo>
                  <a:pt x="86060" y="41020"/>
                </a:lnTo>
                <a:lnTo>
                  <a:pt x="86050" y="41020"/>
                </a:lnTo>
                <a:lnTo>
                  <a:pt x="86020" y="41030"/>
                </a:lnTo>
                <a:lnTo>
                  <a:pt x="86010" y="41030"/>
                </a:lnTo>
                <a:lnTo>
                  <a:pt x="85980" y="41030"/>
                </a:lnTo>
                <a:lnTo>
                  <a:pt x="86000" y="41020"/>
                </a:lnTo>
                <a:lnTo>
                  <a:pt x="86040" y="41000"/>
                </a:lnTo>
                <a:lnTo>
                  <a:pt x="86050" y="40980"/>
                </a:lnTo>
                <a:lnTo>
                  <a:pt x="86060" y="40960"/>
                </a:lnTo>
                <a:lnTo>
                  <a:pt x="86030" y="40960"/>
                </a:lnTo>
                <a:lnTo>
                  <a:pt x="85990" y="40960"/>
                </a:lnTo>
                <a:lnTo>
                  <a:pt x="85980" y="40960"/>
                </a:lnTo>
                <a:lnTo>
                  <a:pt x="85960" y="40950"/>
                </a:lnTo>
                <a:lnTo>
                  <a:pt x="85940" y="40950"/>
                </a:lnTo>
                <a:lnTo>
                  <a:pt x="85930" y="40950"/>
                </a:lnTo>
                <a:lnTo>
                  <a:pt x="85920" y="40950"/>
                </a:lnTo>
                <a:lnTo>
                  <a:pt x="85910" y="40970"/>
                </a:lnTo>
                <a:lnTo>
                  <a:pt x="85910" y="40980"/>
                </a:lnTo>
                <a:lnTo>
                  <a:pt x="85880" y="40990"/>
                </a:lnTo>
                <a:lnTo>
                  <a:pt x="85860" y="40980"/>
                </a:lnTo>
                <a:lnTo>
                  <a:pt x="85850" y="40970"/>
                </a:lnTo>
                <a:lnTo>
                  <a:pt x="85850" y="40960"/>
                </a:lnTo>
                <a:lnTo>
                  <a:pt x="85840" y="40950"/>
                </a:lnTo>
                <a:lnTo>
                  <a:pt x="85820" y="40950"/>
                </a:lnTo>
                <a:lnTo>
                  <a:pt x="85800" y="40940"/>
                </a:lnTo>
                <a:lnTo>
                  <a:pt x="85790" y="40950"/>
                </a:lnTo>
                <a:lnTo>
                  <a:pt x="85780" y="40970"/>
                </a:lnTo>
                <a:lnTo>
                  <a:pt x="85780" y="40990"/>
                </a:lnTo>
                <a:lnTo>
                  <a:pt x="85770" y="41010"/>
                </a:lnTo>
                <a:lnTo>
                  <a:pt x="85750" y="41020"/>
                </a:lnTo>
                <a:lnTo>
                  <a:pt x="85740" y="41030"/>
                </a:lnTo>
                <a:lnTo>
                  <a:pt x="85720" y="41020"/>
                </a:lnTo>
                <a:lnTo>
                  <a:pt x="85700" y="41010"/>
                </a:lnTo>
                <a:lnTo>
                  <a:pt x="85670" y="40980"/>
                </a:lnTo>
                <a:lnTo>
                  <a:pt x="85650" y="40960"/>
                </a:lnTo>
                <a:lnTo>
                  <a:pt x="85640" y="40940"/>
                </a:lnTo>
                <a:lnTo>
                  <a:pt x="85630" y="40920"/>
                </a:lnTo>
                <a:lnTo>
                  <a:pt x="85630" y="40910"/>
                </a:lnTo>
                <a:lnTo>
                  <a:pt x="85640" y="40900"/>
                </a:lnTo>
                <a:lnTo>
                  <a:pt x="85640" y="40880"/>
                </a:lnTo>
                <a:lnTo>
                  <a:pt x="85640" y="40870"/>
                </a:lnTo>
                <a:lnTo>
                  <a:pt x="85630" y="40860"/>
                </a:lnTo>
                <a:lnTo>
                  <a:pt x="85630" y="40850"/>
                </a:lnTo>
                <a:lnTo>
                  <a:pt x="85630" y="40840"/>
                </a:lnTo>
                <a:lnTo>
                  <a:pt x="85630" y="40830"/>
                </a:lnTo>
                <a:lnTo>
                  <a:pt x="85620" y="40820"/>
                </a:lnTo>
                <a:lnTo>
                  <a:pt x="85600" y="40800"/>
                </a:lnTo>
                <a:lnTo>
                  <a:pt x="85570" y="40790"/>
                </a:lnTo>
                <a:lnTo>
                  <a:pt x="85560" y="40780"/>
                </a:lnTo>
                <a:lnTo>
                  <a:pt x="85540" y="40790"/>
                </a:lnTo>
                <a:lnTo>
                  <a:pt x="85530" y="40800"/>
                </a:lnTo>
                <a:lnTo>
                  <a:pt x="85510" y="40810"/>
                </a:lnTo>
                <a:lnTo>
                  <a:pt x="85500" y="40820"/>
                </a:lnTo>
                <a:lnTo>
                  <a:pt x="85470" y="40840"/>
                </a:lnTo>
                <a:lnTo>
                  <a:pt x="85460" y="40850"/>
                </a:lnTo>
                <a:lnTo>
                  <a:pt x="85440" y="40850"/>
                </a:lnTo>
                <a:lnTo>
                  <a:pt x="85430" y="40860"/>
                </a:lnTo>
                <a:lnTo>
                  <a:pt x="85420" y="40870"/>
                </a:lnTo>
                <a:lnTo>
                  <a:pt x="85420" y="40880"/>
                </a:lnTo>
                <a:lnTo>
                  <a:pt x="85420" y="40890"/>
                </a:lnTo>
                <a:lnTo>
                  <a:pt x="85410" y="40890"/>
                </a:lnTo>
                <a:lnTo>
                  <a:pt x="85380" y="40890"/>
                </a:lnTo>
                <a:lnTo>
                  <a:pt x="85360" y="40900"/>
                </a:lnTo>
                <a:lnTo>
                  <a:pt x="85360" y="40890"/>
                </a:lnTo>
                <a:lnTo>
                  <a:pt x="85370" y="40880"/>
                </a:lnTo>
                <a:lnTo>
                  <a:pt x="85380" y="40870"/>
                </a:lnTo>
                <a:lnTo>
                  <a:pt x="85400" y="40870"/>
                </a:lnTo>
                <a:lnTo>
                  <a:pt x="85400" y="40850"/>
                </a:lnTo>
                <a:lnTo>
                  <a:pt x="85410" y="40840"/>
                </a:lnTo>
                <a:lnTo>
                  <a:pt x="85410" y="40830"/>
                </a:lnTo>
                <a:lnTo>
                  <a:pt x="85410" y="40820"/>
                </a:lnTo>
                <a:lnTo>
                  <a:pt x="85400" y="40810"/>
                </a:lnTo>
                <a:lnTo>
                  <a:pt x="85390" y="40810"/>
                </a:lnTo>
                <a:lnTo>
                  <a:pt x="85350" y="40790"/>
                </a:lnTo>
                <a:lnTo>
                  <a:pt x="85330" y="40780"/>
                </a:lnTo>
                <a:lnTo>
                  <a:pt x="85290" y="40780"/>
                </a:lnTo>
                <a:lnTo>
                  <a:pt x="85270" y="40770"/>
                </a:lnTo>
                <a:lnTo>
                  <a:pt x="85230" y="40760"/>
                </a:lnTo>
                <a:lnTo>
                  <a:pt x="85190" y="40760"/>
                </a:lnTo>
                <a:lnTo>
                  <a:pt x="85160" y="40750"/>
                </a:lnTo>
                <a:lnTo>
                  <a:pt x="85140" y="40750"/>
                </a:lnTo>
                <a:lnTo>
                  <a:pt x="85110" y="40750"/>
                </a:lnTo>
                <a:lnTo>
                  <a:pt x="85070" y="40770"/>
                </a:lnTo>
                <a:lnTo>
                  <a:pt x="85030" y="40770"/>
                </a:lnTo>
                <a:lnTo>
                  <a:pt x="84990" y="40800"/>
                </a:lnTo>
                <a:lnTo>
                  <a:pt x="84960" y="40810"/>
                </a:lnTo>
                <a:lnTo>
                  <a:pt x="84950" y="40820"/>
                </a:lnTo>
                <a:lnTo>
                  <a:pt x="84930" y="40830"/>
                </a:lnTo>
                <a:lnTo>
                  <a:pt x="84920" y="40830"/>
                </a:lnTo>
                <a:lnTo>
                  <a:pt x="84900" y="40840"/>
                </a:lnTo>
                <a:lnTo>
                  <a:pt x="84870" y="40840"/>
                </a:lnTo>
                <a:lnTo>
                  <a:pt x="84850" y="40830"/>
                </a:lnTo>
                <a:lnTo>
                  <a:pt x="84820" y="40830"/>
                </a:lnTo>
                <a:lnTo>
                  <a:pt x="84810" y="40830"/>
                </a:lnTo>
                <a:lnTo>
                  <a:pt x="84780" y="40820"/>
                </a:lnTo>
                <a:lnTo>
                  <a:pt x="84760" y="40820"/>
                </a:lnTo>
                <a:lnTo>
                  <a:pt x="84750" y="40820"/>
                </a:lnTo>
                <a:lnTo>
                  <a:pt x="84730" y="40830"/>
                </a:lnTo>
                <a:lnTo>
                  <a:pt x="84730" y="40840"/>
                </a:lnTo>
                <a:lnTo>
                  <a:pt x="84700" y="40860"/>
                </a:lnTo>
                <a:lnTo>
                  <a:pt x="84670" y="40890"/>
                </a:lnTo>
                <a:lnTo>
                  <a:pt x="84650" y="40910"/>
                </a:lnTo>
                <a:lnTo>
                  <a:pt x="84630" y="40940"/>
                </a:lnTo>
                <a:lnTo>
                  <a:pt x="84610" y="40960"/>
                </a:lnTo>
                <a:lnTo>
                  <a:pt x="84580" y="40980"/>
                </a:lnTo>
                <a:lnTo>
                  <a:pt x="84540" y="41020"/>
                </a:lnTo>
                <a:lnTo>
                  <a:pt x="84510" y="41040"/>
                </a:lnTo>
                <a:lnTo>
                  <a:pt x="84490" y="41070"/>
                </a:lnTo>
                <a:lnTo>
                  <a:pt x="84460" y="41100"/>
                </a:lnTo>
                <a:lnTo>
                  <a:pt x="84440" y="41110"/>
                </a:lnTo>
                <a:lnTo>
                  <a:pt x="84420" y="41120"/>
                </a:lnTo>
                <a:lnTo>
                  <a:pt x="84380" y="41130"/>
                </a:lnTo>
                <a:lnTo>
                  <a:pt x="84370" y="41130"/>
                </a:lnTo>
                <a:lnTo>
                  <a:pt x="84350" y="41140"/>
                </a:lnTo>
                <a:lnTo>
                  <a:pt x="84330" y="41140"/>
                </a:lnTo>
                <a:lnTo>
                  <a:pt x="84310" y="41150"/>
                </a:lnTo>
                <a:lnTo>
                  <a:pt x="84300" y="41150"/>
                </a:lnTo>
                <a:lnTo>
                  <a:pt x="84280" y="41160"/>
                </a:lnTo>
                <a:lnTo>
                  <a:pt x="84270" y="41170"/>
                </a:lnTo>
                <a:lnTo>
                  <a:pt x="84260" y="41180"/>
                </a:lnTo>
                <a:lnTo>
                  <a:pt x="84240" y="41180"/>
                </a:lnTo>
                <a:lnTo>
                  <a:pt x="84210" y="41160"/>
                </a:lnTo>
                <a:lnTo>
                  <a:pt x="84160" y="41130"/>
                </a:lnTo>
                <a:lnTo>
                  <a:pt x="84130" y="41130"/>
                </a:lnTo>
                <a:lnTo>
                  <a:pt x="84110" y="41140"/>
                </a:lnTo>
                <a:lnTo>
                  <a:pt x="84080" y="41150"/>
                </a:lnTo>
                <a:lnTo>
                  <a:pt x="84070" y="41160"/>
                </a:lnTo>
                <a:lnTo>
                  <a:pt x="84040" y="41170"/>
                </a:lnTo>
                <a:lnTo>
                  <a:pt x="84020" y="41180"/>
                </a:lnTo>
                <a:lnTo>
                  <a:pt x="83980" y="41180"/>
                </a:lnTo>
                <a:lnTo>
                  <a:pt x="83950" y="41180"/>
                </a:lnTo>
                <a:lnTo>
                  <a:pt x="83910" y="41180"/>
                </a:lnTo>
                <a:lnTo>
                  <a:pt x="83890" y="41170"/>
                </a:lnTo>
                <a:lnTo>
                  <a:pt x="83870" y="41180"/>
                </a:lnTo>
                <a:lnTo>
                  <a:pt x="83860" y="41180"/>
                </a:lnTo>
                <a:lnTo>
                  <a:pt x="83860" y="41200"/>
                </a:lnTo>
                <a:lnTo>
                  <a:pt x="83860" y="41230"/>
                </a:lnTo>
                <a:lnTo>
                  <a:pt x="83870" y="41260"/>
                </a:lnTo>
                <a:lnTo>
                  <a:pt x="83880" y="41310"/>
                </a:lnTo>
                <a:lnTo>
                  <a:pt x="83890" y="41320"/>
                </a:lnTo>
                <a:lnTo>
                  <a:pt x="83920" y="41350"/>
                </a:lnTo>
                <a:lnTo>
                  <a:pt x="83940" y="41370"/>
                </a:lnTo>
                <a:lnTo>
                  <a:pt x="83950" y="41400"/>
                </a:lnTo>
                <a:lnTo>
                  <a:pt x="83850" y="41510"/>
                </a:lnTo>
                <a:lnTo>
                  <a:pt x="83740" y="41490"/>
                </a:lnTo>
                <a:lnTo>
                  <a:pt x="83270" y="41540"/>
                </a:lnTo>
                <a:lnTo>
                  <a:pt x="82520" y="41770"/>
                </a:lnTo>
                <a:lnTo>
                  <a:pt x="82290" y="41790"/>
                </a:lnTo>
                <a:lnTo>
                  <a:pt x="82070" y="41770"/>
                </a:lnTo>
                <a:lnTo>
                  <a:pt x="81850" y="41620"/>
                </a:lnTo>
                <a:lnTo>
                  <a:pt x="81760" y="41330"/>
                </a:lnTo>
                <a:lnTo>
                  <a:pt x="81690" y="41000"/>
                </a:lnTo>
                <a:lnTo>
                  <a:pt x="81550" y="40770"/>
                </a:lnTo>
                <a:lnTo>
                  <a:pt x="81430" y="40720"/>
                </a:lnTo>
                <a:lnTo>
                  <a:pt x="81330" y="40730"/>
                </a:lnTo>
                <a:lnTo>
                  <a:pt x="81230" y="40770"/>
                </a:lnTo>
                <a:lnTo>
                  <a:pt x="81110" y="40780"/>
                </a:lnTo>
                <a:lnTo>
                  <a:pt x="81000" y="40740"/>
                </a:lnTo>
                <a:lnTo>
                  <a:pt x="80740" y="40630"/>
                </a:lnTo>
                <a:lnTo>
                  <a:pt x="80810" y="40380"/>
                </a:lnTo>
                <a:lnTo>
                  <a:pt x="80790" y="40350"/>
                </a:lnTo>
                <a:lnTo>
                  <a:pt x="80750" y="40300"/>
                </a:lnTo>
                <a:lnTo>
                  <a:pt x="80740" y="40290"/>
                </a:lnTo>
                <a:lnTo>
                  <a:pt x="80670" y="40190"/>
                </a:lnTo>
                <a:lnTo>
                  <a:pt x="80660" y="40170"/>
                </a:lnTo>
                <a:lnTo>
                  <a:pt x="80650" y="40140"/>
                </a:lnTo>
                <a:lnTo>
                  <a:pt x="80640" y="39990"/>
                </a:lnTo>
                <a:lnTo>
                  <a:pt x="80730" y="39860"/>
                </a:lnTo>
                <a:lnTo>
                  <a:pt x="80890" y="39750"/>
                </a:lnTo>
                <a:lnTo>
                  <a:pt x="81250" y="39670"/>
                </a:lnTo>
                <a:lnTo>
                  <a:pt x="81300" y="39650"/>
                </a:lnTo>
                <a:lnTo>
                  <a:pt x="81350" y="39580"/>
                </a:lnTo>
                <a:lnTo>
                  <a:pt x="81480" y="39360"/>
                </a:lnTo>
                <a:lnTo>
                  <a:pt x="81550" y="39290"/>
                </a:lnTo>
                <a:lnTo>
                  <a:pt x="81630" y="39250"/>
                </a:lnTo>
                <a:lnTo>
                  <a:pt x="81710" y="39230"/>
                </a:lnTo>
                <a:lnTo>
                  <a:pt x="81790" y="39190"/>
                </a:lnTo>
                <a:lnTo>
                  <a:pt x="81850" y="39140"/>
                </a:lnTo>
                <a:lnTo>
                  <a:pt x="82040" y="38900"/>
                </a:lnTo>
                <a:lnTo>
                  <a:pt x="82360" y="38640"/>
                </a:lnTo>
                <a:lnTo>
                  <a:pt x="82440" y="38560"/>
                </a:lnTo>
                <a:lnTo>
                  <a:pt x="82520" y="38510"/>
                </a:lnTo>
                <a:lnTo>
                  <a:pt x="82560" y="38480"/>
                </a:lnTo>
                <a:lnTo>
                  <a:pt x="82650" y="38460"/>
                </a:lnTo>
                <a:lnTo>
                  <a:pt x="82670" y="38440"/>
                </a:lnTo>
                <a:lnTo>
                  <a:pt x="82680" y="38400"/>
                </a:lnTo>
                <a:lnTo>
                  <a:pt x="82690" y="38370"/>
                </a:lnTo>
                <a:lnTo>
                  <a:pt x="82780" y="38320"/>
                </a:lnTo>
                <a:close/>
                <a:moveTo>
                  <a:pt x="84100" y="42070"/>
                </a:moveTo>
                <a:lnTo>
                  <a:pt x="84110" y="42060"/>
                </a:lnTo>
                <a:lnTo>
                  <a:pt x="84230" y="42140"/>
                </a:lnTo>
                <a:lnTo>
                  <a:pt x="84320" y="42310"/>
                </a:lnTo>
                <a:lnTo>
                  <a:pt x="84400" y="42500"/>
                </a:lnTo>
                <a:lnTo>
                  <a:pt x="84490" y="42610"/>
                </a:lnTo>
                <a:lnTo>
                  <a:pt x="84620" y="42700"/>
                </a:lnTo>
                <a:lnTo>
                  <a:pt x="84620" y="42730"/>
                </a:lnTo>
                <a:lnTo>
                  <a:pt x="84610" y="42750"/>
                </a:lnTo>
                <a:lnTo>
                  <a:pt x="84630" y="42790"/>
                </a:lnTo>
                <a:lnTo>
                  <a:pt x="84640" y="42820"/>
                </a:lnTo>
                <a:lnTo>
                  <a:pt x="84670" y="42850"/>
                </a:lnTo>
                <a:lnTo>
                  <a:pt x="84680" y="42880"/>
                </a:lnTo>
                <a:lnTo>
                  <a:pt x="84680" y="42890"/>
                </a:lnTo>
                <a:lnTo>
                  <a:pt x="84690" y="42930"/>
                </a:lnTo>
                <a:lnTo>
                  <a:pt x="84690" y="42960"/>
                </a:lnTo>
                <a:lnTo>
                  <a:pt x="84690" y="42980"/>
                </a:lnTo>
                <a:lnTo>
                  <a:pt x="84680" y="43010"/>
                </a:lnTo>
                <a:lnTo>
                  <a:pt x="84690" y="43020"/>
                </a:lnTo>
                <a:lnTo>
                  <a:pt x="84690" y="43030"/>
                </a:lnTo>
                <a:lnTo>
                  <a:pt x="84700" y="43040"/>
                </a:lnTo>
                <a:lnTo>
                  <a:pt x="84700" y="43050"/>
                </a:lnTo>
                <a:lnTo>
                  <a:pt x="84710" y="43060"/>
                </a:lnTo>
                <a:lnTo>
                  <a:pt x="84730" y="43070"/>
                </a:lnTo>
                <a:lnTo>
                  <a:pt x="84760" y="43060"/>
                </a:lnTo>
                <a:lnTo>
                  <a:pt x="84780" y="43050"/>
                </a:lnTo>
                <a:lnTo>
                  <a:pt x="84800" y="43030"/>
                </a:lnTo>
                <a:lnTo>
                  <a:pt x="84810" y="42990"/>
                </a:lnTo>
                <a:lnTo>
                  <a:pt x="84830" y="42980"/>
                </a:lnTo>
                <a:lnTo>
                  <a:pt x="84850" y="42980"/>
                </a:lnTo>
                <a:lnTo>
                  <a:pt x="84880" y="42980"/>
                </a:lnTo>
                <a:lnTo>
                  <a:pt x="84900" y="42980"/>
                </a:lnTo>
                <a:lnTo>
                  <a:pt x="84920" y="42970"/>
                </a:lnTo>
                <a:lnTo>
                  <a:pt x="84940" y="42970"/>
                </a:lnTo>
                <a:lnTo>
                  <a:pt x="84970" y="42970"/>
                </a:lnTo>
                <a:lnTo>
                  <a:pt x="85000" y="42970"/>
                </a:lnTo>
                <a:lnTo>
                  <a:pt x="85020" y="42960"/>
                </a:lnTo>
                <a:lnTo>
                  <a:pt x="85040" y="42950"/>
                </a:lnTo>
                <a:lnTo>
                  <a:pt x="85050" y="42930"/>
                </a:lnTo>
                <a:lnTo>
                  <a:pt x="85060" y="42920"/>
                </a:lnTo>
                <a:lnTo>
                  <a:pt x="85090" y="42920"/>
                </a:lnTo>
                <a:lnTo>
                  <a:pt x="85120" y="42910"/>
                </a:lnTo>
                <a:lnTo>
                  <a:pt x="85140" y="42890"/>
                </a:lnTo>
                <a:lnTo>
                  <a:pt x="85170" y="42880"/>
                </a:lnTo>
                <a:lnTo>
                  <a:pt x="85170" y="42890"/>
                </a:lnTo>
                <a:lnTo>
                  <a:pt x="85160" y="42920"/>
                </a:lnTo>
                <a:lnTo>
                  <a:pt x="85130" y="42980"/>
                </a:lnTo>
                <a:lnTo>
                  <a:pt x="85120" y="43020"/>
                </a:lnTo>
                <a:lnTo>
                  <a:pt x="85110" y="43040"/>
                </a:lnTo>
                <a:lnTo>
                  <a:pt x="85100" y="43050"/>
                </a:lnTo>
                <a:lnTo>
                  <a:pt x="85070" y="43070"/>
                </a:lnTo>
                <a:lnTo>
                  <a:pt x="85050" y="43080"/>
                </a:lnTo>
                <a:lnTo>
                  <a:pt x="85050" y="43090"/>
                </a:lnTo>
                <a:lnTo>
                  <a:pt x="85040" y="43100"/>
                </a:lnTo>
                <a:lnTo>
                  <a:pt x="85030" y="43110"/>
                </a:lnTo>
                <a:lnTo>
                  <a:pt x="85010" y="43120"/>
                </a:lnTo>
                <a:lnTo>
                  <a:pt x="85000" y="43130"/>
                </a:lnTo>
                <a:lnTo>
                  <a:pt x="84980" y="43140"/>
                </a:lnTo>
                <a:lnTo>
                  <a:pt x="84970" y="43140"/>
                </a:lnTo>
                <a:lnTo>
                  <a:pt x="84950" y="43140"/>
                </a:lnTo>
                <a:lnTo>
                  <a:pt x="84910" y="43140"/>
                </a:lnTo>
                <a:lnTo>
                  <a:pt x="84900" y="43140"/>
                </a:lnTo>
                <a:lnTo>
                  <a:pt x="84860" y="43140"/>
                </a:lnTo>
                <a:lnTo>
                  <a:pt x="84850" y="43140"/>
                </a:lnTo>
                <a:lnTo>
                  <a:pt x="84840" y="43150"/>
                </a:lnTo>
                <a:lnTo>
                  <a:pt x="84840" y="43160"/>
                </a:lnTo>
                <a:lnTo>
                  <a:pt x="84870" y="43180"/>
                </a:lnTo>
                <a:lnTo>
                  <a:pt x="84890" y="43190"/>
                </a:lnTo>
                <a:lnTo>
                  <a:pt x="84920" y="43200"/>
                </a:lnTo>
                <a:lnTo>
                  <a:pt x="84940" y="43210"/>
                </a:lnTo>
                <a:lnTo>
                  <a:pt x="84960" y="43230"/>
                </a:lnTo>
                <a:lnTo>
                  <a:pt x="84960" y="43250"/>
                </a:lnTo>
                <a:lnTo>
                  <a:pt x="84950" y="43290"/>
                </a:lnTo>
                <a:lnTo>
                  <a:pt x="84940" y="43340"/>
                </a:lnTo>
                <a:lnTo>
                  <a:pt x="84940" y="43350"/>
                </a:lnTo>
                <a:lnTo>
                  <a:pt x="84920" y="43360"/>
                </a:lnTo>
                <a:lnTo>
                  <a:pt x="84900" y="43380"/>
                </a:lnTo>
                <a:lnTo>
                  <a:pt x="84880" y="43380"/>
                </a:lnTo>
                <a:lnTo>
                  <a:pt x="84870" y="43390"/>
                </a:lnTo>
                <a:lnTo>
                  <a:pt x="84840" y="43400"/>
                </a:lnTo>
                <a:lnTo>
                  <a:pt x="84820" y="43410"/>
                </a:lnTo>
                <a:lnTo>
                  <a:pt x="84800" y="43420"/>
                </a:lnTo>
                <a:lnTo>
                  <a:pt x="84790" y="43440"/>
                </a:lnTo>
                <a:lnTo>
                  <a:pt x="84800" y="43450"/>
                </a:lnTo>
                <a:lnTo>
                  <a:pt x="84820" y="43460"/>
                </a:lnTo>
                <a:lnTo>
                  <a:pt x="84850" y="43450"/>
                </a:lnTo>
                <a:lnTo>
                  <a:pt x="84910" y="43460"/>
                </a:lnTo>
                <a:lnTo>
                  <a:pt x="84940" y="43460"/>
                </a:lnTo>
                <a:lnTo>
                  <a:pt x="84970" y="43460"/>
                </a:lnTo>
                <a:lnTo>
                  <a:pt x="85030" y="43460"/>
                </a:lnTo>
                <a:lnTo>
                  <a:pt x="85090" y="43470"/>
                </a:lnTo>
                <a:lnTo>
                  <a:pt x="85160" y="43540"/>
                </a:lnTo>
                <a:lnTo>
                  <a:pt x="85170" y="43560"/>
                </a:lnTo>
                <a:lnTo>
                  <a:pt x="85190" y="43580"/>
                </a:lnTo>
                <a:lnTo>
                  <a:pt x="85240" y="43630"/>
                </a:lnTo>
                <a:lnTo>
                  <a:pt x="85240" y="43670"/>
                </a:lnTo>
                <a:lnTo>
                  <a:pt x="85230" y="43670"/>
                </a:lnTo>
                <a:lnTo>
                  <a:pt x="85220" y="43670"/>
                </a:lnTo>
                <a:lnTo>
                  <a:pt x="85220" y="43680"/>
                </a:lnTo>
                <a:lnTo>
                  <a:pt x="85220" y="43690"/>
                </a:lnTo>
                <a:lnTo>
                  <a:pt x="85210" y="43690"/>
                </a:lnTo>
                <a:lnTo>
                  <a:pt x="85200" y="43690"/>
                </a:lnTo>
                <a:lnTo>
                  <a:pt x="85190" y="43690"/>
                </a:lnTo>
                <a:lnTo>
                  <a:pt x="85200" y="43700"/>
                </a:lnTo>
                <a:lnTo>
                  <a:pt x="85220" y="43720"/>
                </a:lnTo>
                <a:lnTo>
                  <a:pt x="85230" y="43740"/>
                </a:lnTo>
                <a:lnTo>
                  <a:pt x="85230" y="43750"/>
                </a:lnTo>
                <a:lnTo>
                  <a:pt x="85210" y="43760"/>
                </a:lnTo>
                <a:lnTo>
                  <a:pt x="85190" y="43760"/>
                </a:lnTo>
                <a:lnTo>
                  <a:pt x="85160" y="43760"/>
                </a:lnTo>
                <a:lnTo>
                  <a:pt x="85140" y="43760"/>
                </a:lnTo>
                <a:lnTo>
                  <a:pt x="85130" y="43760"/>
                </a:lnTo>
                <a:lnTo>
                  <a:pt x="85110" y="43780"/>
                </a:lnTo>
                <a:lnTo>
                  <a:pt x="85110" y="43790"/>
                </a:lnTo>
                <a:lnTo>
                  <a:pt x="85120" y="43800"/>
                </a:lnTo>
                <a:lnTo>
                  <a:pt x="85130" y="43810"/>
                </a:lnTo>
                <a:lnTo>
                  <a:pt x="85130" y="43820"/>
                </a:lnTo>
                <a:lnTo>
                  <a:pt x="85110" y="43850"/>
                </a:lnTo>
                <a:lnTo>
                  <a:pt x="85100" y="43860"/>
                </a:lnTo>
                <a:lnTo>
                  <a:pt x="85080" y="43880"/>
                </a:lnTo>
                <a:lnTo>
                  <a:pt x="85050" y="43890"/>
                </a:lnTo>
                <a:lnTo>
                  <a:pt x="85030" y="43890"/>
                </a:lnTo>
                <a:lnTo>
                  <a:pt x="85000" y="43890"/>
                </a:lnTo>
                <a:lnTo>
                  <a:pt x="84990" y="43890"/>
                </a:lnTo>
                <a:lnTo>
                  <a:pt x="84980" y="43910"/>
                </a:lnTo>
                <a:lnTo>
                  <a:pt x="84950" y="43940"/>
                </a:lnTo>
                <a:lnTo>
                  <a:pt x="84940" y="43930"/>
                </a:lnTo>
                <a:lnTo>
                  <a:pt x="84930" y="43920"/>
                </a:lnTo>
                <a:lnTo>
                  <a:pt x="84910" y="43920"/>
                </a:lnTo>
                <a:lnTo>
                  <a:pt x="84890" y="43930"/>
                </a:lnTo>
                <a:lnTo>
                  <a:pt x="84880" y="43930"/>
                </a:lnTo>
                <a:lnTo>
                  <a:pt x="84860" y="43920"/>
                </a:lnTo>
                <a:lnTo>
                  <a:pt x="84840" y="43920"/>
                </a:lnTo>
                <a:lnTo>
                  <a:pt x="84830" y="43920"/>
                </a:lnTo>
                <a:lnTo>
                  <a:pt x="84790" y="43930"/>
                </a:lnTo>
                <a:lnTo>
                  <a:pt x="84770" y="43940"/>
                </a:lnTo>
                <a:lnTo>
                  <a:pt x="84760" y="43930"/>
                </a:lnTo>
                <a:lnTo>
                  <a:pt x="84760" y="43920"/>
                </a:lnTo>
                <a:lnTo>
                  <a:pt x="84750" y="43890"/>
                </a:lnTo>
                <a:lnTo>
                  <a:pt x="84750" y="43860"/>
                </a:lnTo>
                <a:lnTo>
                  <a:pt x="84770" y="43840"/>
                </a:lnTo>
                <a:lnTo>
                  <a:pt x="84790" y="43800"/>
                </a:lnTo>
                <a:lnTo>
                  <a:pt x="84770" y="43770"/>
                </a:lnTo>
                <a:lnTo>
                  <a:pt x="84740" y="43730"/>
                </a:lnTo>
                <a:lnTo>
                  <a:pt x="84710" y="43690"/>
                </a:lnTo>
                <a:lnTo>
                  <a:pt x="84690" y="43700"/>
                </a:lnTo>
                <a:lnTo>
                  <a:pt x="84670" y="43700"/>
                </a:lnTo>
                <a:lnTo>
                  <a:pt x="84640" y="43740"/>
                </a:lnTo>
                <a:lnTo>
                  <a:pt x="84640" y="43750"/>
                </a:lnTo>
                <a:lnTo>
                  <a:pt x="84640" y="43780"/>
                </a:lnTo>
                <a:lnTo>
                  <a:pt x="84640" y="43790"/>
                </a:lnTo>
                <a:lnTo>
                  <a:pt x="84620" y="43800"/>
                </a:lnTo>
                <a:lnTo>
                  <a:pt x="84610" y="43790"/>
                </a:lnTo>
                <a:lnTo>
                  <a:pt x="84610" y="43770"/>
                </a:lnTo>
                <a:lnTo>
                  <a:pt x="84600" y="43760"/>
                </a:lnTo>
                <a:lnTo>
                  <a:pt x="84590" y="43790"/>
                </a:lnTo>
                <a:lnTo>
                  <a:pt x="84590" y="43820"/>
                </a:lnTo>
                <a:lnTo>
                  <a:pt x="84590" y="43830"/>
                </a:lnTo>
                <a:lnTo>
                  <a:pt x="84580" y="43840"/>
                </a:lnTo>
                <a:lnTo>
                  <a:pt x="84580" y="43850"/>
                </a:lnTo>
                <a:lnTo>
                  <a:pt x="84580" y="43860"/>
                </a:lnTo>
                <a:lnTo>
                  <a:pt x="84580" y="43880"/>
                </a:lnTo>
                <a:lnTo>
                  <a:pt x="84590" y="43890"/>
                </a:lnTo>
                <a:lnTo>
                  <a:pt x="84600" y="43900"/>
                </a:lnTo>
                <a:lnTo>
                  <a:pt x="84600" y="43910"/>
                </a:lnTo>
                <a:lnTo>
                  <a:pt x="84590" y="43920"/>
                </a:lnTo>
                <a:lnTo>
                  <a:pt x="84590" y="43940"/>
                </a:lnTo>
                <a:lnTo>
                  <a:pt x="84580" y="43940"/>
                </a:lnTo>
                <a:lnTo>
                  <a:pt x="84570" y="43930"/>
                </a:lnTo>
                <a:lnTo>
                  <a:pt x="84560" y="43910"/>
                </a:lnTo>
                <a:lnTo>
                  <a:pt x="84560" y="43890"/>
                </a:lnTo>
                <a:lnTo>
                  <a:pt x="84550" y="43880"/>
                </a:lnTo>
                <a:lnTo>
                  <a:pt x="84550" y="43870"/>
                </a:lnTo>
                <a:lnTo>
                  <a:pt x="84540" y="43850"/>
                </a:lnTo>
                <a:lnTo>
                  <a:pt x="84510" y="43850"/>
                </a:lnTo>
                <a:lnTo>
                  <a:pt x="84500" y="43850"/>
                </a:lnTo>
                <a:lnTo>
                  <a:pt x="84460" y="43860"/>
                </a:lnTo>
                <a:lnTo>
                  <a:pt x="84440" y="43860"/>
                </a:lnTo>
                <a:lnTo>
                  <a:pt x="84420" y="43860"/>
                </a:lnTo>
                <a:lnTo>
                  <a:pt x="84370" y="43850"/>
                </a:lnTo>
                <a:lnTo>
                  <a:pt x="84350" y="43860"/>
                </a:lnTo>
                <a:lnTo>
                  <a:pt x="84340" y="43860"/>
                </a:lnTo>
                <a:lnTo>
                  <a:pt x="84350" y="43830"/>
                </a:lnTo>
                <a:lnTo>
                  <a:pt x="84380" y="43800"/>
                </a:lnTo>
                <a:lnTo>
                  <a:pt x="84380" y="43770"/>
                </a:lnTo>
                <a:lnTo>
                  <a:pt x="84390" y="43750"/>
                </a:lnTo>
                <a:lnTo>
                  <a:pt x="84400" y="43740"/>
                </a:lnTo>
                <a:lnTo>
                  <a:pt x="84420" y="43720"/>
                </a:lnTo>
                <a:lnTo>
                  <a:pt x="84450" y="43710"/>
                </a:lnTo>
                <a:lnTo>
                  <a:pt x="84470" y="43700"/>
                </a:lnTo>
                <a:lnTo>
                  <a:pt x="84480" y="43690"/>
                </a:lnTo>
                <a:lnTo>
                  <a:pt x="84470" y="43670"/>
                </a:lnTo>
                <a:lnTo>
                  <a:pt x="84480" y="43640"/>
                </a:lnTo>
                <a:lnTo>
                  <a:pt x="84480" y="43600"/>
                </a:lnTo>
                <a:lnTo>
                  <a:pt x="84500" y="43560"/>
                </a:lnTo>
                <a:lnTo>
                  <a:pt x="84530" y="43520"/>
                </a:lnTo>
                <a:lnTo>
                  <a:pt x="84540" y="43500"/>
                </a:lnTo>
                <a:lnTo>
                  <a:pt x="84560" y="43480"/>
                </a:lnTo>
                <a:lnTo>
                  <a:pt x="84570" y="43470"/>
                </a:lnTo>
                <a:lnTo>
                  <a:pt x="84590" y="43470"/>
                </a:lnTo>
                <a:lnTo>
                  <a:pt x="84610" y="43470"/>
                </a:lnTo>
                <a:lnTo>
                  <a:pt x="84640" y="43460"/>
                </a:lnTo>
                <a:lnTo>
                  <a:pt x="84680" y="43440"/>
                </a:lnTo>
                <a:lnTo>
                  <a:pt x="84700" y="43440"/>
                </a:lnTo>
                <a:lnTo>
                  <a:pt x="84710" y="43420"/>
                </a:lnTo>
                <a:lnTo>
                  <a:pt x="84710" y="43400"/>
                </a:lnTo>
                <a:lnTo>
                  <a:pt x="84700" y="43380"/>
                </a:lnTo>
                <a:lnTo>
                  <a:pt x="84680" y="43360"/>
                </a:lnTo>
                <a:lnTo>
                  <a:pt x="84650" y="43350"/>
                </a:lnTo>
                <a:lnTo>
                  <a:pt x="84640" y="43350"/>
                </a:lnTo>
                <a:lnTo>
                  <a:pt x="84620" y="43340"/>
                </a:lnTo>
                <a:lnTo>
                  <a:pt x="84610" y="43330"/>
                </a:lnTo>
                <a:lnTo>
                  <a:pt x="84600" y="43320"/>
                </a:lnTo>
                <a:lnTo>
                  <a:pt x="84600" y="43310"/>
                </a:lnTo>
                <a:lnTo>
                  <a:pt x="84600" y="43290"/>
                </a:lnTo>
                <a:lnTo>
                  <a:pt x="84590" y="43270"/>
                </a:lnTo>
                <a:lnTo>
                  <a:pt x="84570" y="43250"/>
                </a:lnTo>
                <a:lnTo>
                  <a:pt x="84570" y="43240"/>
                </a:lnTo>
                <a:lnTo>
                  <a:pt x="84550" y="43220"/>
                </a:lnTo>
                <a:lnTo>
                  <a:pt x="84550" y="43200"/>
                </a:lnTo>
                <a:lnTo>
                  <a:pt x="84570" y="43180"/>
                </a:lnTo>
                <a:lnTo>
                  <a:pt x="84590" y="43170"/>
                </a:lnTo>
                <a:lnTo>
                  <a:pt x="84600" y="43150"/>
                </a:lnTo>
                <a:lnTo>
                  <a:pt x="84620" y="43150"/>
                </a:lnTo>
                <a:lnTo>
                  <a:pt x="84630" y="43160"/>
                </a:lnTo>
                <a:lnTo>
                  <a:pt x="84620" y="43180"/>
                </a:lnTo>
                <a:lnTo>
                  <a:pt x="84640" y="43190"/>
                </a:lnTo>
                <a:lnTo>
                  <a:pt x="84660" y="43200"/>
                </a:lnTo>
                <a:lnTo>
                  <a:pt x="84670" y="43190"/>
                </a:lnTo>
                <a:lnTo>
                  <a:pt x="84680" y="43180"/>
                </a:lnTo>
                <a:lnTo>
                  <a:pt x="84690" y="43150"/>
                </a:lnTo>
                <a:lnTo>
                  <a:pt x="84680" y="43130"/>
                </a:lnTo>
                <a:lnTo>
                  <a:pt x="84680" y="43080"/>
                </a:lnTo>
                <a:lnTo>
                  <a:pt x="84670" y="43050"/>
                </a:lnTo>
                <a:lnTo>
                  <a:pt x="84660" y="43030"/>
                </a:lnTo>
                <a:lnTo>
                  <a:pt x="84630" y="43010"/>
                </a:lnTo>
                <a:lnTo>
                  <a:pt x="84590" y="43010"/>
                </a:lnTo>
                <a:lnTo>
                  <a:pt x="84570" y="43000"/>
                </a:lnTo>
                <a:lnTo>
                  <a:pt x="84540" y="43000"/>
                </a:lnTo>
                <a:lnTo>
                  <a:pt x="84520" y="43000"/>
                </a:lnTo>
                <a:lnTo>
                  <a:pt x="84500" y="43000"/>
                </a:lnTo>
                <a:lnTo>
                  <a:pt x="84460" y="43000"/>
                </a:lnTo>
                <a:lnTo>
                  <a:pt x="84430" y="43000"/>
                </a:lnTo>
                <a:lnTo>
                  <a:pt x="84410" y="43000"/>
                </a:lnTo>
                <a:lnTo>
                  <a:pt x="84370" y="43000"/>
                </a:lnTo>
                <a:lnTo>
                  <a:pt x="84340" y="43000"/>
                </a:lnTo>
                <a:lnTo>
                  <a:pt x="84310" y="43000"/>
                </a:lnTo>
                <a:lnTo>
                  <a:pt x="84290" y="42990"/>
                </a:lnTo>
                <a:lnTo>
                  <a:pt x="84250" y="42940"/>
                </a:lnTo>
                <a:lnTo>
                  <a:pt x="84220" y="42920"/>
                </a:lnTo>
                <a:lnTo>
                  <a:pt x="84200" y="42890"/>
                </a:lnTo>
                <a:lnTo>
                  <a:pt x="84170" y="42860"/>
                </a:lnTo>
                <a:lnTo>
                  <a:pt x="84140" y="42840"/>
                </a:lnTo>
                <a:lnTo>
                  <a:pt x="84130" y="42810"/>
                </a:lnTo>
                <a:lnTo>
                  <a:pt x="84130" y="42790"/>
                </a:lnTo>
                <a:lnTo>
                  <a:pt x="84130" y="42760"/>
                </a:lnTo>
                <a:lnTo>
                  <a:pt x="84130" y="42740"/>
                </a:lnTo>
                <a:lnTo>
                  <a:pt x="84120" y="42700"/>
                </a:lnTo>
                <a:lnTo>
                  <a:pt x="84120" y="42680"/>
                </a:lnTo>
                <a:lnTo>
                  <a:pt x="84120" y="42660"/>
                </a:lnTo>
                <a:lnTo>
                  <a:pt x="84110" y="42640"/>
                </a:lnTo>
                <a:lnTo>
                  <a:pt x="84110" y="42630"/>
                </a:lnTo>
                <a:lnTo>
                  <a:pt x="84100" y="42610"/>
                </a:lnTo>
                <a:lnTo>
                  <a:pt x="84110" y="42580"/>
                </a:lnTo>
                <a:lnTo>
                  <a:pt x="84110" y="42530"/>
                </a:lnTo>
                <a:lnTo>
                  <a:pt x="84110" y="42520"/>
                </a:lnTo>
                <a:lnTo>
                  <a:pt x="84120" y="42490"/>
                </a:lnTo>
                <a:lnTo>
                  <a:pt x="84130" y="42450"/>
                </a:lnTo>
                <a:lnTo>
                  <a:pt x="84140" y="42410"/>
                </a:lnTo>
                <a:lnTo>
                  <a:pt x="84140" y="42380"/>
                </a:lnTo>
                <a:lnTo>
                  <a:pt x="84160" y="42340"/>
                </a:lnTo>
                <a:lnTo>
                  <a:pt x="84160" y="42310"/>
                </a:lnTo>
                <a:lnTo>
                  <a:pt x="84160" y="42290"/>
                </a:lnTo>
                <a:lnTo>
                  <a:pt x="84150" y="42260"/>
                </a:lnTo>
                <a:lnTo>
                  <a:pt x="84140" y="42220"/>
                </a:lnTo>
                <a:lnTo>
                  <a:pt x="84130" y="42180"/>
                </a:lnTo>
                <a:lnTo>
                  <a:pt x="84110" y="42100"/>
                </a:lnTo>
                <a:lnTo>
                  <a:pt x="84100" y="42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ashkent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81200" y="36080"/>
                </a:moveTo>
                <a:lnTo>
                  <a:pt x="81130" y="36000"/>
                </a:lnTo>
                <a:lnTo>
                  <a:pt x="80890" y="35900"/>
                </a:lnTo>
                <a:lnTo>
                  <a:pt x="80700" y="35960"/>
                </a:lnTo>
                <a:lnTo>
                  <a:pt x="80550" y="36700"/>
                </a:lnTo>
                <a:lnTo>
                  <a:pt x="80250" y="37040"/>
                </a:lnTo>
                <a:lnTo>
                  <a:pt x="79870" y="37280"/>
                </a:lnTo>
                <a:lnTo>
                  <a:pt x="79320" y="37500"/>
                </a:lnTo>
                <a:lnTo>
                  <a:pt x="78820" y="37880"/>
                </a:lnTo>
                <a:lnTo>
                  <a:pt x="77840" y="38190"/>
                </a:lnTo>
                <a:lnTo>
                  <a:pt x="77730" y="38250"/>
                </a:lnTo>
                <a:lnTo>
                  <a:pt x="77620" y="38340"/>
                </a:lnTo>
                <a:lnTo>
                  <a:pt x="77400" y="38620"/>
                </a:lnTo>
                <a:lnTo>
                  <a:pt x="77270" y="38730"/>
                </a:lnTo>
                <a:lnTo>
                  <a:pt x="77130" y="38780"/>
                </a:lnTo>
                <a:lnTo>
                  <a:pt x="76970" y="38720"/>
                </a:lnTo>
                <a:lnTo>
                  <a:pt x="76900" y="38660"/>
                </a:lnTo>
                <a:lnTo>
                  <a:pt x="76840" y="38580"/>
                </a:lnTo>
                <a:lnTo>
                  <a:pt x="76750" y="38420"/>
                </a:lnTo>
                <a:lnTo>
                  <a:pt x="76690" y="38350"/>
                </a:lnTo>
                <a:lnTo>
                  <a:pt x="76560" y="38260"/>
                </a:lnTo>
                <a:lnTo>
                  <a:pt x="76490" y="38200"/>
                </a:lnTo>
                <a:lnTo>
                  <a:pt x="76290" y="37880"/>
                </a:lnTo>
                <a:lnTo>
                  <a:pt x="76170" y="37770"/>
                </a:lnTo>
                <a:lnTo>
                  <a:pt x="76000" y="37750"/>
                </a:lnTo>
                <a:lnTo>
                  <a:pt x="75910" y="37700"/>
                </a:lnTo>
                <a:lnTo>
                  <a:pt x="75850" y="37630"/>
                </a:lnTo>
                <a:lnTo>
                  <a:pt x="75780" y="37570"/>
                </a:lnTo>
                <a:lnTo>
                  <a:pt x="75680" y="37560"/>
                </a:lnTo>
                <a:lnTo>
                  <a:pt x="75510" y="37620"/>
                </a:lnTo>
                <a:lnTo>
                  <a:pt x="75420" y="37660"/>
                </a:lnTo>
                <a:lnTo>
                  <a:pt x="75350" y="37730"/>
                </a:lnTo>
                <a:lnTo>
                  <a:pt x="75210" y="37900"/>
                </a:lnTo>
                <a:lnTo>
                  <a:pt x="75130" y="38080"/>
                </a:lnTo>
                <a:lnTo>
                  <a:pt x="75090" y="38290"/>
                </a:lnTo>
                <a:lnTo>
                  <a:pt x="75090" y="38550"/>
                </a:lnTo>
                <a:lnTo>
                  <a:pt x="75130" y="38920"/>
                </a:lnTo>
                <a:lnTo>
                  <a:pt x="75110" y="39020"/>
                </a:lnTo>
                <a:lnTo>
                  <a:pt x="75030" y="39060"/>
                </a:lnTo>
                <a:lnTo>
                  <a:pt x="74710" y="39090"/>
                </a:lnTo>
                <a:lnTo>
                  <a:pt x="74520" y="39220"/>
                </a:lnTo>
                <a:lnTo>
                  <a:pt x="74520" y="39360"/>
                </a:lnTo>
                <a:lnTo>
                  <a:pt x="74730" y="39730"/>
                </a:lnTo>
                <a:lnTo>
                  <a:pt x="74840" y="40120"/>
                </a:lnTo>
                <a:lnTo>
                  <a:pt x="74890" y="40240"/>
                </a:lnTo>
                <a:lnTo>
                  <a:pt x="75030" y="40490"/>
                </a:lnTo>
                <a:lnTo>
                  <a:pt x="75090" y="40630"/>
                </a:lnTo>
                <a:lnTo>
                  <a:pt x="75120" y="40780"/>
                </a:lnTo>
                <a:lnTo>
                  <a:pt x="75090" y="41120"/>
                </a:lnTo>
                <a:lnTo>
                  <a:pt x="74910" y="41150"/>
                </a:lnTo>
                <a:lnTo>
                  <a:pt x="74710" y="41070"/>
                </a:lnTo>
                <a:lnTo>
                  <a:pt x="74570" y="41090"/>
                </a:lnTo>
                <a:lnTo>
                  <a:pt x="74590" y="41290"/>
                </a:lnTo>
                <a:lnTo>
                  <a:pt x="74980" y="41640"/>
                </a:lnTo>
                <a:lnTo>
                  <a:pt x="74980" y="41810"/>
                </a:lnTo>
                <a:lnTo>
                  <a:pt x="74780" y="41900"/>
                </a:lnTo>
                <a:lnTo>
                  <a:pt x="74520" y="41890"/>
                </a:lnTo>
                <a:lnTo>
                  <a:pt x="74040" y="41750"/>
                </a:lnTo>
                <a:lnTo>
                  <a:pt x="73860" y="41650"/>
                </a:lnTo>
                <a:lnTo>
                  <a:pt x="73890" y="41560"/>
                </a:lnTo>
                <a:lnTo>
                  <a:pt x="73960" y="41290"/>
                </a:lnTo>
                <a:lnTo>
                  <a:pt x="73950" y="41180"/>
                </a:lnTo>
                <a:lnTo>
                  <a:pt x="73920" y="41130"/>
                </a:lnTo>
                <a:lnTo>
                  <a:pt x="73840" y="40930"/>
                </a:lnTo>
                <a:lnTo>
                  <a:pt x="73950" y="40300"/>
                </a:lnTo>
                <a:lnTo>
                  <a:pt x="73970" y="40250"/>
                </a:lnTo>
                <a:lnTo>
                  <a:pt x="74000" y="40180"/>
                </a:lnTo>
                <a:lnTo>
                  <a:pt x="74030" y="40130"/>
                </a:lnTo>
                <a:lnTo>
                  <a:pt x="74100" y="40030"/>
                </a:lnTo>
                <a:lnTo>
                  <a:pt x="74120" y="39970"/>
                </a:lnTo>
                <a:lnTo>
                  <a:pt x="74120" y="39900"/>
                </a:lnTo>
                <a:lnTo>
                  <a:pt x="74100" y="39840"/>
                </a:lnTo>
                <a:lnTo>
                  <a:pt x="74090" y="39790"/>
                </a:lnTo>
                <a:lnTo>
                  <a:pt x="74050" y="39740"/>
                </a:lnTo>
                <a:lnTo>
                  <a:pt x="74000" y="39690"/>
                </a:lnTo>
                <a:lnTo>
                  <a:pt x="73990" y="39630"/>
                </a:lnTo>
                <a:lnTo>
                  <a:pt x="74090" y="39580"/>
                </a:lnTo>
                <a:lnTo>
                  <a:pt x="74040" y="39540"/>
                </a:lnTo>
                <a:lnTo>
                  <a:pt x="73980" y="39520"/>
                </a:lnTo>
                <a:lnTo>
                  <a:pt x="73930" y="39520"/>
                </a:lnTo>
                <a:lnTo>
                  <a:pt x="73870" y="39530"/>
                </a:lnTo>
                <a:lnTo>
                  <a:pt x="73930" y="39270"/>
                </a:lnTo>
                <a:lnTo>
                  <a:pt x="73980" y="39180"/>
                </a:lnTo>
                <a:lnTo>
                  <a:pt x="74110" y="39120"/>
                </a:lnTo>
                <a:lnTo>
                  <a:pt x="74110" y="39070"/>
                </a:lnTo>
                <a:lnTo>
                  <a:pt x="74080" y="39020"/>
                </a:lnTo>
                <a:lnTo>
                  <a:pt x="74030" y="39000"/>
                </a:lnTo>
                <a:lnTo>
                  <a:pt x="73980" y="39030"/>
                </a:lnTo>
                <a:lnTo>
                  <a:pt x="73920" y="39080"/>
                </a:lnTo>
                <a:lnTo>
                  <a:pt x="73870" y="39120"/>
                </a:lnTo>
                <a:lnTo>
                  <a:pt x="73830" y="39100"/>
                </a:lnTo>
                <a:lnTo>
                  <a:pt x="73830" y="39040"/>
                </a:lnTo>
                <a:lnTo>
                  <a:pt x="73920" y="38960"/>
                </a:lnTo>
                <a:lnTo>
                  <a:pt x="73940" y="38900"/>
                </a:lnTo>
                <a:lnTo>
                  <a:pt x="73910" y="38840"/>
                </a:lnTo>
                <a:lnTo>
                  <a:pt x="73810" y="38750"/>
                </a:lnTo>
                <a:lnTo>
                  <a:pt x="73750" y="38580"/>
                </a:lnTo>
                <a:lnTo>
                  <a:pt x="73650" y="38570"/>
                </a:lnTo>
                <a:lnTo>
                  <a:pt x="73430" y="38620"/>
                </a:lnTo>
                <a:lnTo>
                  <a:pt x="73520" y="38470"/>
                </a:lnTo>
                <a:lnTo>
                  <a:pt x="73530" y="38400"/>
                </a:lnTo>
                <a:lnTo>
                  <a:pt x="73480" y="38370"/>
                </a:lnTo>
                <a:lnTo>
                  <a:pt x="73400" y="38400"/>
                </a:lnTo>
                <a:lnTo>
                  <a:pt x="73330" y="38450"/>
                </a:lnTo>
                <a:lnTo>
                  <a:pt x="73260" y="38470"/>
                </a:lnTo>
                <a:lnTo>
                  <a:pt x="73170" y="38420"/>
                </a:lnTo>
                <a:lnTo>
                  <a:pt x="73240" y="38330"/>
                </a:lnTo>
                <a:lnTo>
                  <a:pt x="73230" y="38240"/>
                </a:lnTo>
                <a:lnTo>
                  <a:pt x="73170" y="38150"/>
                </a:lnTo>
                <a:lnTo>
                  <a:pt x="73100" y="38090"/>
                </a:lnTo>
                <a:lnTo>
                  <a:pt x="73060" y="38070"/>
                </a:lnTo>
                <a:lnTo>
                  <a:pt x="73030" y="38080"/>
                </a:lnTo>
                <a:lnTo>
                  <a:pt x="72990" y="38080"/>
                </a:lnTo>
                <a:lnTo>
                  <a:pt x="72950" y="38040"/>
                </a:lnTo>
                <a:lnTo>
                  <a:pt x="72950" y="38010"/>
                </a:lnTo>
                <a:lnTo>
                  <a:pt x="72960" y="37930"/>
                </a:lnTo>
                <a:lnTo>
                  <a:pt x="72950" y="37900"/>
                </a:lnTo>
                <a:lnTo>
                  <a:pt x="72900" y="37790"/>
                </a:lnTo>
                <a:lnTo>
                  <a:pt x="72870" y="37750"/>
                </a:lnTo>
                <a:lnTo>
                  <a:pt x="72810" y="37700"/>
                </a:lnTo>
                <a:lnTo>
                  <a:pt x="72670" y="37630"/>
                </a:lnTo>
                <a:lnTo>
                  <a:pt x="72630" y="37600"/>
                </a:lnTo>
                <a:lnTo>
                  <a:pt x="72590" y="37550"/>
                </a:lnTo>
                <a:lnTo>
                  <a:pt x="72530" y="37430"/>
                </a:lnTo>
                <a:lnTo>
                  <a:pt x="72490" y="37370"/>
                </a:lnTo>
                <a:lnTo>
                  <a:pt x="72410" y="37310"/>
                </a:lnTo>
                <a:lnTo>
                  <a:pt x="72290" y="37260"/>
                </a:lnTo>
                <a:lnTo>
                  <a:pt x="72170" y="37240"/>
                </a:lnTo>
                <a:lnTo>
                  <a:pt x="72090" y="37270"/>
                </a:lnTo>
                <a:lnTo>
                  <a:pt x="72070" y="37150"/>
                </a:lnTo>
                <a:lnTo>
                  <a:pt x="72050" y="37100"/>
                </a:lnTo>
                <a:lnTo>
                  <a:pt x="72030" y="37110"/>
                </a:lnTo>
                <a:lnTo>
                  <a:pt x="71990" y="37140"/>
                </a:lnTo>
                <a:lnTo>
                  <a:pt x="71960" y="37120"/>
                </a:lnTo>
                <a:lnTo>
                  <a:pt x="71940" y="37070"/>
                </a:lnTo>
                <a:lnTo>
                  <a:pt x="71940" y="36900"/>
                </a:lnTo>
                <a:lnTo>
                  <a:pt x="71920" y="36830"/>
                </a:lnTo>
                <a:lnTo>
                  <a:pt x="71880" y="36770"/>
                </a:lnTo>
                <a:lnTo>
                  <a:pt x="71660" y="36570"/>
                </a:lnTo>
                <a:lnTo>
                  <a:pt x="71680" y="36550"/>
                </a:lnTo>
                <a:lnTo>
                  <a:pt x="71670" y="36520"/>
                </a:lnTo>
                <a:lnTo>
                  <a:pt x="71670" y="36510"/>
                </a:lnTo>
                <a:lnTo>
                  <a:pt x="71680" y="36510"/>
                </a:lnTo>
                <a:lnTo>
                  <a:pt x="71690" y="36500"/>
                </a:lnTo>
                <a:lnTo>
                  <a:pt x="71690" y="36490"/>
                </a:lnTo>
                <a:lnTo>
                  <a:pt x="71780" y="36450"/>
                </a:lnTo>
                <a:lnTo>
                  <a:pt x="71790" y="36460"/>
                </a:lnTo>
                <a:lnTo>
                  <a:pt x="71790" y="36450"/>
                </a:lnTo>
                <a:lnTo>
                  <a:pt x="71820" y="36430"/>
                </a:lnTo>
                <a:lnTo>
                  <a:pt x="71830" y="36430"/>
                </a:lnTo>
                <a:lnTo>
                  <a:pt x="71830" y="36420"/>
                </a:lnTo>
                <a:lnTo>
                  <a:pt x="71840" y="36420"/>
                </a:lnTo>
                <a:lnTo>
                  <a:pt x="71850" y="36420"/>
                </a:lnTo>
                <a:lnTo>
                  <a:pt x="71860" y="36420"/>
                </a:lnTo>
                <a:lnTo>
                  <a:pt x="71860" y="36410"/>
                </a:lnTo>
                <a:lnTo>
                  <a:pt x="71870" y="36420"/>
                </a:lnTo>
                <a:lnTo>
                  <a:pt x="71880" y="36420"/>
                </a:lnTo>
                <a:lnTo>
                  <a:pt x="71890" y="36420"/>
                </a:lnTo>
                <a:lnTo>
                  <a:pt x="71900" y="36420"/>
                </a:lnTo>
                <a:lnTo>
                  <a:pt x="71920" y="36420"/>
                </a:lnTo>
                <a:lnTo>
                  <a:pt x="71920" y="36430"/>
                </a:lnTo>
                <a:lnTo>
                  <a:pt x="71930" y="36430"/>
                </a:lnTo>
                <a:lnTo>
                  <a:pt x="71940" y="36430"/>
                </a:lnTo>
                <a:lnTo>
                  <a:pt x="71950" y="36430"/>
                </a:lnTo>
                <a:lnTo>
                  <a:pt x="71960" y="36420"/>
                </a:lnTo>
                <a:lnTo>
                  <a:pt x="71970" y="36410"/>
                </a:lnTo>
                <a:lnTo>
                  <a:pt x="71980" y="36400"/>
                </a:lnTo>
                <a:lnTo>
                  <a:pt x="71990" y="36400"/>
                </a:lnTo>
                <a:lnTo>
                  <a:pt x="72000" y="36400"/>
                </a:lnTo>
                <a:lnTo>
                  <a:pt x="72010" y="36400"/>
                </a:lnTo>
                <a:lnTo>
                  <a:pt x="72020" y="36400"/>
                </a:lnTo>
                <a:lnTo>
                  <a:pt x="72030" y="36400"/>
                </a:lnTo>
                <a:lnTo>
                  <a:pt x="72030" y="36390"/>
                </a:lnTo>
                <a:lnTo>
                  <a:pt x="72040" y="36390"/>
                </a:lnTo>
                <a:lnTo>
                  <a:pt x="72040" y="36380"/>
                </a:lnTo>
                <a:lnTo>
                  <a:pt x="72050" y="36380"/>
                </a:lnTo>
                <a:lnTo>
                  <a:pt x="72050" y="36370"/>
                </a:lnTo>
                <a:lnTo>
                  <a:pt x="72060" y="36370"/>
                </a:lnTo>
                <a:lnTo>
                  <a:pt x="72060" y="36360"/>
                </a:lnTo>
                <a:lnTo>
                  <a:pt x="72060" y="36370"/>
                </a:lnTo>
                <a:lnTo>
                  <a:pt x="72070" y="36370"/>
                </a:lnTo>
                <a:lnTo>
                  <a:pt x="72070" y="36360"/>
                </a:lnTo>
                <a:lnTo>
                  <a:pt x="72070" y="36350"/>
                </a:lnTo>
                <a:lnTo>
                  <a:pt x="72070" y="36360"/>
                </a:lnTo>
                <a:lnTo>
                  <a:pt x="72080" y="36350"/>
                </a:lnTo>
                <a:lnTo>
                  <a:pt x="72080" y="36340"/>
                </a:lnTo>
                <a:lnTo>
                  <a:pt x="72090" y="36330"/>
                </a:lnTo>
                <a:lnTo>
                  <a:pt x="72100" y="36330"/>
                </a:lnTo>
                <a:lnTo>
                  <a:pt x="72090" y="36330"/>
                </a:lnTo>
                <a:lnTo>
                  <a:pt x="72100" y="36340"/>
                </a:lnTo>
                <a:lnTo>
                  <a:pt x="72100" y="36330"/>
                </a:lnTo>
                <a:lnTo>
                  <a:pt x="72100" y="36320"/>
                </a:lnTo>
                <a:lnTo>
                  <a:pt x="72090" y="36320"/>
                </a:lnTo>
                <a:lnTo>
                  <a:pt x="72100" y="36320"/>
                </a:lnTo>
                <a:lnTo>
                  <a:pt x="72110" y="36320"/>
                </a:lnTo>
                <a:lnTo>
                  <a:pt x="72110" y="36330"/>
                </a:lnTo>
                <a:lnTo>
                  <a:pt x="72110" y="36320"/>
                </a:lnTo>
                <a:lnTo>
                  <a:pt x="72120" y="36320"/>
                </a:lnTo>
                <a:lnTo>
                  <a:pt x="72130" y="36320"/>
                </a:lnTo>
                <a:lnTo>
                  <a:pt x="72140" y="36320"/>
                </a:lnTo>
                <a:lnTo>
                  <a:pt x="72140" y="36310"/>
                </a:lnTo>
                <a:lnTo>
                  <a:pt x="72130" y="36310"/>
                </a:lnTo>
                <a:lnTo>
                  <a:pt x="72130" y="36300"/>
                </a:lnTo>
                <a:lnTo>
                  <a:pt x="72140" y="36300"/>
                </a:lnTo>
                <a:lnTo>
                  <a:pt x="72130" y="36290"/>
                </a:lnTo>
                <a:lnTo>
                  <a:pt x="72130" y="36300"/>
                </a:lnTo>
                <a:lnTo>
                  <a:pt x="72130" y="36290"/>
                </a:lnTo>
                <a:lnTo>
                  <a:pt x="72130" y="36280"/>
                </a:lnTo>
                <a:lnTo>
                  <a:pt x="72140" y="36280"/>
                </a:lnTo>
                <a:lnTo>
                  <a:pt x="72140" y="36270"/>
                </a:lnTo>
                <a:lnTo>
                  <a:pt x="72130" y="36270"/>
                </a:lnTo>
                <a:lnTo>
                  <a:pt x="72130" y="36260"/>
                </a:lnTo>
                <a:lnTo>
                  <a:pt x="72130" y="36250"/>
                </a:lnTo>
                <a:lnTo>
                  <a:pt x="72140" y="36250"/>
                </a:lnTo>
                <a:lnTo>
                  <a:pt x="72140" y="36240"/>
                </a:lnTo>
                <a:lnTo>
                  <a:pt x="72150" y="36240"/>
                </a:lnTo>
                <a:lnTo>
                  <a:pt x="72150" y="36230"/>
                </a:lnTo>
                <a:lnTo>
                  <a:pt x="72160" y="36230"/>
                </a:lnTo>
                <a:lnTo>
                  <a:pt x="72170" y="36230"/>
                </a:lnTo>
                <a:lnTo>
                  <a:pt x="72170" y="36220"/>
                </a:lnTo>
                <a:lnTo>
                  <a:pt x="72160" y="36220"/>
                </a:lnTo>
                <a:lnTo>
                  <a:pt x="72160" y="36210"/>
                </a:lnTo>
                <a:lnTo>
                  <a:pt x="72170" y="36210"/>
                </a:lnTo>
                <a:lnTo>
                  <a:pt x="72180" y="36210"/>
                </a:lnTo>
                <a:lnTo>
                  <a:pt x="72180" y="36200"/>
                </a:lnTo>
                <a:lnTo>
                  <a:pt x="72180" y="36190"/>
                </a:lnTo>
                <a:lnTo>
                  <a:pt x="72170" y="36190"/>
                </a:lnTo>
                <a:lnTo>
                  <a:pt x="72170" y="36180"/>
                </a:lnTo>
                <a:lnTo>
                  <a:pt x="72160" y="36180"/>
                </a:lnTo>
                <a:lnTo>
                  <a:pt x="72160" y="36170"/>
                </a:lnTo>
                <a:lnTo>
                  <a:pt x="72160" y="36160"/>
                </a:lnTo>
                <a:lnTo>
                  <a:pt x="72170" y="36160"/>
                </a:lnTo>
                <a:lnTo>
                  <a:pt x="72170" y="36150"/>
                </a:lnTo>
                <a:lnTo>
                  <a:pt x="72170" y="36160"/>
                </a:lnTo>
                <a:lnTo>
                  <a:pt x="72180" y="36160"/>
                </a:lnTo>
                <a:lnTo>
                  <a:pt x="72180" y="36150"/>
                </a:lnTo>
                <a:lnTo>
                  <a:pt x="72190" y="36150"/>
                </a:lnTo>
                <a:lnTo>
                  <a:pt x="72200" y="36150"/>
                </a:lnTo>
                <a:lnTo>
                  <a:pt x="72200" y="36140"/>
                </a:lnTo>
                <a:lnTo>
                  <a:pt x="72180" y="36130"/>
                </a:lnTo>
                <a:lnTo>
                  <a:pt x="72180" y="36120"/>
                </a:lnTo>
                <a:lnTo>
                  <a:pt x="72180" y="36110"/>
                </a:lnTo>
                <a:lnTo>
                  <a:pt x="72170" y="36110"/>
                </a:lnTo>
                <a:lnTo>
                  <a:pt x="72170" y="36100"/>
                </a:lnTo>
                <a:lnTo>
                  <a:pt x="72160" y="36110"/>
                </a:lnTo>
                <a:lnTo>
                  <a:pt x="72160" y="36100"/>
                </a:lnTo>
                <a:lnTo>
                  <a:pt x="72160" y="36090"/>
                </a:lnTo>
                <a:lnTo>
                  <a:pt x="72140" y="36120"/>
                </a:lnTo>
                <a:lnTo>
                  <a:pt x="72130" y="36150"/>
                </a:lnTo>
                <a:lnTo>
                  <a:pt x="72100" y="36150"/>
                </a:lnTo>
                <a:lnTo>
                  <a:pt x="72050" y="36080"/>
                </a:lnTo>
                <a:lnTo>
                  <a:pt x="72020" y="36030"/>
                </a:lnTo>
                <a:lnTo>
                  <a:pt x="72020" y="36020"/>
                </a:lnTo>
                <a:lnTo>
                  <a:pt x="72120" y="35740"/>
                </a:lnTo>
                <a:lnTo>
                  <a:pt x="72190" y="35650"/>
                </a:lnTo>
                <a:lnTo>
                  <a:pt x="72270" y="35570"/>
                </a:lnTo>
                <a:lnTo>
                  <a:pt x="72450" y="35490"/>
                </a:lnTo>
                <a:lnTo>
                  <a:pt x="72630" y="35410"/>
                </a:lnTo>
                <a:lnTo>
                  <a:pt x="72700" y="35300"/>
                </a:lnTo>
                <a:lnTo>
                  <a:pt x="72760" y="35180"/>
                </a:lnTo>
                <a:lnTo>
                  <a:pt x="72800" y="35140"/>
                </a:lnTo>
                <a:lnTo>
                  <a:pt x="72830" y="35090"/>
                </a:lnTo>
                <a:lnTo>
                  <a:pt x="72890" y="35070"/>
                </a:lnTo>
                <a:lnTo>
                  <a:pt x="72940" y="35060"/>
                </a:lnTo>
                <a:lnTo>
                  <a:pt x="73050" y="35040"/>
                </a:lnTo>
                <a:lnTo>
                  <a:pt x="73170" y="35030"/>
                </a:lnTo>
                <a:lnTo>
                  <a:pt x="73260" y="34980"/>
                </a:lnTo>
                <a:lnTo>
                  <a:pt x="73360" y="34930"/>
                </a:lnTo>
                <a:lnTo>
                  <a:pt x="73450" y="34870"/>
                </a:lnTo>
                <a:lnTo>
                  <a:pt x="73540" y="34810"/>
                </a:lnTo>
                <a:lnTo>
                  <a:pt x="73590" y="34760"/>
                </a:lnTo>
                <a:lnTo>
                  <a:pt x="73630" y="34720"/>
                </a:lnTo>
                <a:lnTo>
                  <a:pt x="73650" y="34680"/>
                </a:lnTo>
                <a:lnTo>
                  <a:pt x="73670" y="34640"/>
                </a:lnTo>
                <a:lnTo>
                  <a:pt x="73720" y="34300"/>
                </a:lnTo>
                <a:lnTo>
                  <a:pt x="73760" y="33960"/>
                </a:lnTo>
                <a:lnTo>
                  <a:pt x="73750" y="33910"/>
                </a:lnTo>
                <a:lnTo>
                  <a:pt x="73750" y="33850"/>
                </a:lnTo>
                <a:lnTo>
                  <a:pt x="73740" y="33810"/>
                </a:lnTo>
                <a:lnTo>
                  <a:pt x="73740" y="33780"/>
                </a:lnTo>
                <a:lnTo>
                  <a:pt x="73750" y="33780"/>
                </a:lnTo>
                <a:lnTo>
                  <a:pt x="73800" y="33840"/>
                </a:lnTo>
                <a:lnTo>
                  <a:pt x="73840" y="33840"/>
                </a:lnTo>
                <a:lnTo>
                  <a:pt x="73860" y="33840"/>
                </a:lnTo>
                <a:lnTo>
                  <a:pt x="73880" y="33830"/>
                </a:lnTo>
                <a:lnTo>
                  <a:pt x="73940" y="33790"/>
                </a:lnTo>
                <a:lnTo>
                  <a:pt x="73940" y="33780"/>
                </a:lnTo>
                <a:lnTo>
                  <a:pt x="73940" y="33760"/>
                </a:lnTo>
                <a:lnTo>
                  <a:pt x="73950" y="33750"/>
                </a:lnTo>
                <a:lnTo>
                  <a:pt x="73990" y="33670"/>
                </a:lnTo>
                <a:lnTo>
                  <a:pt x="74020" y="33610"/>
                </a:lnTo>
                <a:lnTo>
                  <a:pt x="74020" y="33570"/>
                </a:lnTo>
                <a:lnTo>
                  <a:pt x="74020" y="33560"/>
                </a:lnTo>
                <a:lnTo>
                  <a:pt x="74070" y="33460"/>
                </a:lnTo>
                <a:lnTo>
                  <a:pt x="74260" y="33370"/>
                </a:lnTo>
                <a:lnTo>
                  <a:pt x="74320" y="33320"/>
                </a:lnTo>
                <a:lnTo>
                  <a:pt x="74370" y="33260"/>
                </a:lnTo>
                <a:lnTo>
                  <a:pt x="74380" y="33250"/>
                </a:lnTo>
                <a:lnTo>
                  <a:pt x="74400" y="33160"/>
                </a:lnTo>
                <a:lnTo>
                  <a:pt x="74420" y="33100"/>
                </a:lnTo>
                <a:lnTo>
                  <a:pt x="74440" y="33050"/>
                </a:lnTo>
                <a:lnTo>
                  <a:pt x="74470" y="33030"/>
                </a:lnTo>
                <a:lnTo>
                  <a:pt x="74590" y="32960"/>
                </a:lnTo>
                <a:lnTo>
                  <a:pt x="74640" y="32950"/>
                </a:lnTo>
                <a:lnTo>
                  <a:pt x="74690" y="32930"/>
                </a:lnTo>
                <a:lnTo>
                  <a:pt x="74720" y="32930"/>
                </a:lnTo>
                <a:lnTo>
                  <a:pt x="74750" y="32930"/>
                </a:lnTo>
                <a:lnTo>
                  <a:pt x="74770" y="32930"/>
                </a:lnTo>
                <a:lnTo>
                  <a:pt x="74790" y="32940"/>
                </a:lnTo>
                <a:lnTo>
                  <a:pt x="74850" y="32930"/>
                </a:lnTo>
                <a:lnTo>
                  <a:pt x="74920" y="32920"/>
                </a:lnTo>
                <a:lnTo>
                  <a:pt x="74960" y="32930"/>
                </a:lnTo>
                <a:lnTo>
                  <a:pt x="74980" y="32940"/>
                </a:lnTo>
                <a:lnTo>
                  <a:pt x="75010" y="32960"/>
                </a:lnTo>
                <a:lnTo>
                  <a:pt x="75100" y="33010"/>
                </a:lnTo>
                <a:lnTo>
                  <a:pt x="75120" y="33010"/>
                </a:lnTo>
                <a:lnTo>
                  <a:pt x="75150" y="33010"/>
                </a:lnTo>
                <a:lnTo>
                  <a:pt x="75170" y="33000"/>
                </a:lnTo>
                <a:lnTo>
                  <a:pt x="75280" y="32990"/>
                </a:lnTo>
                <a:lnTo>
                  <a:pt x="75300" y="32970"/>
                </a:lnTo>
                <a:lnTo>
                  <a:pt x="75320" y="32970"/>
                </a:lnTo>
                <a:lnTo>
                  <a:pt x="75340" y="32970"/>
                </a:lnTo>
                <a:lnTo>
                  <a:pt x="75390" y="32970"/>
                </a:lnTo>
                <a:lnTo>
                  <a:pt x="75400" y="32970"/>
                </a:lnTo>
                <a:lnTo>
                  <a:pt x="75410" y="32960"/>
                </a:lnTo>
                <a:lnTo>
                  <a:pt x="75420" y="32950"/>
                </a:lnTo>
                <a:lnTo>
                  <a:pt x="75430" y="32950"/>
                </a:lnTo>
                <a:lnTo>
                  <a:pt x="75440" y="32940"/>
                </a:lnTo>
                <a:lnTo>
                  <a:pt x="75460" y="32940"/>
                </a:lnTo>
                <a:lnTo>
                  <a:pt x="75540" y="32950"/>
                </a:lnTo>
                <a:lnTo>
                  <a:pt x="75640" y="32970"/>
                </a:lnTo>
                <a:lnTo>
                  <a:pt x="75710" y="32980"/>
                </a:lnTo>
                <a:lnTo>
                  <a:pt x="75760" y="32950"/>
                </a:lnTo>
                <a:lnTo>
                  <a:pt x="75760" y="32940"/>
                </a:lnTo>
                <a:lnTo>
                  <a:pt x="75790" y="32870"/>
                </a:lnTo>
                <a:lnTo>
                  <a:pt x="75790" y="32860"/>
                </a:lnTo>
                <a:lnTo>
                  <a:pt x="75800" y="32840"/>
                </a:lnTo>
                <a:lnTo>
                  <a:pt x="75760" y="32810"/>
                </a:lnTo>
                <a:lnTo>
                  <a:pt x="75660" y="32750"/>
                </a:lnTo>
                <a:lnTo>
                  <a:pt x="75640" y="32720"/>
                </a:lnTo>
                <a:lnTo>
                  <a:pt x="75620" y="32690"/>
                </a:lnTo>
                <a:lnTo>
                  <a:pt x="75610" y="32650"/>
                </a:lnTo>
                <a:lnTo>
                  <a:pt x="75620" y="32640"/>
                </a:lnTo>
                <a:lnTo>
                  <a:pt x="75620" y="32630"/>
                </a:lnTo>
                <a:lnTo>
                  <a:pt x="75630" y="32610"/>
                </a:lnTo>
                <a:lnTo>
                  <a:pt x="75640" y="32600"/>
                </a:lnTo>
                <a:lnTo>
                  <a:pt x="75700" y="32500"/>
                </a:lnTo>
                <a:lnTo>
                  <a:pt x="75890" y="32340"/>
                </a:lnTo>
                <a:lnTo>
                  <a:pt x="75900" y="32340"/>
                </a:lnTo>
                <a:lnTo>
                  <a:pt x="75910" y="32330"/>
                </a:lnTo>
                <a:lnTo>
                  <a:pt x="75930" y="32320"/>
                </a:lnTo>
                <a:lnTo>
                  <a:pt x="75940" y="32320"/>
                </a:lnTo>
                <a:lnTo>
                  <a:pt x="75970" y="32330"/>
                </a:lnTo>
                <a:lnTo>
                  <a:pt x="76110" y="32290"/>
                </a:lnTo>
                <a:lnTo>
                  <a:pt x="76160" y="32270"/>
                </a:lnTo>
                <a:lnTo>
                  <a:pt x="76200" y="32250"/>
                </a:lnTo>
                <a:lnTo>
                  <a:pt x="76220" y="32220"/>
                </a:lnTo>
                <a:lnTo>
                  <a:pt x="76220" y="32210"/>
                </a:lnTo>
                <a:lnTo>
                  <a:pt x="76270" y="32070"/>
                </a:lnTo>
                <a:lnTo>
                  <a:pt x="76280" y="32050"/>
                </a:lnTo>
                <a:lnTo>
                  <a:pt x="76280" y="32030"/>
                </a:lnTo>
                <a:lnTo>
                  <a:pt x="76330" y="31970"/>
                </a:lnTo>
                <a:lnTo>
                  <a:pt x="76430" y="31870"/>
                </a:lnTo>
                <a:lnTo>
                  <a:pt x="76480" y="31810"/>
                </a:lnTo>
                <a:lnTo>
                  <a:pt x="76520" y="31780"/>
                </a:lnTo>
                <a:lnTo>
                  <a:pt x="76590" y="31730"/>
                </a:lnTo>
                <a:lnTo>
                  <a:pt x="76610" y="31690"/>
                </a:lnTo>
                <a:lnTo>
                  <a:pt x="76620" y="31670"/>
                </a:lnTo>
                <a:lnTo>
                  <a:pt x="76680" y="31610"/>
                </a:lnTo>
                <a:lnTo>
                  <a:pt x="76760" y="31540"/>
                </a:lnTo>
                <a:lnTo>
                  <a:pt x="76790" y="31520"/>
                </a:lnTo>
                <a:lnTo>
                  <a:pt x="76820" y="31510"/>
                </a:lnTo>
                <a:lnTo>
                  <a:pt x="76920" y="31500"/>
                </a:lnTo>
                <a:lnTo>
                  <a:pt x="76930" y="31490"/>
                </a:lnTo>
                <a:lnTo>
                  <a:pt x="76960" y="31490"/>
                </a:lnTo>
                <a:lnTo>
                  <a:pt x="77090" y="31450"/>
                </a:lnTo>
                <a:lnTo>
                  <a:pt x="77130" y="31440"/>
                </a:lnTo>
                <a:lnTo>
                  <a:pt x="77180" y="31420"/>
                </a:lnTo>
                <a:lnTo>
                  <a:pt x="77210" y="31400"/>
                </a:lnTo>
                <a:lnTo>
                  <a:pt x="77270" y="31340"/>
                </a:lnTo>
                <a:lnTo>
                  <a:pt x="77280" y="31330"/>
                </a:lnTo>
                <a:lnTo>
                  <a:pt x="77490" y="31270"/>
                </a:lnTo>
                <a:lnTo>
                  <a:pt x="77790" y="31260"/>
                </a:lnTo>
                <a:lnTo>
                  <a:pt x="78080" y="31250"/>
                </a:lnTo>
                <a:lnTo>
                  <a:pt x="78120" y="31230"/>
                </a:lnTo>
                <a:lnTo>
                  <a:pt x="78140" y="31260"/>
                </a:lnTo>
                <a:lnTo>
                  <a:pt x="78160" y="31260"/>
                </a:lnTo>
                <a:lnTo>
                  <a:pt x="78190" y="31260"/>
                </a:lnTo>
                <a:lnTo>
                  <a:pt x="78220" y="31260"/>
                </a:lnTo>
                <a:lnTo>
                  <a:pt x="78340" y="31210"/>
                </a:lnTo>
                <a:lnTo>
                  <a:pt x="78380" y="31200"/>
                </a:lnTo>
                <a:lnTo>
                  <a:pt x="78390" y="31200"/>
                </a:lnTo>
                <a:lnTo>
                  <a:pt x="78480" y="31150"/>
                </a:lnTo>
                <a:lnTo>
                  <a:pt x="78490" y="31140"/>
                </a:lnTo>
                <a:lnTo>
                  <a:pt x="78490" y="31130"/>
                </a:lnTo>
                <a:lnTo>
                  <a:pt x="78510" y="31110"/>
                </a:lnTo>
                <a:lnTo>
                  <a:pt x="78640" y="30770"/>
                </a:lnTo>
                <a:lnTo>
                  <a:pt x="78770" y="30730"/>
                </a:lnTo>
                <a:lnTo>
                  <a:pt x="78880" y="30690"/>
                </a:lnTo>
                <a:lnTo>
                  <a:pt x="78880" y="30760"/>
                </a:lnTo>
                <a:lnTo>
                  <a:pt x="78890" y="30780"/>
                </a:lnTo>
                <a:lnTo>
                  <a:pt x="78890" y="30790"/>
                </a:lnTo>
                <a:lnTo>
                  <a:pt x="78910" y="30800"/>
                </a:lnTo>
                <a:lnTo>
                  <a:pt x="78940" y="30810"/>
                </a:lnTo>
                <a:lnTo>
                  <a:pt x="78970" y="30790"/>
                </a:lnTo>
                <a:lnTo>
                  <a:pt x="79010" y="30760"/>
                </a:lnTo>
                <a:lnTo>
                  <a:pt x="79050" y="30610"/>
                </a:lnTo>
                <a:lnTo>
                  <a:pt x="79080" y="30560"/>
                </a:lnTo>
                <a:lnTo>
                  <a:pt x="79140" y="30510"/>
                </a:lnTo>
                <a:lnTo>
                  <a:pt x="79350" y="30350"/>
                </a:lnTo>
                <a:lnTo>
                  <a:pt x="79540" y="30260"/>
                </a:lnTo>
                <a:lnTo>
                  <a:pt x="79550" y="30260"/>
                </a:lnTo>
                <a:lnTo>
                  <a:pt x="79610" y="30220"/>
                </a:lnTo>
                <a:lnTo>
                  <a:pt x="79680" y="30100"/>
                </a:lnTo>
                <a:lnTo>
                  <a:pt x="79730" y="30000"/>
                </a:lnTo>
                <a:lnTo>
                  <a:pt x="79760" y="29880"/>
                </a:lnTo>
                <a:lnTo>
                  <a:pt x="79770" y="29870"/>
                </a:lnTo>
                <a:lnTo>
                  <a:pt x="79820" y="29780"/>
                </a:lnTo>
                <a:lnTo>
                  <a:pt x="79860" y="29730"/>
                </a:lnTo>
                <a:lnTo>
                  <a:pt x="79940" y="29680"/>
                </a:lnTo>
                <a:lnTo>
                  <a:pt x="80020" y="29550"/>
                </a:lnTo>
                <a:lnTo>
                  <a:pt x="80030" y="29540"/>
                </a:lnTo>
                <a:lnTo>
                  <a:pt x="80040" y="29530"/>
                </a:lnTo>
                <a:lnTo>
                  <a:pt x="80110" y="29490"/>
                </a:lnTo>
                <a:lnTo>
                  <a:pt x="80170" y="29460"/>
                </a:lnTo>
                <a:lnTo>
                  <a:pt x="80240" y="29470"/>
                </a:lnTo>
                <a:lnTo>
                  <a:pt x="80290" y="29400"/>
                </a:lnTo>
                <a:lnTo>
                  <a:pt x="80400" y="29370"/>
                </a:lnTo>
                <a:lnTo>
                  <a:pt x="80430" y="29350"/>
                </a:lnTo>
                <a:lnTo>
                  <a:pt x="80470" y="29320"/>
                </a:lnTo>
                <a:lnTo>
                  <a:pt x="80520" y="29280"/>
                </a:lnTo>
                <a:lnTo>
                  <a:pt x="80530" y="29250"/>
                </a:lnTo>
                <a:lnTo>
                  <a:pt x="80530" y="29210"/>
                </a:lnTo>
                <a:lnTo>
                  <a:pt x="80530" y="29160"/>
                </a:lnTo>
                <a:lnTo>
                  <a:pt x="80520" y="29070"/>
                </a:lnTo>
                <a:lnTo>
                  <a:pt x="80490" y="29000"/>
                </a:lnTo>
                <a:lnTo>
                  <a:pt x="80490" y="28970"/>
                </a:lnTo>
                <a:lnTo>
                  <a:pt x="80490" y="28910"/>
                </a:lnTo>
                <a:lnTo>
                  <a:pt x="80480" y="28860"/>
                </a:lnTo>
                <a:lnTo>
                  <a:pt x="80510" y="28800"/>
                </a:lnTo>
                <a:lnTo>
                  <a:pt x="80620" y="28740"/>
                </a:lnTo>
                <a:lnTo>
                  <a:pt x="80690" y="28690"/>
                </a:lnTo>
                <a:lnTo>
                  <a:pt x="80710" y="28660"/>
                </a:lnTo>
                <a:lnTo>
                  <a:pt x="80720" y="28640"/>
                </a:lnTo>
                <a:lnTo>
                  <a:pt x="80920" y="28550"/>
                </a:lnTo>
                <a:lnTo>
                  <a:pt x="81180" y="28440"/>
                </a:lnTo>
                <a:lnTo>
                  <a:pt x="81220" y="28450"/>
                </a:lnTo>
                <a:lnTo>
                  <a:pt x="81260" y="28450"/>
                </a:lnTo>
                <a:lnTo>
                  <a:pt x="81310" y="28490"/>
                </a:lnTo>
                <a:lnTo>
                  <a:pt x="81360" y="28520"/>
                </a:lnTo>
                <a:lnTo>
                  <a:pt x="81400" y="28570"/>
                </a:lnTo>
                <a:lnTo>
                  <a:pt x="81440" y="28620"/>
                </a:lnTo>
                <a:lnTo>
                  <a:pt x="81460" y="28660"/>
                </a:lnTo>
                <a:lnTo>
                  <a:pt x="81480" y="28710"/>
                </a:lnTo>
                <a:lnTo>
                  <a:pt x="81500" y="28780"/>
                </a:lnTo>
                <a:lnTo>
                  <a:pt x="81520" y="28850"/>
                </a:lnTo>
                <a:lnTo>
                  <a:pt x="81560" y="28890"/>
                </a:lnTo>
                <a:lnTo>
                  <a:pt x="81600" y="28930"/>
                </a:lnTo>
                <a:lnTo>
                  <a:pt x="81660" y="28950"/>
                </a:lnTo>
                <a:lnTo>
                  <a:pt x="81710" y="28970"/>
                </a:lnTo>
                <a:lnTo>
                  <a:pt x="81750" y="28980"/>
                </a:lnTo>
                <a:lnTo>
                  <a:pt x="81820" y="29000"/>
                </a:lnTo>
                <a:lnTo>
                  <a:pt x="81960" y="29130"/>
                </a:lnTo>
                <a:lnTo>
                  <a:pt x="81990" y="29130"/>
                </a:lnTo>
                <a:lnTo>
                  <a:pt x="82010" y="29130"/>
                </a:lnTo>
                <a:lnTo>
                  <a:pt x="82070" y="29110"/>
                </a:lnTo>
                <a:lnTo>
                  <a:pt x="82090" y="29100"/>
                </a:lnTo>
                <a:lnTo>
                  <a:pt x="82100" y="29080"/>
                </a:lnTo>
                <a:lnTo>
                  <a:pt x="82120" y="29050"/>
                </a:lnTo>
                <a:lnTo>
                  <a:pt x="82110" y="29020"/>
                </a:lnTo>
                <a:lnTo>
                  <a:pt x="82130" y="28980"/>
                </a:lnTo>
                <a:lnTo>
                  <a:pt x="82240" y="28680"/>
                </a:lnTo>
                <a:lnTo>
                  <a:pt x="82340" y="28470"/>
                </a:lnTo>
                <a:lnTo>
                  <a:pt x="82340" y="28440"/>
                </a:lnTo>
                <a:lnTo>
                  <a:pt x="82340" y="28400"/>
                </a:lnTo>
                <a:lnTo>
                  <a:pt x="82360" y="28330"/>
                </a:lnTo>
                <a:lnTo>
                  <a:pt x="82410" y="28250"/>
                </a:lnTo>
                <a:lnTo>
                  <a:pt x="82420" y="28230"/>
                </a:lnTo>
                <a:lnTo>
                  <a:pt x="82440" y="28200"/>
                </a:lnTo>
                <a:lnTo>
                  <a:pt x="82490" y="28170"/>
                </a:lnTo>
                <a:lnTo>
                  <a:pt x="82500" y="28170"/>
                </a:lnTo>
                <a:lnTo>
                  <a:pt x="82540" y="28130"/>
                </a:lnTo>
                <a:lnTo>
                  <a:pt x="82560" y="28110"/>
                </a:lnTo>
                <a:lnTo>
                  <a:pt x="82620" y="28010"/>
                </a:lnTo>
                <a:lnTo>
                  <a:pt x="82680" y="27960"/>
                </a:lnTo>
                <a:lnTo>
                  <a:pt x="82710" y="27930"/>
                </a:lnTo>
                <a:lnTo>
                  <a:pt x="82750" y="27870"/>
                </a:lnTo>
                <a:lnTo>
                  <a:pt x="82810" y="27770"/>
                </a:lnTo>
                <a:lnTo>
                  <a:pt x="82870" y="27710"/>
                </a:lnTo>
                <a:lnTo>
                  <a:pt x="82910" y="27730"/>
                </a:lnTo>
                <a:lnTo>
                  <a:pt x="83030" y="27760"/>
                </a:lnTo>
                <a:lnTo>
                  <a:pt x="83130" y="27750"/>
                </a:lnTo>
                <a:lnTo>
                  <a:pt x="83230" y="27730"/>
                </a:lnTo>
                <a:lnTo>
                  <a:pt x="83330" y="27680"/>
                </a:lnTo>
                <a:lnTo>
                  <a:pt x="83430" y="27630"/>
                </a:lnTo>
                <a:lnTo>
                  <a:pt x="83610" y="27480"/>
                </a:lnTo>
                <a:lnTo>
                  <a:pt x="83790" y="27330"/>
                </a:lnTo>
                <a:lnTo>
                  <a:pt x="83860" y="27270"/>
                </a:lnTo>
                <a:lnTo>
                  <a:pt x="83910" y="27220"/>
                </a:lnTo>
                <a:lnTo>
                  <a:pt x="84140" y="27050"/>
                </a:lnTo>
                <a:lnTo>
                  <a:pt x="84180" y="27040"/>
                </a:lnTo>
                <a:lnTo>
                  <a:pt x="84310" y="27030"/>
                </a:lnTo>
                <a:lnTo>
                  <a:pt x="84480" y="27100"/>
                </a:lnTo>
                <a:lnTo>
                  <a:pt x="85220" y="27630"/>
                </a:lnTo>
                <a:lnTo>
                  <a:pt x="85390" y="27690"/>
                </a:lnTo>
                <a:lnTo>
                  <a:pt x="85410" y="27700"/>
                </a:lnTo>
                <a:lnTo>
                  <a:pt x="85330" y="27960"/>
                </a:lnTo>
                <a:lnTo>
                  <a:pt x="85140" y="28100"/>
                </a:lnTo>
                <a:lnTo>
                  <a:pt x="85130" y="28100"/>
                </a:lnTo>
                <a:lnTo>
                  <a:pt x="85120" y="28090"/>
                </a:lnTo>
                <a:lnTo>
                  <a:pt x="85120" y="28080"/>
                </a:lnTo>
                <a:lnTo>
                  <a:pt x="85110" y="28070"/>
                </a:lnTo>
                <a:lnTo>
                  <a:pt x="85090" y="28070"/>
                </a:lnTo>
                <a:lnTo>
                  <a:pt x="85080" y="28080"/>
                </a:lnTo>
                <a:lnTo>
                  <a:pt x="85060" y="28080"/>
                </a:lnTo>
                <a:lnTo>
                  <a:pt x="85040" y="28090"/>
                </a:lnTo>
                <a:lnTo>
                  <a:pt x="85020" y="28090"/>
                </a:lnTo>
                <a:lnTo>
                  <a:pt x="85010" y="28090"/>
                </a:lnTo>
                <a:lnTo>
                  <a:pt x="84990" y="28090"/>
                </a:lnTo>
                <a:lnTo>
                  <a:pt x="84980" y="28090"/>
                </a:lnTo>
                <a:lnTo>
                  <a:pt x="84960" y="28110"/>
                </a:lnTo>
                <a:lnTo>
                  <a:pt x="84940" y="28120"/>
                </a:lnTo>
                <a:lnTo>
                  <a:pt x="84920" y="28140"/>
                </a:lnTo>
                <a:lnTo>
                  <a:pt x="84900" y="28160"/>
                </a:lnTo>
                <a:lnTo>
                  <a:pt x="84890" y="28170"/>
                </a:lnTo>
                <a:lnTo>
                  <a:pt x="84870" y="28170"/>
                </a:lnTo>
                <a:lnTo>
                  <a:pt x="84850" y="28160"/>
                </a:lnTo>
                <a:lnTo>
                  <a:pt x="84830" y="28160"/>
                </a:lnTo>
                <a:lnTo>
                  <a:pt x="84830" y="28150"/>
                </a:lnTo>
                <a:lnTo>
                  <a:pt x="84820" y="28150"/>
                </a:lnTo>
                <a:lnTo>
                  <a:pt x="84810" y="28160"/>
                </a:lnTo>
                <a:lnTo>
                  <a:pt x="84810" y="28170"/>
                </a:lnTo>
                <a:lnTo>
                  <a:pt x="84800" y="28190"/>
                </a:lnTo>
                <a:lnTo>
                  <a:pt x="84800" y="28200"/>
                </a:lnTo>
                <a:lnTo>
                  <a:pt x="84700" y="28230"/>
                </a:lnTo>
                <a:lnTo>
                  <a:pt x="83950" y="28790"/>
                </a:lnTo>
                <a:lnTo>
                  <a:pt x="83730" y="28840"/>
                </a:lnTo>
                <a:lnTo>
                  <a:pt x="83680" y="28840"/>
                </a:lnTo>
                <a:lnTo>
                  <a:pt x="83660" y="28820"/>
                </a:lnTo>
                <a:lnTo>
                  <a:pt x="83620" y="28800"/>
                </a:lnTo>
                <a:lnTo>
                  <a:pt x="83580" y="28810"/>
                </a:lnTo>
                <a:lnTo>
                  <a:pt x="83560" y="28810"/>
                </a:lnTo>
                <a:lnTo>
                  <a:pt x="83540" y="28810"/>
                </a:lnTo>
                <a:lnTo>
                  <a:pt x="83520" y="28790"/>
                </a:lnTo>
                <a:lnTo>
                  <a:pt x="83520" y="28770"/>
                </a:lnTo>
                <a:lnTo>
                  <a:pt x="83510" y="28750"/>
                </a:lnTo>
                <a:lnTo>
                  <a:pt x="83500" y="28740"/>
                </a:lnTo>
                <a:lnTo>
                  <a:pt x="83490" y="28720"/>
                </a:lnTo>
                <a:lnTo>
                  <a:pt x="83470" y="28720"/>
                </a:lnTo>
                <a:lnTo>
                  <a:pt x="83470" y="28730"/>
                </a:lnTo>
                <a:lnTo>
                  <a:pt x="83460" y="28750"/>
                </a:lnTo>
                <a:lnTo>
                  <a:pt x="83450" y="28770"/>
                </a:lnTo>
                <a:lnTo>
                  <a:pt x="83430" y="28770"/>
                </a:lnTo>
                <a:lnTo>
                  <a:pt x="83420" y="28770"/>
                </a:lnTo>
                <a:lnTo>
                  <a:pt x="83400" y="28760"/>
                </a:lnTo>
                <a:lnTo>
                  <a:pt x="83380" y="28740"/>
                </a:lnTo>
                <a:lnTo>
                  <a:pt x="83370" y="28720"/>
                </a:lnTo>
                <a:lnTo>
                  <a:pt x="83360" y="28710"/>
                </a:lnTo>
                <a:lnTo>
                  <a:pt x="83340" y="28730"/>
                </a:lnTo>
                <a:lnTo>
                  <a:pt x="83330" y="28750"/>
                </a:lnTo>
                <a:lnTo>
                  <a:pt x="83330" y="28780"/>
                </a:lnTo>
                <a:lnTo>
                  <a:pt x="83320" y="28800"/>
                </a:lnTo>
                <a:lnTo>
                  <a:pt x="83310" y="28820"/>
                </a:lnTo>
                <a:lnTo>
                  <a:pt x="83300" y="28840"/>
                </a:lnTo>
                <a:lnTo>
                  <a:pt x="83300" y="28850"/>
                </a:lnTo>
                <a:lnTo>
                  <a:pt x="83310" y="28870"/>
                </a:lnTo>
                <a:lnTo>
                  <a:pt x="83250" y="28890"/>
                </a:lnTo>
                <a:lnTo>
                  <a:pt x="83160" y="29150"/>
                </a:lnTo>
                <a:lnTo>
                  <a:pt x="83140" y="29560"/>
                </a:lnTo>
                <a:lnTo>
                  <a:pt x="83110" y="29630"/>
                </a:lnTo>
                <a:lnTo>
                  <a:pt x="83100" y="29620"/>
                </a:lnTo>
                <a:lnTo>
                  <a:pt x="83090" y="29630"/>
                </a:lnTo>
                <a:lnTo>
                  <a:pt x="83070" y="29640"/>
                </a:lnTo>
                <a:lnTo>
                  <a:pt x="83050" y="29650"/>
                </a:lnTo>
                <a:lnTo>
                  <a:pt x="83040" y="29650"/>
                </a:lnTo>
                <a:lnTo>
                  <a:pt x="83030" y="29650"/>
                </a:lnTo>
                <a:lnTo>
                  <a:pt x="83000" y="29630"/>
                </a:lnTo>
                <a:lnTo>
                  <a:pt x="82980" y="29620"/>
                </a:lnTo>
                <a:lnTo>
                  <a:pt x="82960" y="29610"/>
                </a:lnTo>
                <a:lnTo>
                  <a:pt x="82950" y="29610"/>
                </a:lnTo>
                <a:lnTo>
                  <a:pt x="82920" y="29620"/>
                </a:lnTo>
                <a:lnTo>
                  <a:pt x="82910" y="29620"/>
                </a:lnTo>
                <a:lnTo>
                  <a:pt x="82890" y="29610"/>
                </a:lnTo>
                <a:lnTo>
                  <a:pt x="82870" y="29600"/>
                </a:lnTo>
                <a:lnTo>
                  <a:pt x="82850" y="29580"/>
                </a:lnTo>
                <a:lnTo>
                  <a:pt x="82830" y="29560"/>
                </a:lnTo>
                <a:lnTo>
                  <a:pt x="82810" y="29550"/>
                </a:lnTo>
                <a:lnTo>
                  <a:pt x="82800" y="29550"/>
                </a:lnTo>
                <a:lnTo>
                  <a:pt x="82790" y="29550"/>
                </a:lnTo>
                <a:lnTo>
                  <a:pt x="82790" y="29560"/>
                </a:lnTo>
                <a:lnTo>
                  <a:pt x="82790" y="29580"/>
                </a:lnTo>
                <a:lnTo>
                  <a:pt x="82790" y="29600"/>
                </a:lnTo>
                <a:lnTo>
                  <a:pt x="82790" y="29630"/>
                </a:lnTo>
                <a:lnTo>
                  <a:pt x="82790" y="29650"/>
                </a:lnTo>
                <a:lnTo>
                  <a:pt x="82780" y="29670"/>
                </a:lnTo>
                <a:lnTo>
                  <a:pt x="82780" y="29700"/>
                </a:lnTo>
                <a:lnTo>
                  <a:pt x="82770" y="29710"/>
                </a:lnTo>
                <a:lnTo>
                  <a:pt x="82750" y="29720"/>
                </a:lnTo>
                <a:lnTo>
                  <a:pt x="82740" y="29720"/>
                </a:lnTo>
                <a:lnTo>
                  <a:pt x="82720" y="29720"/>
                </a:lnTo>
                <a:lnTo>
                  <a:pt x="82690" y="29710"/>
                </a:lnTo>
                <a:lnTo>
                  <a:pt x="82670" y="29700"/>
                </a:lnTo>
                <a:lnTo>
                  <a:pt x="82640" y="29680"/>
                </a:lnTo>
                <a:lnTo>
                  <a:pt x="82630" y="29670"/>
                </a:lnTo>
                <a:lnTo>
                  <a:pt x="82620" y="29660"/>
                </a:lnTo>
                <a:lnTo>
                  <a:pt x="82600" y="29660"/>
                </a:lnTo>
                <a:lnTo>
                  <a:pt x="82580" y="29670"/>
                </a:lnTo>
                <a:lnTo>
                  <a:pt x="82570" y="29670"/>
                </a:lnTo>
                <a:lnTo>
                  <a:pt x="82540" y="29670"/>
                </a:lnTo>
                <a:lnTo>
                  <a:pt x="82520" y="29670"/>
                </a:lnTo>
                <a:lnTo>
                  <a:pt x="82500" y="29680"/>
                </a:lnTo>
                <a:lnTo>
                  <a:pt x="82480" y="29690"/>
                </a:lnTo>
                <a:lnTo>
                  <a:pt x="82460" y="29700"/>
                </a:lnTo>
                <a:lnTo>
                  <a:pt x="82440" y="29700"/>
                </a:lnTo>
                <a:lnTo>
                  <a:pt x="82420" y="29700"/>
                </a:lnTo>
                <a:lnTo>
                  <a:pt x="82390" y="29710"/>
                </a:lnTo>
                <a:lnTo>
                  <a:pt x="82380" y="29710"/>
                </a:lnTo>
                <a:lnTo>
                  <a:pt x="82360" y="29720"/>
                </a:lnTo>
                <a:lnTo>
                  <a:pt x="82340" y="29740"/>
                </a:lnTo>
                <a:lnTo>
                  <a:pt x="82330" y="29750"/>
                </a:lnTo>
                <a:lnTo>
                  <a:pt x="82320" y="29750"/>
                </a:lnTo>
                <a:lnTo>
                  <a:pt x="82300" y="29760"/>
                </a:lnTo>
                <a:lnTo>
                  <a:pt x="82290" y="29770"/>
                </a:lnTo>
                <a:lnTo>
                  <a:pt x="82280" y="29780"/>
                </a:lnTo>
                <a:lnTo>
                  <a:pt x="82270" y="29800"/>
                </a:lnTo>
                <a:lnTo>
                  <a:pt x="82270" y="29810"/>
                </a:lnTo>
                <a:lnTo>
                  <a:pt x="82280" y="29820"/>
                </a:lnTo>
                <a:lnTo>
                  <a:pt x="82280" y="29830"/>
                </a:lnTo>
                <a:lnTo>
                  <a:pt x="82280" y="29840"/>
                </a:lnTo>
                <a:lnTo>
                  <a:pt x="82270" y="29850"/>
                </a:lnTo>
                <a:lnTo>
                  <a:pt x="82260" y="29860"/>
                </a:lnTo>
                <a:lnTo>
                  <a:pt x="82260" y="29880"/>
                </a:lnTo>
                <a:lnTo>
                  <a:pt x="82210" y="29910"/>
                </a:lnTo>
                <a:lnTo>
                  <a:pt x="81680" y="30360"/>
                </a:lnTo>
                <a:lnTo>
                  <a:pt x="81450" y="30630"/>
                </a:lnTo>
                <a:lnTo>
                  <a:pt x="81300" y="30970"/>
                </a:lnTo>
                <a:lnTo>
                  <a:pt x="81170" y="31160"/>
                </a:lnTo>
                <a:lnTo>
                  <a:pt x="81010" y="31260"/>
                </a:lnTo>
                <a:lnTo>
                  <a:pt x="80840" y="31350"/>
                </a:lnTo>
                <a:lnTo>
                  <a:pt x="80520" y="31600"/>
                </a:lnTo>
                <a:lnTo>
                  <a:pt x="80090" y="31850"/>
                </a:lnTo>
                <a:lnTo>
                  <a:pt x="80070" y="31830"/>
                </a:lnTo>
                <a:lnTo>
                  <a:pt x="80050" y="31830"/>
                </a:lnTo>
                <a:lnTo>
                  <a:pt x="80030" y="31840"/>
                </a:lnTo>
                <a:lnTo>
                  <a:pt x="80000" y="31860"/>
                </a:lnTo>
                <a:lnTo>
                  <a:pt x="79980" y="31860"/>
                </a:lnTo>
                <a:lnTo>
                  <a:pt x="79970" y="31860"/>
                </a:lnTo>
                <a:lnTo>
                  <a:pt x="79950" y="31860"/>
                </a:lnTo>
                <a:lnTo>
                  <a:pt x="79920" y="31860"/>
                </a:lnTo>
                <a:lnTo>
                  <a:pt x="79900" y="31860"/>
                </a:lnTo>
                <a:lnTo>
                  <a:pt x="79880" y="31870"/>
                </a:lnTo>
                <a:lnTo>
                  <a:pt x="79880" y="31890"/>
                </a:lnTo>
                <a:lnTo>
                  <a:pt x="79880" y="31930"/>
                </a:lnTo>
                <a:lnTo>
                  <a:pt x="79890" y="31950"/>
                </a:lnTo>
                <a:lnTo>
                  <a:pt x="79900" y="31970"/>
                </a:lnTo>
                <a:lnTo>
                  <a:pt x="79670" y="32110"/>
                </a:lnTo>
                <a:lnTo>
                  <a:pt x="79550" y="32290"/>
                </a:lnTo>
                <a:lnTo>
                  <a:pt x="79650" y="32520"/>
                </a:lnTo>
                <a:lnTo>
                  <a:pt x="79670" y="32530"/>
                </a:lnTo>
                <a:lnTo>
                  <a:pt x="79660" y="32540"/>
                </a:lnTo>
                <a:lnTo>
                  <a:pt x="79680" y="32550"/>
                </a:lnTo>
                <a:lnTo>
                  <a:pt x="79700" y="32550"/>
                </a:lnTo>
                <a:lnTo>
                  <a:pt x="79710" y="32550"/>
                </a:lnTo>
                <a:lnTo>
                  <a:pt x="79740" y="32580"/>
                </a:lnTo>
                <a:lnTo>
                  <a:pt x="79760" y="32590"/>
                </a:lnTo>
                <a:lnTo>
                  <a:pt x="79820" y="32610"/>
                </a:lnTo>
                <a:lnTo>
                  <a:pt x="79830" y="32610"/>
                </a:lnTo>
                <a:lnTo>
                  <a:pt x="79880" y="32620"/>
                </a:lnTo>
                <a:lnTo>
                  <a:pt x="79890" y="32620"/>
                </a:lnTo>
                <a:lnTo>
                  <a:pt x="79900" y="32630"/>
                </a:lnTo>
                <a:lnTo>
                  <a:pt x="79910" y="32640"/>
                </a:lnTo>
                <a:lnTo>
                  <a:pt x="79920" y="32650"/>
                </a:lnTo>
                <a:lnTo>
                  <a:pt x="79930" y="32670"/>
                </a:lnTo>
                <a:lnTo>
                  <a:pt x="79940" y="32680"/>
                </a:lnTo>
                <a:lnTo>
                  <a:pt x="79960" y="32700"/>
                </a:lnTo>
                <a:lnTo>
                  <a:pt x="79990" y="32710"/>
                </a:lnTo>
                <a:lnTo>
                  <a:pt x="80010" y="32710"/>
                </a:lnTo>
                <a:lnTo>
                  <a:pt x="80040" y="32710"/>
                </a:lnTo>
                <a:lnTo>
                  <a:pt x="80070" y="32700"/>
                </a:lnTo>
                <a:lnTo>
                  <a:pt x="80090" y="32700"/>
                </a:lnTo>
                <a:lnTo>
                  <a:pt x="80110" y="32680"/>
                </a:lnTo>
                <a:lnTo>
                  <a:pt x="80120" y="32680"/>
                </a:lnTo>
                <a:lnTo>
                  <a:pt x="80150" y="32680"/>
                </a:lnTo>
                <a:lnTo>
                  <a:pt x="80170" y="32670"/>
                </a:lnTo>
                <a:lnTo>
                  <a:pt x="80190" y="32660"/>
                </a:lnTo>
                <a:lnTo>
                  <a:pt x="80590" y="32700"/>
                </a:lnTo>
                <a:lnTo>
                  <a:pt x="80600" y="32700"/>
                </a:lnTo>
                <a:lnTo>
                  <a:pt x="80600" y="32710"/>
                </a:lnTo>
                <a:lnTo>
                  <a:pt x="80740" y="32790"/>
                </a:lnTo>
                <a:lnTo>
                  <a:pt x="80740" y="32810"/>
                </a:lnTo>
                <a:lnTo>
                  <a:pt x="80740" y="32830"/>
                </a:lnTo>
                <a:lnTo>
                  <a:pt x="80760" y="32850"/>
                </a:lnTo>
                <a:lnTo>
                  <a:pt x="80760" y="32870"/>
                </a:lnTo>
                <a:lnTo>
                  <a:pt x="80780" y="32880"/>
                </a:lnTo>
                <a:lnTo>
                  <a:pt x="80790" y="32890"/>
                </a:lnTo>
                <a:lnTo>
                  <a:pt x="80800" y="32890"/>
                </a:lnTo>
                <a:lnTo>
                  <a:pt x="80840" y="32880"/>
                </a:lnTo>
                <a:lnTo>
                  <a:pt x="80850" y="32870"/>
                </a:lnTo>
                <a:lnTo>
                  <a:pt x="80880" y="32910"/>
                </a:lnTo>
                <a:lnTo>
                  <a:pt x="80960" y="33010"/>
                </a:lnTo>
                <a:lnTo>
                  <a:pt x="81090" y="33250"/>
                </a:lnTo>
                <a:lnTo>
                  <a:pt x="81170" y="33330"/>
                </a:lnTo>
                <a:lnTo>
                  <a:pt x="81260" y="33330"/>
                </a:lnTo>
                <a:lnTo>
                  <a:pt x="81200" y="33500"/>
                </a:lnTo>
                <a:lnTo>
                  <a:pt x="81150" y="33590"/>
                </a:lnTo>
                <a:lnTo>
                  <a:pt x="80900" y="33940"/>
                </a:lnTo>
                <a:lnTo>
                  <a:pt x="80880" y="33980"/>
                </a:lnTo>
                <a:lnTo>
                  <a:pt x="80870" y="34030"/>
                </a:lnTo>
                <a:lnTo>
                  <a:pt x="80890" y="34110"/>
                </a:lnTo>
                <a:lnTo>
                  <a:pt x="80890" y="34220"/>
                </a:lnTo>
                <a:lnTo>
                  <a:pt x="80910" y="34260"/>
                </a:lnTo>
                <a:lnTo>
                  <a:pt x="80920" y="34280"/>
                </a:lnTo>
                <a:lnTo>
                  <a:pt x="81070" y="34300"/>
                </a:lnTo>
                <a:lnTo>
                  <a:pt x="81090" y="34360"/>
                </a:lnTo>
                <a:lnTo>
                  <a:pt x="81070" y="34460"/>
                </a:lnTo>
                <a:lnTo>
                  <a:pt x="81050" y="34500"/>
                </a:lnTo>
                <a:lnTo>
                  <a:pt x="80950" y="34720"/>
                </a:lnTo>
                <a:lnTo>
                  <a:pt x="80940" y="34760"/>
                </a:lnTo>
                <a:lnTo>
                  <a:pt x="80940" y="34800"/>
                </a:lnTo>
                <a:lnTo>
                  <a:pt x="80950" y="34850"/>
                </a:lnTo>
                <a:lnTo>
                  <a:pt x="80990" y="34910"/>
                </a:lnTo>
                <a:lnTo>
                  <a:pt x="81090" y="35050"/>
                </a:lnTo>
                <a:lnTo>
                  <a:pt x="81200" y="35240"/>
                </a:lnTo>
                <a:lnTo>
                  <a:pt x="81220" y="35390"/>
                </a:lnTo>
                <a:lnTo>
                  <a:pt x="81230" y="35910"/>
                </a:lnTo>
                <a:lnTo>
                  <a:pt x="81200" y="36070"/>
                </a:lnTo>
                <a:lnTo>
                  <a:pt x="81200" y="36080"/>
                </a:lnTo>
                <a:close/>
                <a:moveTo>
                  <a:pt x="74760" y="34640"/>
                </a:moveTo>
                <a:lnTo>
                  <a:pt x="74930" y="34430"/>
                </a:lnTo>
                <a:lnTo>
                  <a:pt x="75190" y="34180"/>
                </a:lnTo>
                <a:lnTo>
                  <a:pt x="75390" y="34080"/>
                </a:lnTo>
                <a:lnTo>
                  <a:pt x="75340" y="34030"/>
                </a:lnTo>
                <a:lnTo>
                  <a:pt x="75380" y="33960"/>
                </a:lnTo>
                <a:lnTo>
                  <a:pt x="75320" y="33880"/>
                </a:lnTo>
                <a:lnTo>
                  <a:pt x="75250" y="33830"/>
                </a:lnTo>
                <a:lnTo>
                  <a:pt x="75330" y="33690"/>
                </a:lnTo>
                <a:lnTo>
                  <a:pt x="75310" y="33580"/>
                </a:lnTo>
                <a:lnTo>
                  <a:pt x="75120" y="33450"/>
                </a:lnTo>
                <a:lnTo>
                  <a:pt x="74950" y="33430"/>
                </a:lnTo>
                <a:lnTo>
                  <a:pt x="74830" y="33340"/>
                </a:lnTo>
                <a:lnTo>
                  <a:pt x="74650" y="33340"/>
                </a:lnTo>
                <a:lnTo>
                  <a:pt x="74370" y="33630"/>
                </a:lnTo>
                <a:lnTo>
                  <a:pt x="74330" y="33850"/>
                </a:lnTo>
                <a:lnTo>
                  <a:pt x="74190" y="34190"/>
                </a:lnTo>
                <a:lnTo>
                  <a:pt x="74200" y="34210"/>
                </a:lnTo>
                <a:lnTo>
                  <a:pt x="74290" y="34160"/>
                </a:lnTo>
                <a:lnTo>
                  <a:pt x="74300" y="34240"/>
                </a:lnTo>
                <a:lnTo>
                  <a:pt x="74340" y="34320"/>
                </a:lnTo>
                <a:lnTo>
                  <a:pt x="74470" y="34470"/>
                </a:lnTo>
                <a:lnTo>
                  <a:pt x="74560" y="34390"/>
                </a:lnTo>
                <a:lnTo>
                  <a:pt x="74560" y="34410"/>
                </a:lnTo>
                <a:lnTo>
                  <a:pt x="74530" y="34480"/>
                </a:lnTo>
                <a:lnTo>
                  <a:pt x="74600" y="34600"/>
                </a:lnTo>
                <a:lnTo>
                  <a:pt x="74760" y="3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Namangan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87150" y="37770"/>
                </a:moveTo>
                <a:lnTo>
                  <a:pt x="86720" y="37920"/>
                </a:lnTo>
                <a:lnTo>
                  <a:pt x="86240" y="38170"/>
                </a:lnTo>
                <a:lnTo>
                  <a:pt x="86140" y="38260"/>
                </a:lnTo>
                <a:lnTo>
                  <a:pt x="85970" y="38520"/>
                </a:lnTo>
                <a:lnTo>
                  <a:pt x="85630" y="38840"/>
                </a:lnTo>
                <a:lnTo>
                  <a:pt x="85510" y="38870"/>
                </a:lnTo>
                <a:lnTo>
                  <a:pt x="85430" y="38850"/>
                </a:lnTo>
                <a:lnTo>
                  <a:pt x="85190" y="38710"/>
                </a:lnTo>
                <a:lnTo>
                  <a:pt x="85080" y="38630"/>
                </a:lnTo>
                <a:lnTo>
                  <a:pt x="85020" y="38600"/>
                </a:lnTo>
                <a:lnTo>
                  <a:pt x="84930" y="38580"/>
                </a:lnTo>
                <a:lnTo>
                  <a:pt x="84870" y="38570"/>
                </a:lnTo>
                <a:lnTo>
                  <a:pt x="84830" y="38540"/>
                </a:lnTo>
                <a:lnTo>
                  <a:pt x="84680" y="38390"/>
                </a:lnTo>
                <a:lnTo>
                  <a:pt x="84640" y="38370"/>
                </a:lnTo>
                <a:lnTo>
                  <a:pt x="84430" y="38340"/>
                </a:lnTo>
                <a:lnTo>
                  <a:pt x="84410" y="38310"/>
                </a:lnTo>
                <a:lnTo>
                  <a:pt x="84740" y="37850"/>
                </a:lnTo>
                <a:lnTo>
                  <a:pt x="84140" y="37890"/>
                </a:lnTo>
                <a:lnTo>
                  <a:pt x="83970" y="37860"/>
                </a:lnTo>
                <a:lnTo>
                  <a:pt x="83940" y="37830"/>
                </a:lnTo>
                <a:lnTo>
                  <a:pt x="83900" y="37800"/>
                </a:lnTo>
                <a:lnTo>
                  <a:pt x="83810" y="37770"/>
                </a:lnTo>
                <a:lnTo>
                  <a:pt x="83710" y="37770"/>
                </a:lnTo>
                <a:lnTo>
                  <a:pt x="83460" y="37990"/>
                </a:lnTo>
                <a:lnTo>
                  <a:pt x="83390" y="38000"/>
                </a:lnTo>
                <a:lnTo>
                  <a:pt x="83240" y="37980"/>
                </a:lnTo>
                <a:lnTo>
                  <a:pt x="83170" y="37990"/>
                </a:lnTo>
                <a:lnTo>
                  <a:pt x="83080" y="38030"/>
                </a:lnTo>
                <a:lnTo>
                  <a:pt x="83020" y="38100"/>
                </a:lnTo>
                <a:lnTo>
                  <a:pt x="82970" y="38170"/>
                </a:lnTo>
                <a:lnTo>
                  <a:pt x="82910" y="38230"/>
                </a:lnTo>
                <a:lnTo>
                  <a:pt x="82780" y="38320"/>
                </a:lnTo>
                <a:lnTo>
                  <a:pt x="82790" y="38260"/>
                </a:lnTo>
                <a:lnTo>
                  <a:pt x="82830" y="38030"/>
                </a:lnTo>
                <a:lnTo>
                  <a:pt x="82630" y="37910"/>
                </a:lnTo>
                <a:lnTo>
                  <a:pt x="82150" y="37790"/>
                </a:lnTo>
                <a:lnTo>
                  <a:pt x="82060" y="37690"/>
                </a:lnTo>
                <a:lnTo>
                  <a:pt x="82050" y="37570"/>
                </a:lnTo>
                <a:lnTo>
                  <a:pt x="82100" y="37480"/>
                </a:lnTo>
                <a:lnTo>
                  <a:pt x="82210" y="37470"/>
                </a:lnTo>
                <a:lnTo>
                  <a:pt x="82390" y="37630"/>
                </a:lnTo>
                <a:lnTo>
                  <a:pt x="82500" y="37670"/>
                </a:lnTo>
                <a:lnTo>
                  <a:pt x="82510" y="37540"/>
                </a:lnTo>
                <a:lnTo>
                  <a:pt x="82460" y="37470"/>
                </a:lnTo>
                <a:lnTo>
                  <a:pt x="81500" y="36380"/>
                </a:lnTo>
                <a:lnTo>
                  <a:pt x="81330" y="36230"/>
                </a:lnTo>
                <a:lnTo>
                  <a:pt x="81310" y="36210"/>
                </a:lnTo>
                <a:lnTo>
                  <a:pt x="81300" y="36190"/>
                </a:lnTo>
                <a:lnTo>
                  <a:pt x="81200" y="36080"/>
                </a:lnTo>
                <a:lnTo>
                  <a:pt x="81200" y="36070"/>
                </a:lnTo>
                <a:lnTo>
                  <a:pt x="81230" y="35910"/>
                </a:lnTo>
                <a:lnTo>
                  <a:pt x="81220" y="35390"/>
                </a:lnTo>
                <a:lnTo>
                  <a:pt x="81200" y="35240"/>
                </a:lnTo>
                <a:lnTo>
                  <a:pt x="81090" y="35050"/>
                </a:lnTo>
                <a:lnTo>
                  <a:pt x="80990" y="34910"/>
                </a:lnTo>
                <a:lnTo>
                  <a:pt x="80950" y="34850"/>
                </a:lnTo>
                <a:lnTo>
                  <a:pt x="80940" y="34800"/>
                </a:lnTo>
                <a:lnTo>
                  <a:pt x="80940" y="34760"/>
                </a:lnTo>
                <a:lnTo>
                  <a:pt x="80950" y="34720"/>
                </a:lnTo>
                <a:lnTo>
                  <a:pt x="81050" y="34500"/>
                </a:lnTo>
                <a:lnTo>
                  <a:pt x="81070" y="34460"/>
                </a:lnTo>
                <a:lnTo>
                  <a:pt x="81090" y="34360"/>
                </a:lnTo>
                <a:lnTo>
                  <a:pt x="81070" y="34300"/>
                </a:lnTo>
                <a:lnTo>
                  <a:pt x="80920" y="34280"/>
                </a:lnTo>
                <a:lnTo>
                  <a:pt x="80910" y="34260"/>
                </a:lnTo>
                <a:lnTo>
                  <a:pt x="80890" y="34220"/>
                </a:lnTo>
                <a:lnTo>
                  <a:pt x="80890" y="34110"/>
                </a:lnTo>
                <a:lnTo>
                  <a:pt x="80870" y="34030"/>
                </a:lnTo>
                <a:lnTo>
                  <a:pt x="80880" y="33980"/>
                </a:lnTo>
                <a:lnTo>
                  <a:pt x="80900" y="33940"/>
                </a:lnTo>
                <a:lnTo>
                  <a:pt x="81150" y="33590"/>
                </a:lnTo>
                <a:lnTo>
                  <a:pt x="81200" y="33500"/>
                </a:lnTo>
                <a:lnTo>
                  <a:pt x="81260" y="33330"/>
                </a:lnTo>
                <a:lnTo>
                  <a:pt x="81300" y="33330"/>
                </a:lnTo>
                <a:lnTo>
                  <a:pt x="81310" y="33330"/>
                </a:lnTo>
                <a:lnTo>
                  <a:pt x="81310" y="33340"/>
                </a:lnTo>
                <a:lnTo>
                  <a:pt x="81310" y="33350"/>
                </a:lnTo>
                <a:lnTo>
                  <a:pt x="81330" y="33360"/>
                </a:lnTo>
                <a:lnTo>
                  <a:pt x="81360" y="33380"/>
                </a:lnTo>
                <a:lnTo>
                  <a:pt x="81390" y="33390"/>
                </a:lnTo>
                <a:lnTo>
                  <a:pt x="81400" y="33370"/>
                </a:lnTo>
                <a:lnTo>
                  <a:pt x="81420" y="33350"/>
                </a:lnTo>
                <a:lnTo>
                  <a:pt x="81430" y="33350"/>
                </a:lnTo>
                <a:lnTo>
                  <a:pt x="81450" y="33340"/>
                </a:lnTo>
                <a:lnTo>
                  <a:pt x="81460" y="33350"/>
                </a:lnTo>
                <a:lnTo>
                  <a:pt x="81480" y="33370"/>
                </a:lnTo>
                <a:lnTo>
                  <a:pt x="81490" y="33370"/>
                </a:lnTo>
                <a:lnTo>
                  <a:pt x="81500" y="33370"/>
                </a:lnTo>
                <a:lnTo>
                  <a:pt x="81520" y="33340"/>
                </a:lnTo>
                <a:lnTo>
                  <a:pt x="81540" y="33330"/>
                </a:lnTo>
                <a:lnTo>
                  <a:pt x="81550" y="33330"/>
                </a:lnTo>
                <a:lnTo>
                  <a:pt x="81570" y="33320"/>
                </a:lnTo>
                <a:lnTo>
                  <a:pt x="81590" y="33310"/>
                </a:lnTo>
                <a:lnTo>
                  <a:pt x="81610" y="33300"/>
                </a:lnTo>
                <a:lnTo>
                  <a:pt x="81630" y="33300"/>
                </a:lnTo>
                <a:lnTo>
                  <a:pt x="81650" y="33290"/>
                </a:lnTo>
                <a:lnTo>
                  <a:pt x="81670" y="33300"/>
                </a:lnTo>
                <a:lnTo>
                  <a:pt x="81680" y="33300"/>
                </a:lnTo>
                <a:lnTo>
                  <a:pt x="81690" y="33290"/>
                </a:lnTo>
                <a:lnTo>
                  <a:pt x="81690" y="33280"/>
                </a:lnTo>
                <a:lnTo>
                  <a:pt x="81700" y="33250"/>
                </a:lnTo>
                <a:lnTo>
                  <a:pt x="81700" y="33230"/>
                </a:lnTo>
                <a:lnTo>
                  <a:pt x="81710" y="33210"/>
                </a:lnTo>
                <a:lnTo>
                  <a:pt x="81720" y="33190"/>
                </a:lnTo>
                <a:lnTo>
                  <a:pt x="81740" y="33180"/>
                </a:lnTo>
                <a:lnTo>
                  <a:pt x="81760" y="33170"/>
                </a:lnTo>
                <a:lnTo>
                  <a:pt x="81770" y="33170"/>
                </a:lnTo>
                <a:lnTo>
                  <a:pt x="81780" y="33170"/>
                </a:lnTo>
                <a:lnTo>
                  <a:pt x="81780" y="33160"/>
                </a:lnTo>
                <a:lnTo>
                  <a:pt x="81770" y="33140"/>
                </a:lnTo>
                <a:lnTo>
                  <a:pt x="81770" y="33120"/>
                </a:lnTo>
                <a:lnTo>
                  <a:pt x="81780" y="33090"/>
                </a:lnTo>
                <a:lnTo>
                  <a:pt x="81840" y="33060"/>
                </a:lnTo>
                <a:lnTo>
                  <a:pt x="81860" y="33060"/>
                </a:lnTo>
                <a:lnTo>
                  <a:pt x="81870" y="33060"/>
                </a:lnTo>
                <a:lnTo>
                  <a:pt x="81890" y="33050"/>
                </a:lnTo>
                <a:lnTo>
                  <a:pt x="81900" y="33040"/>
                </a:lnTo>
                <a:lnTo>
                  <a:pt x="81910" y="33030"/>
                </a:lnTo>
                <a:lnTo>
                  <a:pt x="81910" y="33020"/>
                </a:lnTo>
                <a:lnTo>
                  <a:pt x="81960" y="32980"/>
                </a:lnTo>
                <a:lnTo>
                  <a:pt x="81980" y="32990"/>
                </a:lnTo>
                <a:lnTo>
                  <a:pt x="81990" y="32990"/>
                </a:lnTo>
                <a:lnTo>
                  <a:pt x="82010" y="32980"/>
                </a:lnTo>
                <a:lnTo>
                  <a:pt x="82040" y="32960"/>
                </a:lnTo>
                <a:lnTo>
                  <a:pt x="82050" y="32950"/>
                </a:lnTo>
                <a:lnTo>
                  <a:pt x="82070" y="32940"/>
                </a:lnTo>
                <a:lnTo>
                  <a:pt x="82090" y="32940"/>
                </a:lnTo>
                <a:lnTo>
                  <a:pt x="82110" y="32930"/>
                </a:lnTo>
                <a:lnTo>
                  <a:pt x="82120" y="32940"/>
                </a:lnTo>
                <a:lnTo>
                  <a:pt x="82150" y="32960"/>
                </a:lnTo>
                <a:lnTo>
                  <a:pt x="82180" y="32960"/>
                </a:lnTo>
                <a:lnTo>
                  <a:pt x="82200" y="32960"/>
                </a:lnTo>
                <a:lnTo>
                  <a:pt x="82210" y="32960"/>
                </a:lnTo>
                <a:lnTo>
                  <a:pt x="82230" y="32930"/>
                </a:lnTo>
                <a:lnTo>
                  <a:pt x="82240" y="32910"/>
                </a:lnTo>
                <a:lnTo>
                  <a:pt x="82270" y="32880"/>
                </a:lnTo>
                <a:lnTo>
                  <a:pt x="82290" y="32870"/>
                </a:lnTo>
                <a:lnTo>
                  <a:pt x="82310" y="32860"/>
                </a:lnTo>
                <a:lnTo>
                  <a:pt x="82410" y="32930"/>
                </a:lnTo>
                <a:lnTo>
                  <a:pt x="82500" y="33050"/>
                </a:lnTo>
                <a:lnTo>
                  <a:pt x="82800" y="33560"/>
                </a:lnTo>
                <a:lnTo>
                  <a:pt x="82850" y="33710"/>
                </a:lnTo>
                <a:lnTo>
                  <a:pt x="82860" y="33850"/>
                </a:lnTo>
                <a:lnTo>
                  <a:pt x="82780" y="34290"/>
                </a:lnTo>
                <a:lnTo>
                  <a:pt x="82790" y="34410"/>
                </a:lnTo>
                <a:lnTo>
                  <a:pt x="82850" y="34510"/>
                </a:lnTo>
                <a:lnTo>
                  <a:pt x="82870" y="34500"/>
                </a:lnTo>
                <a:lnTo>
                  <a:pt x="82870" y="34520"/>
                </a:lnTo>
                <a:lnTo>
                  <a:pt x="82870" y="34540"/>
                </a:lnTo>
                <a:lnTo>
                  <a:pt x="82870" y="34570"/>
                </a:lnTo>
                <a:lnTo>
                  <a:pt x="82880" y="34590"/>
                </a:lnTo>
                <a:lnTo>
                  <a:pt x="82880" y="34620"/>
                </a:lnTo>
                <a:lnTo>
                  <a:pt x="82880" y="34660"/>
                </a:lnTo>
                <a:lnTo>
                  <a:pt x="82890" y="34690"/>
                </a:lnTo>
                <a:lnTo>
                  <a:pt x="82900" y="34720"/>
                </a:lnTo>
                <a:lnTo>
                  <a:pt x="82910" y="34740"/>
                </a:lnTo>
                <a:lnTo>
                  <a:pt x="82910" y="34760"/>
                </a:lnTo>
                <a:lnTo>
                  <a:pt x="82910" y="34780"/>
                </a:lnTo>
                <a:lnTo>
                  <a:pt x="82930" y="34800"/>
                </a:lnTo>
                <a:lnTo>
                  <a:pt x="82940" y="34810"/>
                </a:lnTo>
                <a:lnTo>
                  <a:pt x="82940" y="34780"/>
                </a:lnTo>
                <a:lnTo>
                  <a:pt x="82940" y="34760"/>
                </a:lnTo>
                <a:lnTo>
                  <a:pt x="82960" y="34730"/>
                </a:lnTo>
                <a:lnTo>
                  <a:pt x="82980" y="34700"/>
                </a:lnTo>
                <a:lnTo>
                  <a:pt x="82990" y="34680"/>
                </a:lnTo>
                <a:lnTo>
                  <a:pt x="82990" y="34670"/>
                </a:lnTo>
                <a:lnTo>
                  <a:pt x="82990" y="34630"/>
                </a:lnTo>
                <a:lnTo>
                  <a:pt x="82990" y="34610"/>
                </a:lnTo>
                <a:lnTo>
                  <a:pt x="83000" y="34580"/>
                </a:lnTo>
                <a:lnTo>
                  <a:pt x="83010" y="34560"/>
                </a:lnTo>
                <a:lnTo>
                  <a:pt x="83030" y="34550"/>
                </a:lnTo>
                <a:lnTo>
                  <a:pt x="83060" y="34540"/>
                </a:lnTo>
                <a:lnTo>
                  <a:pt x="83070" y="34510"/>
                </a:lnTo>
                <a:lnTo>
                  <a:pt x="83090" y="34500"/>
                </a:lnTo>
                <a:lnTo>
                  <a:pt x="83130" y="34490"/>
                </a:lnTo>
                <a:lnTo>
                  <a:pt x="83150" y="34450"/>
                </a:lnTo>
                <a:lnTo>
                  <a:pt x="83170" y="34440"/>
                </a:lnTo>
                <a:lnTo>
                  <a:pt x="83260" y="34480"/>
                </a:lnTo>
                <a:lnTo>
                  <a:pt x="83360" y="34540"/>
                </a:lnTo>
                <a:lnTo>
                  <a:pt x="83440" y="34630"/>
                </a:lnTo>
                <a:lnTo>
                  <a:pt x="83520" y="34740"/>
                </a:lnTo>
                <a:lnTo>
                  <a:pt x="83610" y="34830"/>
                </a:lnTo>
                <a:lnTo>
                  <a:pt x="83720" y="34840"/>
                </a:lnTo>
                <a:lnTo>
                  <a:pt x="83720" y="34850"/>
                </a:lnTo>
                <a:lnTo>
                  <a:pt x="83720" y="34860"/>
                </a:lnTo>
                <a:lnTo>
                  <a:pt x="83720" y="34870"/>
                </a:lnTo>
                <a:lnTo>
                  <a:pt x="83720" y="34880"/>
                </a:lnTo>
                <a:lnTo>
                  <a:pt x="83730" y="34890"/>
                </a:lnTo>
                <a:lnTo>
                  <a:pt x="83750" y="34900"/>
                </a:lnTo>
                <a:lnTo>
                  <a:pt x="83750" y="34910"/>
                </a:lnTo>
                <a:lnTo>
                  <a:pt x="83750" y="34930"/>
                </a:lnTo>
                <a:lnTo>
                  <a:pt x="83760" y="34950"/>
                </a:lnTo>
                <a:lnTo>
                  <a:pt x="83780" y="34960"/>
                </a:lnTo>
                <a:lnTo>
                  <a:pt x="83780" y="34970"/>
                </a:lnTo>
                <a:lnTo>
                  <a:pt x="83800" y="34990"/>
                </a:lnTo>
                <a:lnTo>
                  <a:pt x="83820" y="35000"/>
                </a:lnTo>
                <a:lnTo>
                  <a:pt x="83840" y="35010"/>
                </a:lnTo>
                <a:lnTo>
                  <a:pt x="83860" y="35020"/>
                </a:lnTo>
                <a:lnTo>
                  <a:pt x="83880" y="35030"/>
                </a:lnTo>
                <a:lnTo>
                  <a:pt x="83890" y="35040"/>
                </a:lnTo>
                <a:lnTo>
                  <a:pt x="83900" y="35030"/>
                </a:lnTo>
                <a:lnTo>
                  <a:pt x="83900" y="35010"/>
                </a:lnTo>
                <a:lnTo>
                  <a:pt x="83910" y="35010"/>
                </a:lnTo>
                <a:lnTo>
                  <a:pt x="83930" y="35010"/>
                </a:lnTo>
                <a:lnTo>
                  <a:pt x="83940" y="35010"/>
                </a:lnTo>
                <a:lnTo>
                  <a:pt x="83950" y="35000"/>
                </a:lnTo>
                <a:lnTo>
                  <a:pt x="83970" y="34990"/>
                </a:lnTo>
                <a:lnTo>
                  <a:pt x="83980" y="34980"/>
                </a:lnTo>
                <a:lnTo>
                  <a:pt x="83990" y="34970"/>
                </a:lnTo>
                <a:lnTo>
                  <a:pt x="83990" y="34960"/>
                </a:lnTo>
                <a:lnTo>
                  <a:pt x="84000" y="34950"/>
                </a:lnTo>
                <a:lnTo>
                  <a:pt x="84020" y="34930"/>
                </a:lnTo>
                <a:lnTo>
                  <a:pt x="84030" y="34930"/>
                </a:lnTo>
                <a:lnTo>
                  <a:pt x="84050" y="34930"/>
                </a:lnTo>
                <a:lnTo>
                  <a:pt x="84060" y="34930"/>
                </a:lnTo>
                <a:lnTo>
                  <a:pt x="84070" y="34920"/>
                </a:lnTo>
                <a:lnTo>
                  <a:pt x="84090" y="34910"/>
                </a:lnTo>
                <a:lnTo>
                  <a:pt x="84110" y="34900"/>
                </a:lnTo>
                <a:lnTo>
                  <a:pt x="84120" y="34880"/>
                </a:lnTo>
                <a:lnTo>
                  <a:pt x="84140" y="34880"/>
                </a:lnTo>
                <a:lnTo>
                  <a:pt x="84150" y="34880"/>
                </a:lnTo>
                <a:lnTo>
                  <a:pt x="84170" y="34870"/>
                </a:lnTo>
                <a:lnTo>
                  <a:pt x="84180" y="34870"/>
                </a:lnTo>
                <a:lnTo>
                  <a:pt x="84200" y="34860"/>
                </a:lnTo>
                <a:lnTo>
                  <a:pt x="84220" y="34860"/>
                </a:lnTo>
                <a:lnTo>
                  <a:pt x="84320" y="34910"/>
                </a:lnTo>
                <a:lnTo>
                  <a:pt x="84430" y="34990"/>
                </a:lnTo>
                <a:lnTo>
                  <a:pt x="84520" y="35050"/>
                </a:lnTo>
                <a:lnTo>
                  <a:pt x="84570" y="35050"/>
                </a:lnTo>
                <a:lnTo>
                  <a:pt x="84570" y="35060"/>
                </a:lnTo>
                <a:lnTo>
                  <a:pt x="84590" y="35070"/>
                </a:lnTo>
                <a:lnTo>
                  <a:pt x="84600" y="35080"/>
                </a:lnTo>
                <a:lnTo>
                  <a:pt x="84620" y="35080"/>
                </a:lnTo>
                <a:lnTo>
                  <a:pt x="84630" y="35080"/>
                </a:lnTo>
                <a:lnTo>
                  <a:pt x="84630" y="35090"/>
                </a:lnTo>
                <a:lnTo>
                  <a:pt x="84640" y="35120"/>
                </a:lnTo>
                <a:lnTo>
                  <a:pt x="84680" y="35170"/>
                </a:lnTo>
                <a:lnTo>
                  <a:pt x="84690" y="35160"/>
                </a:lnTo>
                <a:lnTo>
                  <a:pt x="84700" y="35150"/>
                </a:lnTo>
                <a:lnTo>
                  <a:pt x="84710" y="35150"/>
                </a:lnTo>
                <a:lnTo>
                  <a:pt x="84720" y="35160"/>
                </a:lnTo>
                <a:lnTo>
                  <a:pt x="84730" y="35170"/>
                </a:lnTo>
                <a:lnTo>
                  <a:pt x="84730" y="35180"/>
                </a:lnTo>
                <a:lnTo>
                  <a:pt x="84740" y="35170"/>
                </a:lnTo>
                <a:lnTo>
                  <a:pt x="84770" y="35140"/>
                </a:lnTo>
                <a:lnTo>
                  <a:pt x="84790" y="35130"/>
                </a:lnTo>
                <a:lnTo>
                  <a:pt x="84810" y="35140"/>
                </a:lnTo>
                <a:lnTo>
                  <a:pt x="84940" y="35370"/>
                </a:lnTo>
                <a:lnTo>
                  <a:pt x="85020" y="35430"/>
                </a:lnTo>
                <a:lnTo>
                  <a:pt x="85080" y="35290"/>
                </a:lnTo>
                <a:lnTo>
                  <a:pt x="85070" y="35140"/>
                </a:lnTo>
                <a:lnTo>
                  <a:pt x="85040" y="35020"/>
                </a:lnTo>
                <a:lnTo>
                  <a:pt x="85050" y="34920"/>
                </a:lnTo>
                <a:lnTo>
                  <a:pt x="85160" y="34860"/>
                </a:lnTo>
                <a:lnTo>
                  <a:pt x="85210" y="34860"/>
                </a:lnTo>
                <a:lnTo>
                  <a:pt x="85230" y="34880"/>
                </a:lnTo>
                <a:lnTo>
                  <a:pt x="85260" y="34900"/>
                </a:lnTo>
                <a:lnTo>
                  <a:pt x="85280" y="34910"/>
                </a:lnTo>
                <a:lnTo>
                  <a:pt x="85300" y="34910"/>
                </a:lnTo>
                <a:lnTo>
                  <a:pt x="85310" y="34900"/>
                </a:lnTo>
                <a:lnTo>
                  <a:pt x="85350" y="34950"/>
                </a:lnTo>
                <a:lnTo>
                  <a:pt x="85410" y="35220"/>
                </a:lnTo>
                <a:lnTo>
                  <a:pt x="85470" y="35320"/>
                </a:lnTo>
                <a:lnTo>
                  <a:pt x="85530" y="35390"/>
                </a:lnTo>
                <a:lnTo>
                  <a:pt x="85600" y="35390"/>
                </a:lnTo>
                <a:lnTo>
                  <a:pt x="85650" y="35290"/>
                </a:lnTo>
                <a:lnTo>
                  <a:pt x="85670" y="35280"/>
                </a:lnTo>
                <a:lnTo>
                  <a:pt x="85680" y="35280"/>
                </a:lnTo>
                <a:lnTo>
                  <a:pt x="85700" y="35270"/>
                </a:lnTo>
                <a:lnTo>
                  <a:pt x="85720" y="35250"/>
                </a:lnTo>
                <a:lnTo>
                  <a:pt x="85720" y="35240"/>
                </a:lnTo>
                <a:lnTo>
                  <a:pt x="85730" y="35200"/>
                </a:lnTo>
                <a:lnTo>
                  <a:pt x="85730" y="35170"/>
                </a:lnTo>
                <a:lnTo>
                  <a:pt x="85740" y="35150"/>
                </a:lnTo>
                <a:lnTo>
                  <a:pt x="85770" y="35110"/>
                </a:lnTo>
                <a:lnTo>
                  <a:pt x="85790" y="35110"/>
                </a:lnTo>
                <a:lnTo>
                  <a:pt x="85840" y="35120"/>
                </a:lnTo>
                <a:lnTo>
                  <a:pt x="86160" y="35390"/>
                </a:lnTo>
                <a:lnTo>
                  <a:pt x="86180" y="35370"/>
                </a:lnTo>
                <a:lnTo>
                  <a:pt x="86190" y="35390"/>
                </a:lnTo>
                <a:lnTo>
                  <a:pt x="86210" y="35380"/>
                </a:lnTo>
                <a:lnTo>
                  <a:pt x="86240" y="35350"/>
                </a:lnTo>
                <a:lnTo>
                  <a:pt x="86290" y="35310"/>
                </a:lnTo>
                <a:lnTo>
                  <a:pt x="86330" y="35280"/>
                </a:lnTo>
                <a:lnTo>
                  <a:pt x="86360" y="35240"/>
                </a:lnTo>
                <a:lnTo>
                  <a:pt x="86370" y="35220"/>
                </a:lnTo>
                <a:lnTo>
                  <a:pt x="86400" y="35170"/>
                </a:lnTo>
                <a:lnTo>
                  <a:pt x="86420" y="35130"/>
                </a:lnTo>
                <a:lnTo>
                  <a:pt x="86450" y="35100"/>
                </a:lnTo>
                <a:lnTo>
                  <a:pt x="86470" y="35070"/>
                </a:lnTo>
                <a:lnTo>
                  <a:pt x="86450" y="35070"/>
                </a:lnTo>
                <a:lnTo>
                  <a:pt x="86470" y="35050"/>
                </a:lnTo>
                <a:lnTo>
                  <a:pt x="86460" y="35040"/>
                </a:lnTo>
                <a:lnTo>
                  <a:pt x="86450" y="35020"/>
                </a:lnTo>
                <a:lnTo>
                  <a:pt x="86420" y="34990"/>
                </a:lnTo>
                <a:lnTo>
                  <a:pt x="86390" y="34950"/>
                </a:lnTo>
                <a:lnTo>
                  <a:pt x="86370" y="34930"/>
                </a:lnTo>
                <a:lnTo>
                  <a:pt x="86360" y="34910"/>
                </a:lnTo>
                <a:lnTo>
                  <a:pt x="86360" y="34890"/>
                </a:lnTo>
                <a:lnTo>
                  <a:pt x="86360" y="34880"/>
                </a:lnTo>
                <a:lnTo>
                  <a:pt x="86370" y="34860"/>
                </a:lnTo>
                <a:lnTo>
                  <a:pt x="86370" y="34840"/>
                </a:lnTo>
                <a:lnTo>
                  <a:pt x="86380" y="34820"/>
                </a:lnTo>
                <a:lnTo>
                  <a:pt x="86410" y="34800"/>
                </a:lnTo>
                <a:lnTo>
                  <a:pt x="86430" y="34780"/>
                </a:lnTo>
                <a:lnTo>
                  <a:pt x="86470" y="34760"/>
                </a:lnTo>
                <a:lnTo>
                  <a:pt x="86490" y="34740"/>
                </a:lnTo>
                <a:lnTo>
                  <a:pt x="86500" y="34720"/>
                </a:lnTo>
                <a:lnTo>
                  <a:pt x="86500" y="34700"/>
                </a:lnTo>
                <a:lnTo>
                  <a:pt x="86500" y="34680"/>
                </a:lnTo>
                <a:lnTo>
                  <a:pt x="86490" y="34660"/>
                </a:lnTo>
                <a:lnTo>
                  <a:pt x="86490" y="34640"/>
                </a:lnTo>
                <a:lnTo>
                  <a:pt x="86490" y="34630"/>
                </a:lnTo>
                <a:lnTo>
                  <a:pt x="86480" y="34620"/>
                </a:lnTo>
                <a:lnTo>
                  <a:pt x="86470" y="34610"/>
                </a:lnTo>
                <a:lnTo>
                  <a:pt x="86450" y="34600"/>
                </a:lnTo>
                <a:lnTo>
                  <a:pt x="86440" y="34590"/>
                </a:lnTo>
                <a:lnTo>
                  <a:pt x="86440" y="34580"/>
                </a:lnTo>
                <a:lnTo>
                  <a:pt x="86440" y="34560"/>
                </a:lnTo>
                <a:lnTo>
                  <a:pt x="86440" y="34550"/>
                </a:lnTo>
                <a:lnTo>
                  <a:pt x="86430" y="34540"/>
                </a:lnTo>
                <a:lnTo>
                  <a:pt x="86390" y="34510"/>
                </a:lnTo>
                <a:lnTo>
                  <a:pt x="86380" y="34490"/>
                </a:lnTo>
                <a:lnTo>
                  <a:pt x="86380" y="34470"/>
                </a:lnTo>
                <a:lnTo>
                  <a:pt x="86380" y="34460"/>
                </a:lnTo>
                <a:lnTo>
                  <a:pt x="86370" y="34440"/>
                </a:lnTo>
                <a:lnTo>
                  <a:pt x="86370" y="34420"/>
                </a:lnTo>
                <a:lnTo>
                  <a:pt x="86370" y="34410"/>
                </a:lnTo>
                <a:lnTo>
                  <a:pt x="86380" y="34390"/>
                </a:lnTo>
                <a:lnTo>
                  <a:pt x="86390" y="34380"/>
                </a:lnTo>
                <a:lnTo>
                  <a:pt x="86400" y="34370"/>
                </a:lnTo>
                <a:lnTo>
                  <a:pt x="86400" y="34350"/>
                </a:lnTo>
                <a:lnTo>
                  <a:pt x="86400" y="34330"/>
                </a:lnTo>
                <a:lnTo>
                  <a:pt x="86400" y="34320"/>
                </a:lnTo>
                <a:lnTo>
                  <a:pt x="86400" y="34300"/>
                </a:lnTo>
                <a:lnTo>
                  <a:pt x="86410" y="34290"/>
                </a:lnTo>
                <a:lnTo>
                  <a:pt x="86420" y="34290"/>
                </a:lnTo>
                <a:lnTo>
                  <a:pt x="86420" y="34280"/>
                </a:lnTo>
                <a:lnTo>
                  <a:pt x="86410" y="34270"/>
                </a:lnTo>
                <a:lnTo>
                  <a:pt x="86390" y="34260"/>
                </a:lnTo>
                <a:lnTo>
                  <a:pt x="86390" y="34250"/>
                </a:lnTo>
                <a:lnTo>
                  <a:pt x="86360" y="34230"/>
                </a:lnTo>
                <a:lnTo>
                  <a:pt x="86350" y="34210"/>
                </a:lnTo>
                <a:lnTo>
                  <a:pt x="86350" y="34180"/>
                </a:lnTo>
                <a:lnTo>
                  <a:pt x="86360" y="34170"/>
                </a:lnTo>
                <a:lnTo>
                  <a:pt x="86370" y="34140"/>
                </a:lnTo>
                <a:lnTo>
                  <a:pt x="86380" y="34120"/>
                </a:lnTo>
                <a:lnTo>
                  <a:pt x="86400" y="34100"/>
                </a:lnTo>
                <a:lnTo>
                  <a:pt x="86420" y="34090"/>
                </a:lnTo>
                <a:lnTo>
                  <a:pt x="86430" y="34080"/>
                </a:lnTo>
                <a:lnTo>
                  <a:pt x="86450" y="34070"/>
                </a:lnTo>
                <a:lnTo>
                  <a:pt x="86470" y="34060"/>
                </a:lnTo>
                <a:lnTo>
                  <a:pt x="86480" y="34040"/>
                </a:lnTo>
                <a:lnTo>
                  <a:pt x="86490" y="34030"/>
                </a:lnTo>
                <a:lnTo>
                  <a:pt x="86500" y="34020"/>
                </a:lnTo>
                <a:lnTo>
                  <a:pt x="86520" y="34020"/>
                </a:lnTo>
                <a:lnTo>
                  <a:pt x="86530" y="34010"/>
                </a:lnTo>
                <a:lnTo>
                  <a:pt x="86540" y="34000"/>
                </a:lnTo>
                <a:lnTo>
                  <a:pt x="86560" y="33990"/>
                </a:lnTo>
                <a:lnTo>
                  <a:pt x="86580" y="33990"/>
                </a:lnTo>
                <a:lnTo>
                  <a:pt x="86590" y="33990"/>
                </a:lnTo>
                <a:lnTo>
                  <a:pt x="86600" y="34020"/>
                </a:lnTo>
                <a:lnTo>
                  <a:pt x="86620" y="34030"/>
                </a:lnTo>
                <a:lnTo>
                  <a:pt x="86630" y="34050"/>
                </a:lnTo>
                <a:lnTo>
                  <a:pt x="86630" y="34070"/>
                </a:lnTo>
                <a:lnTo>
                  <a:pt x="86640" y="34080"/>
                </a:lnTo>
                <a:lnTo>
                  <a:pt x="86660" y="34090"/>
                </a:lnTo>
                <a:lnTo>
                  <a:pt x="86680" y="34090"/>
                </a:lnTo>
                <a:lnTo>
                  <a:pt x="86710" y="34100"/>
                </a:lnTo>
                <a:lnTo>
                  <a:pt x="86720" y="34100"/>
                </a:lnTo>
                <a:lnTo>
                  <a:pt x="86730" y="34090"/>
                </a:lnTo>
                <a:lnTo>
                  <a:pt x="86760" y="34070"/>
                </a:lnTo>
                <a:lnTo>
                  <a:pt x="86770" y="34060"/>
                </a:lnTo>
                <a:lnTo>
                  <a:pt x="86850" y="34100"/>
                </a:lnTo>
                <a:lnTo>
                  <a:pt x="86870" y="34090"/>
                </a:lnTo>
                <a:lnTo>
                  <a:pt x="86870" y="34100"/>
                </a:lnTo>
                <a:lnTo>
                  <a:pt x="86880" y="34110"/>
                </a:lnTo>
                <a:lnTo>
                  <a:pt x="86890" y="34110"/>
                </a:lnTo>
                <a:lnTo>
                  <a:pt x="86910" y="34110"/>
                </a:lnTo>
                <a:lnTo>
                  <a:pt x="86940" y="34100"/>
                </a:lnTo>
                <a:lnTo>
                  <a:pt x="86950" y="34100"/>
                </a:lnTo>
                <a:lnTo>
                  <a:pt x="86970" y="34110"/>
                </a:lnTo>
                <a:lnTo>
                  <a:pt x="86990" y="34130"/>
                </a:lnTo>
                <a:lnTo>
                  <a:pt x="87000" y="34130"/>
                </a:lnTo>
                <a:lnTo>
                  <a:pt x="87010" y="34140"/>
                </a:lnTo>
                <a:lnTo>
                  <a:pt x="87040" y="34130"/>
                </a:lnTo>
                <a:lnTo>
                  <a:pt x="87060" y="34130"/>
                </a:lnTo>
                <a:lnTo>
                  <a:pt x="87080" y="34110"/>
                </a:lnTo>
                <a:lnTo>
                  <a:pt x="87110" y="34080"/>
                </a:lnTo>
                <a:lnTo>
                  <a:pt x="87140" y="34030"/>
                </a:lnTo>
                <a:lnTo>
                  <a:pt x="87170" y="34000"/>
                </a:lnTo>
                <a:lnTo>
                  <a:pt x="87190" y="33980"/>
                </a:lnTo>
                <a:lnTo>
                  <a:pt x="87220" y="33960"/>
                </a:lnTo>
                <a:lnTo>
                  <a:pt x="87240" y="33930"/>
                </a:lnTo>
                <a:lnTo>
                  <a:pt x="87250" y="33920"/>
                </a:lnTo>
                <a:lnTo>
                  <a:pt x="87250" y="33910"/>
                </a:lnTo>
                <a:lnTo>
                  <a:pt x="87270" y="33880"/>
                </a:lnTo>
                <a:lnTo>
                  <a:pt x="87290" y="33850"/>
                </a:lnTo>
                <a:lnTo>
                  <a:pt x="87300" y="33840"/>
                </a:lnTo>
                <a:lnTo>
                  <a:pt x="87300" y="33830"/>
                </a:lnTo>
                <a:lnTo>
                  <a:pt x="87300" y="33810"/>
                </a:lnTo>
                <a:lnTo>
                  <a:pt x="87300" y="33770"/>
                </a:lnTo>
                <a:lnTo>
                  <a:pt x="87310" y="33730"/>
                </a:lnTo>
                <a:lnTo>
                  <a:pt x="87330" y="33720"/>
                </a:lnTo>
                <a:lnTo>
                  <a:pt x="87340" y="33730"/>
                </a:lnTo>
                <a:lnTo>
                  <a:pt x="87350" y="33760"/>
                </a:lnTo>
                <a:lnTo>
                  <a:pt x="87360" y="33770"/>
                </a:lnTo>
                <a:lnTo>
                  <a:pt x="87370" y="33790"/>
                </a:lnTo>
                <a:lnTo>
                  <a:pt x="87380" y="33790"/>
                </a:lnTo>
                <a:lnTo>
                  <a:pt x="87400" y="33790"/>
                </a:lnTo>
                <a:lnTo>
                  <a:pt x="87410" y="33780"/>
                </a:lnTo>
                <a:lnTo>
                  <a:pt x="87430" y="33760"/>
                </a:lnTo>
                <a:lnTo>
                  <a:pt x="87440" y="33710"/>
                </a:lnTo>
                <a:lnTo>
                  <a:pt x="87460" y="33680"/>
                </a:lnTo>
                <a:lnTo>
                  <a:pt x="87480" y="33650"/>
                </a:lnTo>
                <a:lnTo>
                  <a:pt x="87500" y="33620"/>
                </a:lnTo>
                <a:lnTo>
                  <a:pt x="87520" y="33570"/>
                </a:lnTo>
                <a:lnTo>
                  <a:pt x="87550" y="33510"/>
                </a:lnTo>
                <a:lnTo>
                  <a:pt x="87560" y="33480"/>
                </a:lnTo>
                <a:lnTo>
                  <a:pt x="87570" y="33470"/>
                </a:lnTo>
                <a:lnTo>
                  <a:pt x="87560" y="33460"/>
                </a:lnTo>
                <a:lnTo>
                  <a:pt x="87560" y="33450"/>
                </a:lnTo>
                <a:lnTo>
                  <a:pt x="87560" y="33440"/>
                </a:lnTo>
                <a:lnTo>
                  <a:pt x="87560" y="33430"/>
                </a:lnTo>
                <a:lnTo>
                  <a:pt x="87520" y="33410"/>
                </a:lnTo>
                <a:lnTo>
                  <a:pt x="87500" y="33400"/>
                </a:lnTo>
                <a:lnTo>
                  <a:pt x="87500" y="33390"/>
                </a:lnTo>
                <a:lnTo>
                  <a:pt x="87500" y="33380"/>
                </a:lnTo>
                <a:lnTo>
                  <a:pt x="87520" y="33370"/>
                </a:lnTo>
                <a:lnTo>
                  <a:pt x="87550" y="33350"/>
                </a:lnTo>
                <a:lnTo>
                  <a:pt x="87580" y="33330"/>
                </a:lnTo>
                <a:lnTo>
                  <a:pt x="87610" y="33300"/>
                </a:lnTo>
                <a:lnTo>
                  <a:pt x="87630" y="33270"/>
                </a:lnTo>
                <a:lnTo>
                  <a:pt x="87650" y="33240"/>
                </a:lnTo>
                <a:lnTo>
                  <a:pt x="87650" y="33220"/>
                </a:lnTo>
                <a:lnTo>
                  <a:pt x="87650" y="33210"/>
                </a:lnTo>
                <a:lnTo>
                  <a:pt x="87650" y="33190"/>
                </a:lnTo>
                <a:lnTo>
                  <a:pt x="87680" y="33210"/>
                </a:lnTo>
                <a:lnTo>
                  <a:pt x="87700" y="33170"/>
                </a:lnTo>
                <a:lnTo>
                  <a:pt x="87690" y="33200"/>
                </a:lnTo>
                <a:lnTo>
                  <a:pt x="87690" y="33210"/>
                </a:lnTo>
                <a:lnTo>
                  <a:pt x="87710" y="33240"/>
                </a:lnTo>
                <a:lnTo>
                  <a:pt x="87730" y="33260"/>
                </a:lnTo>
                <a:lnTo>
                  <a:pt x="87770" y="33290"/>
                </a:lnTo>
                <a:lnTo>
                  <a:pt x="87800" y="33310"/>
                </a:lnTo>
                <a:lnTo>
                  <a:pt x="87820" y="33330"/>
                </a:lnTo>
                <a:lnTo>
                  <a:pt x="87840" y="33340"/>
                </a:lnTo>
                <a:lnTo>
                  <a:pt x="87860" y="33340"/>
                </a:lnTo>
                <a:lnTo>
                  <a:pt x="87880" y="33330"/>
                </a:lnTo>
                <a:lnTo>
                  <a:pt x="87900" y="33310"/>
                </a:lnTo>
                <a:lnTo>
                  <a:pt x="87910" y="33300"/>
                </a:lnTo>
                <a:lnTo>
                  <a:pt x="87900" y="33280"/>
                </a:lnTo>
                <a:lnTo>
                  <a:pt x="87880" y="33260"/>
                </a:lnTo>
                <a:lnTo>
                  <a:pt x="87840" y="33220"/>
                </a:lnTo>
                <a:lnTo>
                  <a:pt x="87820" y="33180"/>
                </a:lnTo>
                <a:lnTo>
                  <a:pt x="87810" y="33160"/>
                </a:lnTo>
                <a:lnTo>
                  <a:pt x="87810" y="33130"/>
                </a:lnTo>
                <a:lnTo>
                  <a:pt x="87810" y="33090"/>
                </a:lnTo>
                <a:lnTo>
                  <a:pt x="87810" y="33070"/>
                </a:lnTo>
                <a:lnTo>
                  <a:pt x="87810" y="33060"/>
                </a:lnTo>
                <a:lnTo>
                  <a:pt x="87820" y="33060"/>
                </a:lnTo>
                <a:lnTo>
                  <a:pt x="87850" y="33170"/>
                </a:lnTo>
                <a:lnTo>
                  <a:pt x="87900" y="33190"/>
                </a:lnTo>
                <a:lnTo>
                  <a:pt x="87940" y="33150"/>
                </a:lnTo>
                <a:lnTo>
                  <a:pt x="87940" y="33080"/>
                </a:lnTo>
                <a:lnTo>
                  <a:pt x="87950" y="33080"/>
                </a:lnTo>
                <a:lnTo>
                  <a:pt x="87960" y="33070"/>
                </a:lnTo>
                <a:lnTo>
                  <a:pt x="87960" y="33060"/>
                </a:lnTo>
                <a:lnTo>
                  <a:pt x="87960" y="33040"/>
                </a:lnTo>
                <a:lnTo>
                  <a:pt x="87970" y="33030"/>
                </a:lnTo>
                <a:lnTo>
                  <a:pt x="87980" y="33020"/>
                </a:lnTo>
                <a:lnTo>
                  <a:pt x="88010" y="33040"/>
                </a:lnTo>
                <a:lnTo>
                  <a:pt x="88030" y="33060"/>
                </a:lnTo>
                <a:lnTo>
                  <a:pt x="88040" y="33090"/>
                </a:lnTo>
                <a:lnTo>
                  <a:pt x="88050" y="33130"/>
                </a:lnTo>
                <a:lnTo>
                  <a:pt x="88050" y="33190"/>
                </a:lnTo>
                <a:lnTo>
                  <a:pt x="88050" y="33250"/>
                </a:lnTo>
                <a:lnTo>
                  <a:pt x="88060" y="33260"/>
                </a:lnTo>
                <a:lnTo>
                  <a:pt x="88070" y="33270"/>
                </a:lnTo>
                <a:lnTo>
                  <a:pt x="88090" y="33270"/>
                </a:lnTo>
                <a:lnTo>
                  <a:pt x="88100" y="33260"/>
                </a:lnTo>
                <a:lnTo>
                  <a:pt x="88110" y="33240"/>
                </a:lnTo>
                <a:lnTo>
                  <a:pt x="88110" y="33230"/>
                </a:lnTo>
                <a:lnTo>
                  <a:pt x="88100" y="33210"/>
                </a:lnTo>
                <a:lnTo>
                  <a:pt x="88080" y="33180"/>
                </a:lnTo>
                <a:lnTo>
                  <a:pt x="88100" y="33160"/>
                </a:lnTo>
                <a:lnTo>
                  <a:pt x="88130" y="33130"/>
                </a:lnTo>
                <a:lnTo>
                  <a:pt x="88560" y="33780"/>
                </a:lnTo>
                <a:lnTo>
                  <a:pt x="88640" y="33990"/>
                </a:lnTo>
                <a:lnTo>
                  <a:pt x="88680" y="34220"/>
                </a:lnTo>
                <a:lnTo>
                  <a:pt x="88660" y="34520"/>
                </a:lnTo>
                <a:lnTo>
                  <a:pt x="88670" y="34640"/>
                </a:lnTo>
                <a:lnTo>
                  <a:pt x="88670" y="34650"/>
                </a:lnTo>
                <a:lnTo>
                  <a:pt x="88640" y="34700"/>
                </a:lnTo>
                <a:lnTo>
                  <a:pt x="88630" y="34720"/>
                </a:lnTo>
                <a:lnTo>
                  <a:pt x="88630" y="34780"/>
                </a:lnTo>
                <a:lnTo>
                  <a:pt x="88630" y="34810"/>
                </a:lnTo>
                <a:lnTo>
                  <a:pt x="88630" y="34820"/>
                </a:lnTo>
                <a:lnTo>
                  <a:pt x="88640" y="34830"/>
                </a:lnTo>
                <a:lnTo>
                  <a:pt x="88660" y="34830"/>
                </a:lnTo>
                <a:lnTo>
                  <a:pt x="88680" y="34840"/>
                </a:lnTo>
                <a:lnTo>
                  <a:pt x="88690" y="34840"/>
                </a:lnTo>
                <a:lnTo>
                  <a:pt x="88690" y="34870"/>
                </a:lnTo>
                <a:lnTo>
                  <a:pt x="88690" y="34880"/>
                </a:lnTo>
                <a:lnTo>
                  <a:pt x="88690" y="34890"/>
                </a:lnTo>
                <a:lnTo>
                  <a:pt x="88700" y="34890"/>
                </a:lnTo>
                <a:lnTo>
                  <a:pt x="88720" y="34890"/>
                </a:lnTo>
                <a:lnTo>
                  <a:pt x="88720" y="34900"/>
                </a:lnTo>
                <a:lnTo>
                  <a:pt x="88730" y="34910"/>
                </a:lnTo>
                <a:lnTo>
                  <a:pt x="88740" y="34930"/>
                </a:lnTo>
                <a:lnTo>
                  <a:pt x="88750" y="34960"/>
                </a:lnTo>
                <a:lnTo>
                  <a:pt x="88760" y="34970"/>
                </a:lnTo>
                <a:lnTo>
                  <a:pt x="88780" y="35000"/>
                </a:lnTo>
                <a:lnTo>
                  <a:pt x="88790" y="35020"/>
                </a:lnTo>
                <a:lnTo>
                  <a:pt x="88820" y="35030"/>
                </a:lnTo>
                <a:lnTo>
                  <a:pt x="88850" y="35050"/>
                </a:lnTo>
                <a:lnTo>
                  <a:pt x="88880" y="35060"/>
                </a:lnTo>
                <a:lnTo>
                  <a:pt x="88910" y="35070"/>
                </a:lnTo>
                <a:lnTo>
                  <a:pt x="88930" y="35080"/>
                </a:lnTo>
                <a:lnTo>
                  <a:pt x="88950" y="35090"/>
                </a:lnTo>
                <a:lnTo>
                  <a:pt x="88980" y="35100"/>
                </a:lnTo>
                <a:lnTo>
                  <a:pt x="89010" y="35110"/>
                </a:lnTo>
                <a:lnTo>
                  <a:pt x="89030" y="35120"/>
                </a:lnTo>
                <a:lnTo>
                  <a:pt x="89050" y="35130"/>
                </a:lnTo>
                <a:lnTo>
                  <a:pt x="89070" y="35130"/>
                </a:lnTo>
                <a:lnTo>
                  <a:pt x="89080" y="35140"/>
                </a:lnTo>
                <a:lnTo>
                  <a:pt x="89100" y="35130"/>
                </a:lnTo>
                <a:lnTo>
                  <a:pt x="89120" y="35100"/>
                </a:lnTo>
                <a:lnTo>
                  <a:pt x="89140" y="35080"/>
                </a:lnTo>
                <a:lnTo>
                  <a:pt x="89170" y="35070"/>
                </a:lnTo>
                <a:lnTo>
                  <a:pt x="89210" y="35070"/>
                </a:lnTo>
                <a:lnTo>
                  <a:pt x="89230" y="35070"/>
                </a:lnTo>
                <a:lnTo>
                  <a:pt x="89270" y="35070"/>
                </a:lnTo>
                <a:lnTo>
                  <a:pt x="89320" y="35080"/>
                </a:lnTo>
                <a:lnTo>
                  <a:pt x="89340" y="35080"/>
                </a:lnTo>
                <a:lnTo>
                  <a:pt x="89370" y="35080"/>
                </a:lnTo>
                <a:lnTo>
                  <a:pt x="89400" y="35080"/>
                </a:lnTo>
                <a:lnTo>
                  <a:pt x="89420" y="35090"/>
                </a:lnTo>
                <a:lnTo>
                  <a:pt x="89430" y="35100"/>
                </a:lnTo>
                <a:lnTo>
                  <a:pt x="89430" y="35130"/>
                </a:lnTo>
                <a:lnTo>
                  <a:pt x="89430" y="35150"/>
                </a:lnTo>
                <a:lnTo>
                  <a:pt x="89440" y="35170"/>
                </a:lnTo>
                <a:lnTo>
                  <a:pt x="89460" y="35180"/>
                </a:lnTo>
                <a:lnTo>
                  <a:pt x="89500" y="35200"/>
                </a:lnTo>
                <a:lnTo>
                  <a:pt x="89530" y="35210"/>
                </a:lnTo>
                <a:lnTo>
                  <a:pt x="89570" y="35220"/>
                </a:lnTo>
                <a:lnTo>
                  <a:pt x="89610" y="35230"/>
                </a:lnTo>
                <a:lnTo>
                  <a:pt x="89630" y="35240"/>
                </a:lnTo>
                <a:lnTo>
                  <a:pt x="89650" y="35260"/>
                </a:lnTo>
                <a:lnTo>
                  <a:pt x="89670" y="35270"/>
                </a:lnTo>
                <a:lnTo>
                  <a:pt x="89680" y="35280"/>
                </a:lnTo>
                <a:lnTo>
                  <a:pt x="89700" y="35300"/>
                </a:lnTo>
                <a:lnTo>
                  <a:pt x="89730" y="35330"/>
                </a:lnTo>
                <a:lnTo>
                  <a:pt x="89740" y="35340"/>
                </a:lnTo>
                <a:lnTo>
                  <a:pt x="89760" y="35320"/>
                </a:lnTo>
                <a:lnTo>
                  <a:pt x="89790" y="35300"/>
                </a:lnTo>
                <a:lnTo>
                  <a:pt x="89810" y="35280"/>
                </a:lnTo>
                <a:lnTo>
                  <a:pt x="89860" y="35240"/>
                </a:lnTo>
                <a:lnTo>
                  <a:pt x="89880" y="35200"/>
                </a:lnTo>
                <a:lnTo>
                  <a:pt x="89880" y="35180"/>
                </a:lnTo>
                <a:lnTo>
                  <a:pt x="89900" y="35150"/>
                </a:lnTo>
                <a:lnTo>
                  <a:pt x="89920" y="35120"/>
                </a:lnTo>
                <a:lnTo>
                  <a:pt x="89950" y="35100"/>
                </a:lnTo>
                <a:lnTo>
                  <a:pt x="89970" y="35090"/>
                </a:lnTo>
                <a:lnTo>
                  <a:pt x="89980" y="35100"/>
                </a:lnTo>
                <a:lnTo>
                  <a:pt x="90000" y="35100"/>
                </a:lnTo>
                <a:lnTo>
                  <a:pt x="90020" y="35090"/>
                </a:lnTo>
                <a:lnTo>
                  <a:pt x="90040" y="35070"/>
                </a:lnTo>
                <a:lnTo>
                  <a:pt x="90070" y="35050"/>
                </a:lnTo>
                <a:lnTo>
                  <a:pt x="90080" y="35040"/>
                </a:lnTo>
                <a:lnTo>
                  <a:pt x="90100" y="35040"/>
                </a:lnTo>
                <a:lnTo>
                  <a:pt x="90120" y="35050"/>
                </a:lnTo>
                <a:lnTo>
                  <a:pt x="90150" y="35060"/>
                </a:lnTo>
                <a:lnTo>
                  <a:pt x="90180" y="35050"/>
                </a:lnTo>
                <a:lnTo>
                  <a:pt x="90200" y="35050"/>
                </a:lnTo>
                <a:lnTo>
                  <a:pt x="90230" y="35030"/>
                </a:lnTo>
                <a:lnTo>
                  <a:pt x="90270" y="35060"/>
                </a:lnTo>
                <a:lnTo>
                  <a:pt x="90280" y="35060"/>
                </a:lnTo>
                <a:lnTo>
                  <a:pt x="90300" y="35190"/>
                </a:lnTo>
                <a:lnTo>
                  <a:pt x="90310" y="35390"/>
                </a:lnTo>
                <a:lnTo>
                  <a:pt x="90350" y="35760"/>
                </a:lnTo>
                <a:lnTo>
                  <a:pt x="90350" y="35900"/>
                </a:lnTo>
                <a:lnTo>
                  <a:pt x="90320" y="36020"/>
                </a:lnTo>
                <a:lnTo>
                  <a:pt x="90280" y="36100"/>
                </a:lnTo>
                <a:lnTo>
                  <a:pt x="90270" y="36090"/>
                </a:lnTo>
                <a:lnTo>
                  <a:pt x="90220" y="36070"/>
                </a:lnTo>
                <a:lnTo>
                  <a:pt x="90200" y="36070"/>
                </a:lnTo>
                <a:lnTo>
                  <a:pt x="90180" y="36070"/>
                </a:lnTo>
                <a:lnTo>
                  <a:pt x="90170" y="36080"/>
                </a:lnTo>
                <a:lnTo>
                  <a:pt x="90170" y="36090"/>
                </a:lnTo>
                <a:lnTo>
                  <a:pt x="90180" y="36100"/>
                </a:lnTo>
                <a:lnTo>
                  <a:pt x="90210" y="36120"/>
                </a:lnTo>
                <a:lnTo>
                  <a:pt x="90230" y="36140"/>
                </a:lnTo>
                <a:lnTo>
                  <a:pt x="90240" y="36160"/>
                </a:lnTo>
                <a:lnTo>
                  <a:pt x="90250" y="36180"/>
                </a:lnTo>
                <a:lnTo>
                  <a:pt x="90260" y="36190"/>
                </a:lnTo>
                <a:lnTo>
                  <a:pt x="90280" y="36200"/>
                </a:lnTo>
                <a:lnTo>
                  <a:pt x="90310" y="36230"/>
                </a:lnTo>
                <a:lnTo>
                  <a:pt x="90320" y="36240"/>
                </a:lnTo>
                <a:lnTo>
                  <a:pt x="90340" y="36240"/>
                </a:lnTo>
                <a:lnTo>
                  <a:pt x="90350" y="36230"/>
                </a:lnTo>
                <a:lnTo>
                  <a:pt x="90360" y="36210"/>
                </a:lnTo>
                <a:lnTo>
                  <a:pt x="90390" y="36200"/>
                </a:lnTo>
                <a:lnTo>
                  <a:pt x="90380" y="36260"/>
                </a:lnTo>
                <a:lnTo>
                  <a:pt x="90250" y="36840"/>
                </a:lnTo>
                <a:lnTo>
                  <a:pt x="90210" y="36880"/>
                </a:lnTo>
                <a:lnTo>
                  <a:pt x="90190" y="36890"/>
                </a:lnTo>
                <a:lnTo>
                  <a:pt x="90150" y="36910"/>
                </a:lnTo>
                <a:lnTo>
                  <a:pt x="90070" y="36920"/>
                </a:lnTo>
                <a:lnTo>
                  <a:pt x="89760" y="36930"/>
                </a:lnTo>
                <a:lnTo>
                  <a:pt x="89670" y="36950"/>
                </a:lnTo>
                <a:lnTo>
                  <a:pt x="89580" y="36940"/>
                </a:lnTo>
                <a:lnTo>
                  <a:pt x="88880" y="36770"/>
                </a:lnTo>
                <a:lnTo>
                  <a:pt x="88740" y="36780"/>
                </a:lnTo>
                <a:lnTo>
                  <a:pt x="88610" y="36780"/>
                </a:lnTo>
                <a:lnTo>
                  <a:pt x="88490" y="36780"/>
                </a:lnTo>
                <a:lnTo>
                  <a:pt x="88430" y="36790"/>
                </a:lnTo>
                <a:lnTo>
                  <a:pt x="88210" y="36900"/>
                </a:lnTo>
                <a:lnTo>
                  <a:pt x="88030" y="36810"/>
                </a:lnTo>
                <a:lnTo>
                  <a:pt x="87480" y="36960"/>
                </a:lnTo>
                <a:lnTo>
                  <a:pt x="87420" y="37060"/>
                </a:lnTo>
                <a:lnTo>
                  <a:pt x="87350" y="37110"/>
                </a:lnTo>
                <a:lnTo>
                  <a:pt x="87180" y="37270"/>
                </a:lnTo>
                <a:lnTo>
                  <a:pt x="87150" y="37310"/>
                </a:lnTo>
                <a:lnTo>
                  <a:pt x="87160" y="37360"/>
                </a:lnTo>
                <a:lnTo>
                  <a:pt x="87220" y="37440"/>
                </a:lnTo>
                <a:lnTo>
                  <a:pt x="87310" y="37620"/>
                </a:lnTo>
                <a:lnTo>
                  <a:pt x="87150" y="37770"/>
                </a:lnTo>
                <a:close/>
                <a:moveTo>
                  <a:pt x="81770" y="36060"/>
                </a:moveTo>
                <a:lnTo>
                  <a:pt x="81680" y="36080"/>
                </a:lnTo>
                <a:lnTo>
                  <a:pt x="81740" y="36220"/>
                </a:lnTo>
                <a:lnTo>
                  <a:pt x="81750" y="36230"/>
                </a:lnTo>
                <a:lnTo>
                  <a:pt x="81840" y="36320"/>
                </a:lnTo>
                <a:lnTo>
                  <a:pt x="81990" y="36530"/>
                </a:lnTo>
                <a:lnTo>
                  <a:pt x="82080" y="36620"/>
                </a:lnTo>
                <a:lnTo>
                  <a:pt x="82190" y="36640"/>
                </a:lnTo>
                <a:lnTo>
                  <a:pt x="82180" y="36520"/>
                </a:lnTo>
                <a:lnTo>
                  <a:pt x="82110" y="36350"/>
                </a:lnTo>
                <a:lnTo>
                  <a:pt x="82040" y="36230"/>
                </a:lnTo>
                <a:lnTo>
                  <a:pt x="81910" y="36120"/>
                </a:lnTo>
                <a:lnTo>
                  <a:pt x="81770" y="36060"/>
                </a:lnTo>
                <a:close/>
                <a:moveTo>
                  <a:pt x="87720" y="33140"/>
                </a:moveTo>
                <a:lnTo>
                  <a:pt x="87740" y="33070"/>
                </a:lnTo>
                <a:lnTo>
                  <a:pt x="87760" y="33030"/>
                </a:lnTo>
                <a:lnTo>
                  <a:pt x="87770" y="33040"/>
                </a:lnTo>
                <a:lnTo>
                  <a:pt x="87770" y="33050"/>
                </a:lnTo>
                <a:lnTo>
                  <a:pt x="87770" y="33070"/>
                </a:lnTo>
                <a:lnTo>
                  <a:pt x="87770" y="33100"/>
                </a:lnTo>
                <a:lnTo>
                  <a:pt x="87750" y="33110"/>
                </a:lnTo>
                <a:lnTo>
                  <a:pt x="87730" y="33120"/>
                </a:lnTo>
                <a:lnTo>
                  <a:pt x="87720" y="33140"/>
                </a:lnTo>
                <a:close/>
                <a:moveTo>
                  <a:pt x="87710" y="32480"/>
                </a:moveTo>
                <a:lnTo>
                  <a:pt x="87720" y="32560"/>
                </a:lnTo>
                <a:lnTo>
                  <a:pt x="87720" y="32700"/>
                </a:lnTo>
                <a:lnTo>
                  <a:pt x="87630" y="33100"/>
                </a:lnTo>
                <a:lnTo>
                  <a:pt x="87630" y="33160"/>
                </a:lnTo>
                <a:lnTo>
                  <a:pt x="87630" y="33150"/>
                </a:lnTo>
                <a:lnTo>
                  <a:pt x="87620" y="33130"/>
                </a:lnTo>
                <a:lnTo>
                  <a:pt x="87630" y="33110"/>
                </a:lnTo>
                <a:lnTo>
                  <a:pt x="87630" y="33080"/>
                </a:lnTo>
                <a:lnTo>
                  <a:pt x="87620" y="33050"/>
                </a:lnTo>
                <a:lnTo>
                  <a:pt x="87610" y="33040"/>
                </a:lnTo>
                <a:lnTo>
                  <a:pt x="87600" y="33020"/>
                </a:lnTo>
                <a:lnTo>
                  <a:pt x="87600" y="33010"/>
                </a:lnTo>
                <a:lnTo>
                  <a:pt x="87600" y="32990"/>
                </a:lnTo>
                <a:lnTo>
                  <a:pt x="87600" y="32960"/>
                </a:lnTo>
                <a:lnTo>
                  <a:pt x="87580" y="32920"/>
                </a:lnTo>
                <a:lnTo>
                  <a:pt x="87570" y="32890"/>
                </a:lnTo>
                <a:lnTo>
                  <a:pt x="87550" y="32850"/>
                </a:lnTo>
                <a:lnTo>
                  <a:pt x="87540" y="32830"/>
                </a:lnTo>
                <a:lnTo>
                  <a:pt x="87520" y="32810"/>
                </a:lnTo>
                <a:lnTo>
                  <a:pt x="87500" y="32810"/>
                </a:lnTo>
                <a:lnTo>
                  <a:pt x="87480" y="32810"/>
                </a:lnTo>
                <a:lnTo>
                  <a:pt x="87450" y="32810"/>
                </a:lnTo>
                <a:lnTo>
                  <a:pt x="87430" y="32820"/>
                </a:lnTo>
                <a:lnTo>
                  <a:pt x="87400" y="32840"/>
                </a:lnTo>
                <a:lnTo>
                  <a:pt x="87370" y="32870"/>
                </a:lnTo>
                <a:lnTo>
                  <a:pt x="87350" y="32870"/>
                </a:lnTo>
                <a:lnTo>
                  <a:pt x="87340" y="32870"/>
                </a:lnTo>
                <a:lnTo>
                  <a:pt x="87320" y="32850"/>
                </a:lnTo>
                <a:lnTo>
                  <a:pt x="87300" y="32850"/>
                </a:lnTo>
                <a:lnTo>
                  <a:pt x="87290" y="32840"/>
                </a:lnTo>
                <a:lnTo>
                  <a:pt x="87280" y="32820"/>
                </a:lnTo>
                <a:lnTo>
                  <a:pt x="87290" y="32820"/>
                </a:lnTo>
                <a:lnTo>
                  <a:pt x="87300" y="32810"/>
                </a:lnTo>
                <a:lnTo>
                  <a:pt x="87320" y="32780"/>
                </a:lnTo>
                <a:lnTo>
                  <a:pt x="87330" y="32770"/>
                </a:lnTo>
                <a:lnTo>
                  <a:pt x="87360" y="32750"/>
                </a:lnTo>
                <a:lnTo>
                  <a:pt x="87380" y="32750"/>
                </a:lnTo>
                <a:lnTo>
                  <a:pt x="87440" y="32750"/>
                </a:lnTo>
                <a:lnTo>
                  <a:pt x="87470" y="32750"/>
                </a:lnTo>
                <a:lnTo>
                  <a:pt x="87490" y="32750"/>
                </a:lnTo>
                <a:lnTo>
                  <a:pt x="87500" y="32740"/>
                </a:lnTo>
                <a:lnTo>
                  <a:pt x="87520" y="32730"/>
                </a:lnTo>
                <a:lnTo>
                  <a:pt x="87540" y="32730"/>
                </a:lnTo>
                <a:lnTo>
                  <a:pt x="87550" y="32720"/>
                </a:lnTo>
                <a:lnTo>
                  <a:pt x="87570" y="32710"/>
                </a:lnTo>
                <a:lnTo>
                  <a:pt x="87610" y="32690"/>
                </a:lnTo>
                <a:lnTo>
                  <a:pt x="87620" y="32670"/>
                </a:lnTo>
                <a:lnTo>
                  <a:pt x="87650" y="32630"/>
                </a:lnTo>
                <a:lnTo>
                  <a:pt x="87650" y="32590"/>
                </a:lnTo>
                <a:lnTo>
                  <a:pt x="87650" y="32560"/>
                </a:lnTo>
                <a:lnTo>
                  <a:pt x="87640" y="32540"/>
                </a:lnTo>
                <a:lnTo>
                  <a:pt x="87650" y="32530"/>
                </a:lnTo>
                <a:lnTo>
                  <a:pt x="87660" y="32510"/>
                </a:lnTo>
                <a:lnTo>
                  <a:pt x="87690" y="32500"/>
                </a:lnTo>
                <a:lnTo>
                  <a:pt x="87700" y="32480"/>
                </a:lnTo>
                <a:lnTo>
                  <a:pt x="87710" y="32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ndijon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90530" y="39790"/>
                </a:moveTo>
                <a:lnTo>
                  <a:pt x="90530" y="39770"/>
                </a:lnTo>
                <a:lnTo>
                  <a:pt x="90520" y="39680"/>
                </a:lnTo>
                <a:lnTo>
                  <a:pt x="90530" y="39550"/>
                </a:lnTo>
                <a:lnTo>
                  <a:pt x="90550" y="39420"/>
                </a:lnTo>
                <a:lnTo>
                  <a:pt x="90550" y="39340"/>
                </a:lnTo>
                <a:lnTo>
                  <a:pt x="90550" y="39300"/>
                </a:lnTo>
                <a:lnTo>
                  <a:pt x="90550" y="39260"/>
                </a:lnTo>
                <a:lnTo>
                  <a:pt x="90470" y="39200"/>
                </a:lnTo>
                <a:lnTo>
                  <a:pt x="90200" y="39110"/>
                </a:lnTo>
                <a:lnTo>
                  <a:pt x="90140" y="39110"/>
                </a:lnTo>
                <a:lnTo>
                  <a:pt x="90100" y="39080"/>
                </a:lnTo>
                <a:lnTo>
                  <a:pt x="89990" y="38920"/>
                </a:lnTo>
                <a:lnTo>
                  <a:pt x="89920" y="38870"/>
                </a:lnTo>
                <a:lnTo>
                  <a:pt x="89870" y="38920"/>
                </a:lnTo>
                <a:lnTo>
                  <a:pt x="89810" y="38990"/>
                </a:lnTo>
                <a:lnTo>
                  <a:pt x="89720" y="39000"/>
                </a:lnTo>
                <a:lnTo>
                  <a:pt x="89400" y="38930"/>
                </a:lnTo>
                <a:lnTo>
                  <a:pt x="89150" y="38850"/>
                </a:lnTo>
                <a:lnTo>
                  <a:pt x="89000" y="38860"/>
                </a:lnTo>
                <a:lnTo>
                  <a:pt x="88890" y="38880"/>
                </a:lnTo>
                <a:lnTo>
                  <a:pt x="88770" y="38860"/>
                </a:lnTo>
                <a:lnTo>
                  <a:pt x="88720" y="38840"/>
                </a:lnTo>
                <a:lnTo>
                  <a:pt x="88680" y="38820"/>
                </a:lnTo>
                <a:lnTo>
                  <a:pt x="88460" y="38520"/>
                </a:lnTo>
                <a:lnTo>
                  <a:pt x="88420" y="38440"/>
                </a:lnTo>
                <a:lnTo>
                  <a:pt x="88370" y="38390"/>
                </a:lnTo>
                <a:lnTo>
                  <a:pt x="88310" y="38360"/>
                </a:lnTo>
                <a:lnTo>
                  <a:pt x="88040" y="38260"/>
                </a:lnTo>
                <a:lnTo>
                  <a:pt x="87950" y="38260"/>
                </a:lnTo>
                <a:lnTo>
                  <a:pt x="87890" y="38260"/>
                </a:lnTo>
                <a:lnTo>
                  <a:pt x="87870" y="38280"/>
                </a:lnTo>
                <a:lnTo>
                  <a:pt x="87810" y="38280"/>
                </a:lnTo>
                <a:lnTo>
                  <a:pt x="87740" y="38250"/>
                </a:lnTo>
                <a:lnTo>
                  <a:pt x="87600" y="38180"/>
                </a:lnTo>
                <a:lnTo>
                  <a:pt x="87540" y="38180"/>
                </a:lnTo>
                <a:lnTo>
                  <a:pt x="87510" y="38200"/>
                </a:lnTo>
                <a:lnTo>
                  <a:pt x="87500" y="38320"/>
                </a:lnTo>
                <a:lnTo>
                  <a:pt x="87480" y="38310"/>
                </a:lnTo>
                <a:lnTo>
                  <a:pt x="87430" y="38230"/>
                </a:lnTo>
                <a:lnTo>
                  <a:pt x="87310" y="38010"/>
                </a:lnTo>
                <a:lnTo>
                  <a:pt x="87150" y="37770"/>
                </a:lnTo>
                <a:lnTo>
                  <a:pt x="87310" y="37620"/>
                </a:lnTo>
                <a:lnTo>
                  <a:pt x="87220" y="37440"/>
                </a:lnTo>
                <a:lnTo>
                  <a:pt x="87160" y="37360"/>
                </a:lnTo>
                <a:lnTo>
                  <a:pt x="87150" y="37310"/>
                </a:lnTo>
                <a:lnTo>
                  <a:pt x="87180" y="37270"/>
                </a:lnTo>
                <a:lnTo>
                  <a:pt x="87350" y="37110"/>
                </a:lnTo>
                <a:lnTo>
                  <a:pt x="87420" y="37060"/>
                </a:lnTo>
                <a:lnTo>
                  <a:pt x="87480" y="36960"/>
                </a:lnTo>
                <a:lnTo>
                  <a:pt x="88030" y="36810"/>
                </a:lnTo>
                <a:lnTo>
                  <a:pt x="88210" y="36900"/>
                </a:lnTo>
                <a:lnTo>
                  <a:pt x="88430" y="36790"/>
                </a:lnTo>
                <a:lnTo>
                  <a:pt x="88490" y="36780"/>
                </a:lnTo>
                <a:lnTo>
                  <a:pt x="88610" y="36780"/>
                </a:lnTo>
                <a:lnTo>
                  <a:pt x="88740" y="36780"/>
                </a:lnTo>
                <a:lnTo>
                  <a:pt x="88880" y="36770"/>
                </a:lnTo>
                <a:lnTo>
                  <a:pt x="89580" y="36940"/>
                </a:lnTo>
                <a:lnTo>
                  <a:pt x="89670" y="36950"/>
                </a:lnTo>
                <a:lnTo>
                  <a:pt x="89760" y="36930"/>
                </a:lnTo>
                <a:lnTo>
                  <a:pt x="90070" y="36920"/>
                </a:lnTo>
                <a:lnTo>
                  <a:pt x="90150" y="36910"/>
                </a:lnTo>
                <a:lnTo>
                  <a:pt x="90190" y="36890"/>
                </a:lnTo>
                <a:lnTo>
                  <a:pt x="90210" y="36880"/>
                </a:lnTo>
                <a:lnTo>
                  <a:pt x="90250" y="36840"/>
                </a:lnTo>
                <a:lnTo>
                  <a:pt x="90380" y="36260"/>
                </a:lnTo>
                <a:lnTo>
                  <a:pt x="90390" y="36200"/>
                </a:lnTo>
                <a:lnTo>
                  <a:pt x="90410" y="36200"/>
                </a:lnTo>
                <a:lnTo>
                  <a:pt x="90430" y="36190"/>
                </a:lnTo>
                <a:lnTo>
                  <a:pt x="90450" y="36190"/>
                </a:lnTo>
                <a:lnTo>
                  <a:pt x="90480" y="36190"/>
                </a:lnTo>
                <a:lnTo>
                  <a:pt x="90500" y="36180"/>
                </a:lnTo>
                <a:lnTo>
                  <a:pt x="90520" y="36180"/>
                </a:lnTo>
                <a:lnTo>
                  <a:pt x="90540" y="36170"/>
                </a:lnTo>
                <a:lnTo>
                  <a:pt x="90570" y="36160"/>
                </a:lnTo>
                <a:lnTo>
                  <a:pt x="90590" y="36150"/>
                </a:lnTo>
                <a:lnTo>
                  <a:pt x="90610" y="36130"/>
                </a:lnTo>
                <a:lnTo>
                  <a:pt x="90630" y="36130"/>
                </a:lnTo>
                <a:lnTo>
                  <a:pt x="90650" y="36130"/>
                </a:lnTo>
                <a:lnTo>
                  <a:pt x="90670" y="36140"/>
                </a:lnTo>
                <a:lnTo>
                  <a:pt x="90690" y="36140"/>
                </a:lnTo>
                <a:lnTo>
                  <a:pt x="90710" y="36130"/>
                </a:lnTo>
                <a:lnTo>
                  <a:pt x="90730" y="36120"/>
                </a:lnTo>
                <a:lnTo>
                  <a:pt x="90750" y="36110"/>
                </a:lnTo>
                <a:lnTo>
                  <a:pt x="90790" y="36080"/>
                </a:lnTo>
                <a:lnTo>
                  <a:pt x="90820" y="36040"/>
                </a:lnTo>
                <a:lnTo>
                  <a:pt x="90830" y="36030"/>
                </a:lnTo>
                <a:lnTo>
                  <a:pt x="90850" y="36010"/>
                </a:lnTo>
                <a:lnTo>
                  <a:pt x="90870" y="35990"/>
                </a:lnTo>
                <a:lnTo>
                  <a:pt x="90900" y="35980"/>
                </a:lnTo>
                <a:lnTo>
                  <a:pt x="90920" y="35970"/>
                </a:lnTo>
                <a:lnTo>
                  <a:pt x="90940" y="35970"/>
                </a:lnTo>
                <a:lnTo>
                  <a:pt x="90950" y="35970"/>
                </a:lnTo>
                <a:lnTo>
                  <a:pt x="90960" y="35970"/>
                </a:lnTo>
                <a:lnTo>
                  <a:pt x="90980" y="35970"/>
                </a:lnTo>
                <a:lnTo>
                  <a:pt x="91000" y="35960"/>
                </a:lnTo>
                <a:lnTo>
                  <a:pt x="91020" y="35960"/>
                </a:lnTo>
                <a:lnTo>
                  <a:pt x="91040" y="35950"/>
                </a:lnTo>
                <a:lnTo>
                  <a:pt x="91050" y="35950"/>
                </a:lnTo>
                <a:lnTo>
                  <a:pt x="91070" y="35930"/>
                </a:lnTo>
                <a:lnTo>
                  <a:pt x="91080" y="35910"/>
                </a:lnTo>
                <a:lnTo>
                  <a:pt x="91090" y="35880"/>
                </a:lnTo>
                <a:lnTo>
                  <a:pt x="91090" y="35860"/>
                </a:lnTo>
                <a:lnTo>
                  <a:pt x="91120" y="35830"/>
                </a:lnTo>
                <a:lnTo>
                  <a:pt x="91140" y="35810"/>
                </a:lnTo>
                <a:lnTo>
                  <a:pt x="91170" y="35790"/>
                </a:lnTo>
                <a:lnTo>
                  <a:pt x="91200" y="35770"/>
                </a:lnTo>
                <a:lnTo>
                  <a:pt x="91200" y="35760"/>
                </a:lnTo>
                <a:lnTo>
                  <a:pt x="91220" y="35760"/>
                </a:lnTo>
                <a:lnTo>
                  <a:pt x="91240" y="35770"/>
                </a:lnTo>
                <a:lnTo>
                  <a:pt x="91260" y="35820"/>
                </a:lnTo>
                <a:lnTo>
                  <a:pt x="91280" y="35840"/>
                </a:lnTo>
                <a:lnTo>
                  <a:pt x="91290" y="35850"/>
                </a:lnTo>
                <a:lnTo>
                  <a:pt x="91360" y="35960"/>
                </a:lnTo>
                <a:lnTo>
                  <a:pt x="91470" y="36030"/>
                </a:lnTo>
                <a:lnTo>
                  <a:pt x="91620" y="36080"/>
                </a:lnTo>
                <a:lnTo>
                  <a:pt x="91880" y="36100"/>
                </a:lnTo>
                <a:lnTo>
                  <a:pt x="91890" y="36100"/>
                </a:lnTo>
                <a:lnTo>
                  <a:pt x="91900" y="36110"/>
                </a:lnTo>
                <a:lnTo>
                  <a:pt x="91930" y="36120"/>
                </a:lnTo>
                <a:lnTo>
                  <a:pt x="91940" y="36150"/>
                </a:lnTo>
                <a:lnTo>
                  <a:pt x="91940" y="36190"/>
                </a:lnTo>
                <a:lnTo>
                  <a:pt x="91930" y="36230"/>
                </a:lnTo>
                <a:lnTo>
                  <a:pt x="91930" y="36390"/>
                </a:lnTo>
                <a:lnTo>
                  <a:pt x="92030" y="36440"/>
                </a:lnTo>
                <a:lnTo>
                  <a:pt x="92160" y="36450"/>
                </a:lnTo>
                <a:lnTo>
                  <a:pt x="92260" y="36490"/>
                </a:lnTo>
                <a:lnTo>
                  <a:pt x="92490" y="36850"/>
                </a:lnTo>
                <a:lnTo>
                  <a:pt x="92510" y="36860"/>
                </a:lnTo>
                <a:lnTo>
                  <a:pt x="92500" y="36880"/>
                </a:lnTo>
                <a:lnTo>
                  <a:pt x="92490" y="36890"/>
                </a:lnTo>
                <a:lnTo>
                  <a:pt x="92480" y="36910"/>
                </a:lnTo>
                <a:lnTo>
                  <a:pt x="92490" y="36930"/>
                </a:lnTo>
                <a:lnTo>
                  <a:pt x="92480" y="36950"/>
                </a:lnTo>
                <a:lnTo>
                  <a:pt x="92460" y="36970"/>
                </a:lnTo>
                <a:lnTo>
                  <a:pt x="92440" y="36990"/>
                </a:lnTo>
                <a:lnTo>
                  <a:pt x="92430" y="37000"/>
                </a:lnTo>
                <a:lnTo>
                  <a:pt x="92420" y="37020"/>
                </a:lnTo>
                <a:lnTo>
                  <a:pt x="92420" y="37030"/>
                </a:lnTo>
                <a:lnTo>
                  <a:pt x="92430" y="37050"/>
                </a:lnTo>
                <a:lnTo>
                  <a:pt x="92460" y="37080"/>
                </a:lnTo>
                <a:lnTo>
                  <a:pt x="92480" y="37090"/>
                </a:lnTo>
                <a:lnTo>
                  <a:pt x="92510" y="37090"/>
                </a:lnTo>
                <a:lnTo>
                  <a:pt x="92530" y="37090"/>
                </a:lnTo>
                <a:lnTo>
                  <a:pt x="92560" y="37110"/>
                </a:lnTo>
                <a:lnTo>
                  <a:pt x="92580" y="37120"/>
                </a:lnTo>
                <a:lnTo>
                  <a:pt x="92590" y="37130"/>
                </a:lnTo>
                <a:lnTo>
                  <a:pt x="92610" y="37140"/>
                </a:lnTo>
                <a:lnTo>
                  <a:pt x="92620" y="37140"/>
                </a:lnTo>
                <a:lnTo>
                  <a:pt x="92630" y="37140"/>
                </a:lnTo>
                <a:lnTo>
                  <a:pt x="92650" y="37150"/>
                </a:lnTo>
                <a:lnTo>
                  <a:pt x="92680" y="37160"/>
                </a:lnTo>
                <a:lnTo>
                  <a:pt x="92710" y="37160"/>
                </a:lnTo>
                <a:lnTo>
                  <a:pt x="92730" y="37170"/>
                </a:lnTo>
                <a:lnTo>
                  <a:pt x="92750" y="37170"/>
                </a:lnTo>
                <a:lnTo>
                  <a:pt x="92770" y="37180"/>
                </a:lnTo>
                <a:lnTo>
                  <a:pt x="92790" y="37190"/>
                </a:lnTo>
                <a:lnTo>
                  <a:pt x="92820" y="37200"/>
                </a:lnTo>
                <a:lnTo>
                  <a:pt x="92830" y="37200"/>
                </a:lnTo>
                <a:lnTo>
                  <a:pt x="92850" y="37210"/>
                </a:lnTo>
                <a:lnTo>
                  <a:pt x="92870" y="37210"/>
                </a:lnTo>
                <a:lnTo>
                  <a:pt x="92900" y="37220"/>
                </a:lnTo>
                <a:lnTo>
                  <a:pt x="92910" y="37230"/>
                </a:lnTo>
                <a:lnTo>
                  <a:pt x="92940" y="37250"/>
                </a:lnTo>
                <a:lnTo>
                  <a:pt x="92970" y="37260"/>
                </a:lnTo>
                <a:lnTo>
                  <a:pt x="92980" y="37270"/>
                </a:lnTo>
                <a:lnTo>
                  <a:pt x="92990" y="37270"/>
                </a:lnTo>
                <a:lnTo>
                  <a:pt x="93030" y="37280"/>
                </a:lnTo>
                <a:lnTo>
                  <a:pt x="93050" y="37280"/>
                </a:lnTo>
                <a:lnTo>
                  <a:pt x="93060" y="37290"/>
                </a:lnTo>
                <a:lnTo>
                  <a:pt x="93080" y="37290"/>
                </a:lnTo>
                <a:lnTo>
                  <a:pt x="93100" y="37300"/>
                </a:lnTo>
                <a:lnTo>
                  <a:pt x="93120" y="37300"/>
                </a:lnTo>
                <a:lnTo>
                  <a:pt x="93150" y="37310"/>
                </a:lnTo>
                <a:lnTo>
                  <a:pt x="93170" y="37320"/>
                </a:lnTo>
                <a:lnTo>
                  <a:pt x="93200" y="37320"/>
                </a:lnTo>
                <a:lnTo>
                  <a:pt x="93220" y="37320"/>
                </a:lnTo>
                <a:lnTo>
                  <a:pt x="93230" y="37320"/>
                </a:lnTo>
                <a:lnTo>
                  <a:pt x="93240" y="37310"/>
                </a:lnTo>
                <a:lnTo>
                  <a:pt x="93270" y="37310"/>
                </a:lnTo>
                <a:lnTo>
                  <a:pt x="93300" y="37310"/>
                </a:lnTo>
                <a:lnTo>
                  <a:pt x="93320" y="37300"/>
                </a:lnTo>
                <a:lnTo>
                  <a:pt x="93340" y="37300"/>
                </a:lnTo>
                <a:lnTo>
                  <a:pt x="93360" y="37290"/>
                </a:lnTo>
                <a:lnTo>
                  <a:pt x="93380" y="37290"/>
                </a:lnTo>
                <a:lnTo>
                  <a:pt x="93400" y="37280"/>
                </a:lnTo>
                <a:lnTo>
                  <a:pt x="93420" y="37280"/>
                </a:lnTo>
                <a:lnTo>
                  <a:pt x="93450" y="37260"/>
                </a:lnTo>
                <a:lnTo>
                  <a:pt x="93480" y="37250"/>
                </a:lnTo>
                <a:lnTo>
                  <a:pt x="93490" y="37250"/>
                </a:lnTo>
                <a:lnTo>
                  <a:pt x="93510" y="37240"/>
                </a:lnTo>
                <a:lnTo>
                  <a:pt x="93530" y="37230"/>
                </a:lnTo>
                <a:lnTo>
                  <a:pt x="93550" y="37210"/>
                </a:lnTo>
                <a:lnTo>
                  <a:pt x="93580" y="37220"/>
                </a:lnTo>
                <a:lnTo>
                  <a:pt x="93600" y="37220"/>
                </a:lnTo>
                <a:lnTo>
                  <a:pt x="93610" y="37220"/>
                </a:lnTo>
                <a:lnTo>
                  <a:pt x="93630" y="37200"/>
                </a:lnTo>
                <a:lnTo>
                  <a:pt x="93650" y="37200"/>
                </a:lnTo>
                <a:lnTo>
                  <a:pt x="93670" y="37200"/>
                </a:lnTo>
                <a:lnTo>
                  <a:pt x="93680" y="37200"/>
                </a:lnTo>
                <a:lnTo>
                  <a:pt x="93700" y="37190"/>
                </a:lnTo>
                <a:lnTo>
                  <a:pt x="93720" y="37190"/>
                </a:lnTo>
                <a:lnTo>
                  <a:pt x="93750" y="37180"/>
                </a:lnTo>
                <a:lnTo>
                  <a:pt x="93780" y="37170"/>
                </a:lnTo>
                <a:lnTo>
                  <a:pt x="93800" y="37160"/>
                </a:lnTo>
                <a:lnTo>
                  <a:pt x="93810" y="37150"/>
                </a:lnTo>
                <a:lnTo>
                  <a:pt x="93840" y="37140"/>
                </a:lnTo>
                <a:lnTo>
                  <a:pt x="93860" y="37140"/>
                </a:lnTo>
                <a:lnTo>
                  <a:pt x="93880" y="37130"/>
                </a:lnTo>
                <a:lnTo>
                  <a:pt x="93900" y="37130"/>
                </a:lnTo>
                <a:lnTo>
                  <a:pt x="93920" y="37130"/>
                </a:lnTo>
                <a:lnTo>
                  <a:pt x="93950" y="37140"/>
                </a:lnTo>
                <a:lnTo>
                  <a:pt x="93980" y="37160"/>
                </a:lnTo>
                <a:lnTo>
                  <a:pt x="94000" y="37340"/>
                </a:lnTo>
                <a:lnTo>
                  <a:pt x="93980" y="37460"/>
                </a:lnTo>
                <a:lnTo>
                  <a:pt x="94050" y="37450"/>
                </a:lnTo>
                <a:lnTo>
                  <a:pt x="94130" y="37390"/>
                </a:lnTo>
                <a:lnTo>
                  <a:pt x="94140" y="37410"/>
                </a:lnTo>
                <a:lnTo>
                  <a:pt x="94160" y="37420"/>
                </a:lnTo>
                <a:lnTo>
                  <a:pt x="94160" y="37440"/>
                </a:lnTo>
                <a:lnTo>
                  <a:pt x="94160" y="37450"/>
                </a:lnTo>
                <a:lnTo>
                  <a:pt x="94140" y="37480"/>
                </a:lnTo>
                <a:lnTo>
                  <a:pt x="94130" y="37500"/>
                </a:lnTo>
                <a:lnTo>
                  <a:pt x="94140" y="37510"/>
                </a:lnTo>
                <a:lnTo>
                  <a:pt x="94150" y="37510"/>
                </a:lnTo>
                <a:lnTo>
                  <a:pt x="94180" y="37520"/>
                </a:lnTo>
                <a:lnTo>
                  <a:pt x="94190" y="37520"/>
                </a:lnTo>
                <a:lnTo>
                  <a:pt x="94200" y="37530"/>
                </a:lnTo>
                <a:lnTo>
                  <a:pt x="94210" y="37540"/>
                </a:lnTo>
                <a:lnTo>
                  <a:pt x="94230" y="37530"/>
                </a:lnTo>
                <a:lnTo>
                  <a:pt x="94250" y="37530"/>
                </a:lnTo>
                <a:lnTo>
                  <a:pt x="94270" y="37540"/>
                </a:lnTo>
                <a:lnTo>
                  <a:pt x="94290" y="37550"/>
                </a:lnTo>
                <a:lnTo>
                  <a:pt x="94320" y="37560"/>
                </a:lnTo>
                <a:lnTo>
                  <a:pt x="94350" y="37550"/>
                </a:lnTo>
                <a:lnTo>
                  <a:pt x="94390" y="37550"/>
                </a:lnTo>
                <a:lnTo>
                  <a:pt x="94430" y="37560"/>
                </a:lnTo>
                <a:lnTo>
                  <a:pt x="94450" y="37540"/>
                </a:lnTo>
                <a:lnTo>
                  <a:pt x="94450" y="37500"/>
                </a:lnTo>
                <a:lnTo>
                  <a:pt x="94460" y="37460"/>
                </a:lnTo>
                <a:lnTo>
                  <a:pt x="94470" y="37440"/>
                </a:lnTo>
                <a:lnTo>
                  <a:pt x="94490" y="37440"/>
                </a:lnTo>
                <a:lnTo>
                  <a:pt x="94500" y="37440"/>
                </a:lnTo>
                <a:lnTo>
                  <a:pt x="94530" y="37450"/>
                </a:lnTo>
                <a:lnTo>
                  <a:pt x="94550" y="37420"/>
                </a:lnTo>
                <a:lnTo>
                  <a:pt x="94560" y="37400"/>
                </a:lnTo>
                <a:lnTo>
                  <a:pt x="94570" y="37390"/>
                </a:lnTo>
                <a:lnTo>
                  <a:pt x="94570" y="37370"/>
                </a:lnTo>
                <a:lnTo>
                  <a:pt x="94590" y="37360"/>
                </a:lnTo>
                <a:lnTo>
                  <a:pt x="94610" y="37360"/>
                </a:lnTo>
                <a:lnTo>
                  <a:pt x="94640" y="37360"/>
                </a:lnTo>
                <a:lnTo>
                  <a:pt x="94650" y="37350"/>
                </a:lnTo>
                <a:lnTo>
                  <a:pt x="94660" y="37310"/>
                </a:lnTo>
                <a:lnTo>
                  <a:pt x="94670" y="37290"/>
                </a:lnTo>
                <a:lnTo>
                  <a:pt x="94680" y="37290"/>
                </a:lnTo>
                <a:lnTo>
                  <a:pt x="94700" y="37310"/>
                </a:lnTo>
                <a:lnTo>
                  <a:pt x="94710" y="37290"/>
                </a:lnTo>
                <a:lnTo>
                  <a:pt x="94740" y="37270"/>
                </a:lnTo>
                <a:lnTo>
                  <a:pt x="94760" y="37270"/>
                </a:lnTo>
                <a:lnTo>
                  <a:pt x="94770" y="37270"/>
                </a:lnTo>
                <a:lnTo>
                  <a:pt x="94790" y="37270"/>
                </a:lnTo>
                <a:lnTo>
                  <a:pt x="94800" y="37270"/>
                </a:lnTo>
                <a:lnTo>
                  <a:pt x="94810" y="37300"/>
                </a:lnTo>
                <a:lnTo>
                  <a:pt x="94820" y="37310"/>
                </a:lnTo>
                <a:lnTo>
                  <a:pt x="94840" y="37310"/>
                </a:lnTo>
                <a:lnTo>
                  <a:pt x="94850" y="37290"/>
                </a:lnTo>
                <a:lnTo>
                  <a:pt x="94870" y="37270"/>
                </a:lnTo>
                <a:lnTo>
                  <a:pt x="94960" y="37330"/>
                </a:lnTo>
                <a:lnTo>
                  <a:pt x="95270" y="37310"/>
                </a:lnTo>
                <a:lnTo>
                  <a:pt x="95390" y="37340"/>
                </a:lnTo>
                <a:lnTo>
                  <a:pt x="95430" y="37350"/>
                </a:lnTo>
                <a:lnTo>
                  <a:pt x="95450" y="37460"/>
                </a:lnTo>
                <a:lnTo>
                  <a:pt x="95450" y="37470"/>
                </a:lnTo>
                <a:lnTo>
                  <a:pt x="95430" y="37490"/>
                </a:lnTo>
                <a:lnTo>
                  <a:pt x="95410" y="37530"/>
                </a:lnTo>
                <a:lnTo>
                  <a:pt x="95410" y="37550"/>
                </a:lnTo>
                <a:lnTo>
                  <a:pt x="95310" y="37700"/>
                </a:lnTo>
                <a:lnTo>
                  <a:pt x="95290" y="37710"/>
                </a:lnTo>
                <a:lnTo>
                  <a:pt x="95260" y="37720"/>
                </a:lnTo>
                <a:lnTo>
                  <a:pt x="95230" y="37740"/>
                </a:lnTo>
                <a:lnTo>
                  <a:pt x="95200" y="37760"/>
                </a:lnTo>
                <a:lnTo>
                  <a:pt x="95150" y="37790"/>
                </a:lnTo>
                <a:lnTo>
                  <a:pt x="95140" y="37790"/>
                </a:lnTo>
                <a:lnTo>
                  <a:pt x="95110" y="37800"/>
                </a:lnTo>
                <a:lnTo>
                  <a:pt x="95070" y="37800"/>
                </a:lnTo>
                <a:lnTo>
                  <a:pt x="95040" y="37800"/>
                </a:lnTo>
                <a:lnTo>
                  <a:pt x="95020" y="37800"/>
                </a:lnTo>
                <a:lnTo>
                  <a:pt x="94990" y="37790"/>
                </a:lnTo>
                <a:lnTo>
                  <a:pt x="94980" y="37810"/>
                </a:lnTo>
                <a:lnTo>
                  <a:pt x="94970" y="37830"/>
                </a:lnTo>
                <a:lnTo>
                  <a:pt x="94950" y="37840"/>
                </a:lnTo>
                <a:lnTo>
                  <a:pt x="94930" y="37840"/>
                </a:lnTo>
                <a:lnTo>
                  <a:pt x="94910" y="37830"/>
                </a:lnTo>
                <a:lnTo>
                  <a:pt x="94890" y="37830"/>
                </a:lnTo>
                <a:lnTo>
                  <a:pt x="94870" y="37830"/>
                </a:lnTo>
                <a:lnTo>
                  <a:pt x="94840" y="37830"/>
                </a:lnTo>
                <a:lnTo>
                  <a:pt x="94800" y="37820"/>
                </a:lnTo>
                <a:lnTo>
                  <a:pt x="94780" y="37820"/>
                </a:lnTo>
                <a:lnTo>
                  <a:pt x="94760" y="37830"/>
                </a:lnTo>
                <a:lnTo>
                  <a:pt x="94740" y="37830"/>
                </a:lnTo>
                <a:lnTo>
                  <a:pt x="94720" y="37830"/>
                </a:lnTo>
                <a:lnTo>
                  <a:pt x="94690" y="37840"/>
                </a:lnTo>
                <a:lnTo>
                  <a:pt x="94670" y="37850"/>
                </a:lnTo>
                <a:lnTo>
                  <a:pt x="94630" y="37840"/>
                </a:lnTo>
                <a:lnTo>
                  <a:pt x="94590" y="37860"/>
                </a:lnTo>
                <a:lnTo>
                  <a:pt x="94540" y="37890"/>
                </a:lnTo>
                <a:lnTo>
                  <a:pt x="94490" y="37920"/>
                </a:lnTo>
                <a:lnTo>
                  <a:pt x="94440" y="37980"/>
                </a:lnTo>
                <a:lnTo>
                  <a:pt x="94400" y="38020"/>
                </a:lnTo>
                <a:lnTo>
                  <a:pt x="94390" y="38050"/>
                </a:lnTo>
                <a:lnTo>
                  <a:pt x="94320" y="38060"/>
                </a:lnTo>
                <a:lnTo>
                  <a:pt x="94270" y="38090"/>
                </a:lnTo>
                <a:lnTo>
                  <a:pt x="94240" y="38110"/>
                </a:lnTo>
                <a:lnTo>
                  <a:pt x="94230" y="38110"/>
                </a:lnTo>
                <a:lnTo>
                  <a:pt x="94200" y="38120"/>
                </a:lnTo>
                <a:lnTo>
                  <a:pt x="94170" y="38120"/>
                </a:lnTo>
                <a:lnTo>
                  <a:pt x="94140" y="38140"/>
                </a:lnTo>
                <a:lnTo>
                  <a:pt x="94130" y="38140"/>
                </a:lnTo>
                <a:lnTo>
                  <a:pt x="94080" y="38160"/>
                </a:lnTo>
                <a:lnTo>
                  <a:pt x="94050" y="38180"/>
                </a:lnTo>
                <a:lnTo>
                  <a:pt x="94010" y="38200"/>
                </a:lnTo>
                <a:lnTo>
                  <a:pt x="93980" y="38200"/>
                </a:lnTo>
                <a:lnTo>
                  <a:pt x="93930" y="38190"/>
                </a:lnTo>
                <a:lnTo>
                  <a:pt x="93920" y="38250"/>
                </a:lnTo>
                <a:lnTo>
                  <a:pt x="93920" y="38280"/>
                </a:lnTo>
                <a:lnTo>
                  <a:pt x="93950" y="38280"/>
                </a:lnTo>
                <a:lnTo>
                  <a:pt x="93930" y="38320"/>
                </a:lnTo>
                <a:lnTo>
                  <a:pt x="93910" y="38360"/>
                </a:lnTo>
                <a:lnTo>
                  <a:pt x="93910" y="38370"/>
                </a:lnTo>
                <a:lnTo>
                  <a:pt x="93710" y="38420"/>
                </a:lnTo>
                <a:lnTo>
                  <a:pt x="93650" y="38450"/>
                </a:lnTo>
                <a:lnTo>
                  <a:pt x="93630" y="38450"/>
                </a:lnTo>
                <a:lnTo>
                  <a:pt x="93620" y="38450"/>
                </a:lnTo>
                <a:lnTo>
                  <a:pt x="93610" y="38460"/>
                </a:lnTo>
                <a:lnTo>
                  <a:pt x="93530" y="38500"/>
                </a:lnTo>
                <a:lnTo>
                  <a:pt x="93490" y="38550"/>
                </a:lnTo>
                <a:lnTo>
                  <a:pt x="93490" y="38510"/>
                </a:lnTo>
                <a:lnTo>
                  <a:pt x="93490" y="38500"/>
                </a:lnTo>
                <a:lnTo>
                  <a:pt x="93490" y="38480"/>
                </a:lnTo>
                <a:lnTo>
                  <a:pt x="93480" y="38440"/>
                </a:lnTo>
                <a:lnTo>
                  <a:pt x="93460" y="38440"/>
                </a:lnTo>
                <a:lnTo>
                  <a:pt x="93430" y="38440"/>
                </a:lnTo>
                <a:lnTo>
                  <a:pt x="93420" y="38450"/>
                </a:lnTo>
                <a:lnTo>
                  <a:pt x="93400" y="38460"/>
                </a:lnTo>
                <a:lnTo>
                  <a:pt x="93390" y="38490"/>
                </a:lnTo>
                <a:lnTo>
                  <a:pt x="93390" y="38510"/>
                </a:lnTo>
                <a:lnTo>
                  <a:pt x="93390" y="38530"/>
                </a:lnTo>
                <a:lnTo>
                  <a:pt x="93430" y="38570"/>
                </a:lnTo>
                <a:lnTo>
                  <a:pt x="93450" y="38590"/>
                </a:lnTo>
                <a:lnTo>
                  <a:pt x="93490" y="38560"/>
                </a:lnTo>
                <a:lnTo>
                  <a:pt x="93400" y="38700"/>
                </a:lnTo>
                <a:lnTo>
                  <a:pt x="93380" y="38870"/>
                </a:lnTo>
                <a:lnTo>
                  <a:pt x="93360" y="38900"/>
                </a:lnTo>
                <a:lnTo>
                  <a:pt x="93350" y="38930"/>
                </a:lnTo>
                <a:lnTo>
                  <a:pt x="93350" y="38940"/>
                </a:lnTo>
                <a:lnTo>
                  <a:pt x="93350" y="38950"/>
                </a:lnTo>
                <a:lnTo>
                  <a:pt x="93350" y="38960"/>
                </a:lnTo>
                <a:lnTo>
                  <a:pt x="93350" y="38990"/>
                </a:lnTo>
                <a:lnTo>
                  <a:pt x="93350" y="39020"/>
                </a:lnTo>
                <a:lnTo>
                  <a:pt x="93350" y="39040"/>
                </a:lnTo>
                <a:lnTo>
                  <a:pt x="93350" y="39050"/>
                </a:lnTo>
                <a:lnTo>
                  <a:pt x="93340" y="39160"/>
                </a:lnTo>
                <a:lnTo>
                  <a:pt x="93330" y="39140"/>
                </a:lnTo>
                <a:lnTo>
                  <a:pt x="93310" y="39110"/>
                </a:lnTo>
                <a:lnTo>
                  <a:pt x="93300" y="39100"/>
                </a:lnTo>
                <a:lnTo>
                  <a:pt x="93280" y="39110"/>
                </a:lnTo>
                <a:lnTo>
                  <a:pt x="93260" y="39100"/>
                </a:lnTo>
                <a:lnTo>
                  <a:pt x="93220" y="39090"/>
                </a:lnTo>
                <a:lnTo>
                  <a:pt x="93200" y="39080"/>
                </a:lnTo>
                <a:lnTo>
                  <a:pt x="93190" y="39090"/>
                </a:lnTo>
                <a:lnTo>
                  <a:pt x="93180" y="39110"/>
                </a:lnTo>
                <a:lnTo>
                  <a:pt x="93160" y="39130"/>
                </a:lnTo>
                <a:lnTo>
                  <a:pt x="93120" y="39150"/>
                </a:lnTo>
                <a:lnTo>
                  <a:pt x="93100" y="39160"/>
                </a:lnTo>
                <a:lnTo>
                  <a:pt x="93090" y="39150"/>
                </a:lnTo>
                <a:lnTo>
                  <a:pt x="93100" y="39120"/>
                </a:lnTo>
                <a:lnTo>
                  <a:pt x="93100" y="39090"/>
                </a:lnTo>
                <a:lnTo>
                  <a:pt x="93090" y="39070"/>
                </a:lnTo>
                <a:lnTo>
                  <a:pt x="93070" y="39030"/>
                </a:lnTo>
                <a:lnTo>
                  <a:pt x="93050" y="39010"/>
                </a:lnTo>
                <a:lnTo>
                  <a:pt x="93040" y="39010"/>
                </a:lnTo>
                <a:lnTo>
                  <a:pt x="93030" y="39030"/>
                </a:lnTo>
                <a:lnTo>
                  <a:pt x="93020" y="39030"/>
                </a:lnTo>
                <a:lnTo>
                  <a:pt x="93000" y="39020"/>
                </a:lnTo>
                <a:lnTo>
                  <a:pt x="92970" y="39040"/>
                </a:lnTo>
                <a:lnTo>
                  <a:pt x="92920" y="39080"/>
                </a:lnTo>
                <a:lnTo>
                  <a:pt x="92890" y="39110"/>
                </a:lnTo>
                <a:lnTo>
                  <a:pt x="92890" y="39120"/>
                </a:lnTo>
                <a:lnTo>
                  <a:pt x="92910" y="39130"/>
                </a:lnTo>
                <a:lnTo>
                  <a:pt x="92920" y="39140"/>
                </a:lnTo>
                <a:lnTo>
                  <a:pt x="92890" y="39140"/>
                </a:lnTo>
                <a:lnTo>
                  <a:pt x="92850" y="39260"/>
                </a:lnTo>
                <a:lnTo>
                  <a:pt x="92840" y="39360"/>
                </a:lnTo>
                <a:lnTo>
                  <a:pt x="92820" y="39460"/>
                </a:lnTo>
                <a:lnTo>
                  <a:pt x="92770" y="39550"/>
                </a:lnTo>
                <a:lnTo>
                  <a:pt x="92710" y="39600"/>
                </a:lnTo>
                <a:lnTo>
                  <a:pt x="92680" y="39590"/>
                </a:lnTo>
                <a:lnTo>
                  <a:pt x="92650" y="39580"/>
                </a:lnTo>
                <a:lnTo>
                  <a:pt x="92610" y="39570"/>
                </a:lnTo>
                <a:lnTo>
                  <a:pt x="92600" y="39560"/>
                </a:lnTo>
                <a:lnTo>
                  <a:pt x="92590" y="39550"/>
                </a:lnTo>
                <a:lnTo>
                  <a:pt x="92590" y="39540"/>
                </a:lnTo>
                <a:lnTo>
                  <a:pt x="92590" y="39520"/>
                </a:lnTo>
                <a:lnTo>
                  <a:pt x="92580" y="39510"/>
                </a:lnTo>
                <a:lnTo>
                  <a:pt x="92560" y="39510"/>
                </a:lnTo>
                <a:lnTo>
                  <a:pt x="92550" y="39500"/>
                </a:lnTo>
                <a:lnTo>
                  <a:pt x="92520" y="39490"/>
                </a:lnTo>
                <a:lnTo>
                  <a:pt x="92500" y="39480"/>
                </a:lnTo>
                <a:lnTo>
                  <a:pt x="92490" y="39470"/>
                </a:lnTo>
                <a:lnTo>
                  <a:pt x="92490" y="39460"/>
                </a:lnTo>
                <a:lnTo>
                  <a:pt x="92480" y="39450"/>
                </a:lnTo>
                <a:lnTo>
                  <a:pt x="92470" y="39440"/>
                </a:lnTo>
                <a:lnTo>
                  <a:pt x="92460" y="39440"/>
                </a:lnTo>
                <a:lnTo>
                  <a:pt x="92450" y="39430"/>
                </a:lnTo>
                <a:lnTo>
                  <a:pt x="92430" y="39410"/>
                </a:lnTo>
                <a:lnTo>
                  <a:pt x="92420" y="39400"/>
                </a:lnTo>
                <a:lnTo>
                  <a:pt x="92410" y="39400"/>
                </a:lnTo>
                <a:lnTo>
                  <a:pt x="92390" y="39410"/>
                </a:lnTo>
                <a:lnTo>
                  <a:pt x="92390" y="39420"/>
                </a:lnTo>
                <a:lnTo>
                  <a:pt x="92380" y="39430"/>
                </a:lnTo>
                <a:lnTo>
                  <a:pt x="92350" y="39420"/>
                </a:lnTo>
                <a:lnTo>
                  <a:pt x="92320" y="39410"/>
                </a:lnTo>
                <a:lnTo>
                  <a:pt x="92280" y="39400"/>
                </a:lnTo>
                <a:lnTo>
                  <a:pt x="92260" y="39390"/>
                </a:lnTo>
                <a:lnTo>
                  <a:pt x="92230" y="39400"/>
                </a:lnTo>
                <a:lnTo>
                  <a:pt x="92210" y="39390"/>
                </a:lnTo>
                <a:lnTo>
                  <a:pt x="92190" y="39380"/>
                </a:lnTo>
                <a:lnTo>
                  <a:pt x="92170" y="39380"/>
                </a:lnTo>
                <a:lnTo>
                  <a:pt x="92160" y="39360"/>
                </a:lnTo>
                <a:lnTo>
                  <a:pt x="92140" y="39360"/>
                </a:lnTo>
                <a:lnTo>
                  <a:pt x="92110" y="39360"/>
                </a:lnTo>
                <a:lnTo>
                  <a:pt x="92100" y="39350"/>
                </a:lnTo>
                <a:lnTo>
                  <a:pt x="92080" y="39340"/>
                </a:lnTo>
                <a:lnTo>
                  <a:pt x="92080" y="39330"/>
                </a:lnTo>
                <a:lnTo>
                  <a:pt x="92090" y="39310"/>
                </a:lnTo>
                <a:lnTo>
                  <a:pt x="92080" y="39300"/>
                </a:lnTo>
                <a:lnTo>
                  <a:pt x="92080" y="39280"/>
                </a:lnTo>
                <a:lnTo>
                  <a:pt x="92070" y="39270"/>
                </a:lnTo>
                <a:lnTo>
                  <a:pt x="92060" y="39250"/>
                </a:lnTo>
                <a:lnTo>
                  <a:pt x="92040" y="39220"/>
                </a:lnTo>
                <a:lnTo>
                  <a:pt x="92020" y="39190"/>
                </a:lnTo>
                <a:lnTo>
                  <a:pt x="92010" y="39190"/>
                </a:lnTo>
                <a:lnTo>
                  <a:pt x="92000" y="39190"/>
                </a:lnTo>
                <a:lnTo>
                  <a:pt x="91990" y="39190"/>
                </a:lnTo>
                <a:lnTo>
                  <a:pt x="91980" y="39210"/>
                </a:lnTo>
                <a:lnTo>
                  <a:pt x="91970" y="39230"/>
                </a:lnTo>
                <a:lnTo>
                  <a:pt x="91960" y="39250"/>
                </a:lnTo>
                <a:lnTo>
                  <a:pt x="91950" y="39260"/>
                </a:lnTo>
                <a:lnTo>
                  <a:pt x="91950" y="39270"/>
                </a:lnTo>
                <a:lnTo>
                  <a:pt x="91950" y="39280"/>
                </a:lnTo>
                <a:lnTo>
                  <a:pt x="91930" y="39300"/>
                </a:lnTo>
                <a:lnTo>
                  <a:pt x="91900" y="39330"/>
                </a:lnTo>
                <a:lnTo>
                  <a:pt x="91880" y="39310"/>
                </a:lnTo>
                <a:lnTo>
                  <a:pt x="91840" y="39270"/>
                </a:lnTo>
                <a:lnTo>
                  <a:pt x="91810" y="39230"/>
                </a:lnTo>
                <a:lnTo>
                  <a:pt x="91780" y="39200"/>
                </a:lnTo>
                <a:lnTo>
                  <a:pt x="91770" y="39180"/>
                </a:lnTo>
                <a:lnTo>
                  <a:pt x="91760" y="39150"/>
                </a:lnTo>
                <a:lnTo>
                  <a:pt x="91750" y="39140"/>
                </a:lnTo>
                <a:lnTo>
                  <a:pt x="91740" y="39120"/>
                </a:lnTo>
                <a:lnTo>
                  <a:pt x="91730" y="39090"/>
                </a:lnTo>
                <a:lnTo>
                  <a:pt x="91710" y="39050"/>
                </a:lnTo>
                <a:lnTo>
                  <a:pt x="91690" y="39010"/>
                </a:lnTo>
                <a:lnTo>
                  <a:pt x="91670" y="38980"/>
                </a:lnTo>
                <a:lnTo>
                  <a:pt x="91640" y="38960"/>
                </a:lnTo>
                <a:lnTo>
                  <a:pt x="91610" y="38940"/>
                </a:lnTo>
                <a:lnTo>
                  <a:pt x="91590" y="38920"/>
                </a:lnTo>
                <a:lnTo>
                  <a:pt x="91580" y="38910"/>
                </a:lnTo>
                <a:lnTo>
                  <a:pt x="91570" y="38890"/>
                </a:lnTo>
                <a:lnTo>
                  <a:pt x="91560" y="38870"/>
                </a:lnTo>
                <a:lnTo>
                  <a:pt x="91550" y="38860"/>
                </a:lnTo>
                <a:lnTo>
                  <a:pt x="91540" y="38860"/>
                </a:lnTo>
                <a:lnTo>
                  <a:pt x="91520" y="38860"/>
                </a:lnTo>
                <a:lnTo>
                  <a:pt x="91490" y="38870"/>
                </a:lnTo>
                <a:lnTo>
                  <a:pt x="91460" y="38870"/>
                </a:lnTo>
                <a:lnTo>
                  <a:pt x="91450" y="38880"/>
                </a:lnTo>
                <a:lnTo>
                  <a:pt x="91430" y="38900"/>
                </a:lnTo>
                <a:lnTo>
                  <a:pt x="91420" y="38900"/>
                </a:lnTo>
                <a:lnTo>
                  <a:pt x="91410" y="38900"/>
                </a:lnTo>
                <a:lnTo>
                  <a:pt x="91410" y="38910"/>
                </a:lnTo>
                <a:lnTo>
                  <a:pt x="91390" y="38900"/>
                </a:lnTo>
                <a:lnTo>
                  <a:pt x="91270" y="38960"/>
                </a:lnTo>
                <a:lnTo>
                  <a:pt x="91260" y="38960"/>
                </a:lnTo>
                <a:lnTo>
                  <a:pt x="91240" y="38950"/>
                </a:lnTo>
                <a:lnTo>
                  <a:pt x="91220" y="38950"/>
                </a:lnTo>
                <a:lnTo>
                  <a:pt x="91190" y="38960"/>
                </a:lnTo>
                <a:lnTo>
                  <a:pt x="91210" y="38970"/>
                </a:lnTo>
                <a:lnTo>
                  <a:pt x="91230" y="38990"/>
                </a:lnTo>
                <a:lnTo>
                  <a:pt x="91220" y="39090"/>
                </a:lnTo>
                <a:lnTo>
                  <a:pt x="91330" y="39280"/>
                </a:lnTo>
                <a:lnTo>
                  <a:pt x="91330" y="39410"/>
                </a:lnTo>
                <a:lnTo>
                  <a:pt x="91300" y="39520"/>
                </a:lnTo>
                <a:lnTo>
                  <a:pt x="91300" y="39600"/>
                </a:lnTo>
                <a:lnTo>
                  <a:pt x="91340" y="39660"/>
                </a:lnTo>
                <a:lnTo>
                  <a:pt x="91570" y="39830"/>
                </a:lnTo>
                <a:lnTo>
                  <a:pt x="91600" y="39890"/>
                </a:lnTo>
                <a:lnTo>
                  <a:pt x="91630" y="39970"/>
                </a:lnTo>
                <a:lnTo>
                  <a:pt x="91630" y="40000"/>
                </a:lnTo>
                <a:lnTo>
                  <a:pt x="91620" y="40010"/>
                </a:lnTo>
                <a:lnTo>
                  <a:pt x="91610" y="40010"/>
                </a:lnTo>
                <a:lnTo>
                  <a:pt x="91600" y="40020"/>
                </a:lnTo>
                <a:lnTo>
                  <a:pt x="91590" y="40030"/>
                </a:lnTo>
                <a:lnTo>
                  <a:pt x="91580" y="40060"/>
                </a:lnTo>
                <a:lnTo>
                  <a:pt x="91570" y="40080"/>
                </a:lnTo>
                <a:lnTo>
                  <a:pt x="91560" y="40100"/>
                </a:lnTo>
                <a:lnTo>
                  <a:pt x="91550" y="40110"/>
                </a:lnTo>
                <a:lnTo>
                  <a:pt x="91540" y="40130"/>
                </a:lnTo>
                <a:lnTo>
                  <a:pt x="91520" y="40200"/>
                </a:lnTo>
                <a:lnTo>
                  <a:pt x="91520" y="40230"/>
                </a:lnTo>
                <a:lnTo>
                  <a:pt x="91520" y="40250"/>
                </a:lnTo>
                <a:lnTo>
                  <a:pt x="91540" y="40290"/>
                </a:lnTo>
                <a:lnTo>
                  <a:pt x="91560" y="40320"/>
                </a:lnTo>
                <a:lnTo>
                  <a:pt x="91500" y="40390"/>
                </a:lnTo>
                <a:lnTo>
                  <a:pt x="91490" y="40390"/>
                </a:lnTo>
                <a:lnTo>
                  <a:pt x="91460" y="40390"/>
                </a:lnTo>
                <a:lnTo>
                  <a:pt x="91440" y="40400"/>
                </a:lnTo>
                <a:lnTo>
                  <a:pt x="91420" y="40390"/>
                </a:lnTo>
                <a:lnTo>
                  <a:pt x="91400" y="40380"/>
                </a:lnTo>
                <a:lnTo>
                  <a:pt x="91370" y="40380"/>
                </a:lnTo>
                <a:lnTo>
                  <a:pt x="91350" y="40370"/>
                </a:lnTo>
                <a:lnTo>
                  <a:pt x="91330" y="40360"/>
                </a:lnTo>
                <a:lnTo>
                  <a:pt x="91310" y="40360"/>
                </a:lnTo>
                <a:lnTo>
                  <a:pt x="91300" y="40350"/>
                </a:lnTo>
                <a:lnTo>
                  <a:pt x="91300" y="40330"/>
                </a:lnTo>
                <a:lnTo>
                  <a:pt x="91280" y="40300"/>
                </a:lnTo>
                <a:lnTo>
                  <a:pt x="91250" y="40270"/>
                </a:lnTo>
                <a:lnTo>
                  <a:pt x="91210" y="40230"/>
                </a:lnTo>
                <a:lnTo>
                  <a:pt x="91180" y="40190"/>
                </a:lnTo>
                <a:lnTo>
                  <a:pt x="91130" y="40160"/>
                </a:lnTo>
                <a:lnTo>
                  <a:pt x="91090" y="40130"/>
                </a:lnTo>
                <a:lnTo>
                  <a:pt x="91060" y="40100"/>
                </a:lnTo>
                <a:lnTo>
                  <a:pt x="91040" y="40080"/>
                </a:lnTo>
                <a:lnTo>
                  <a:pt x="91030" y="40060"/>
                </a:lnTo>
                <a:lnTo>
                  <a:pt x="91020" y="40060"/>
                </a:lnTo>
                <a:lnTo>
                  <a:pt x="91010" y="40060"/>
                </a:lnTo>
                <a:lnTo>
                  <a:pt x="91000" y="40080"/>
                </a:lnTo>
                <a:lnTo>
                  <a:pt x="90990" y="40100"/>
                </a:lnTo>
                <a:lnTo>
                  <a:pt x="90980" y="40120"/>
                </a:lnTo>
                <a:lnTo>
                  <a:pt x="90960" y="40120"/>
                </a:lnTo>
                <a:lnTo>
                  <a:pt x="90940" y="40110"/>
                </a:lnTo>
                <a:lnTo>
                  <a:pt x="90930" y="40110"/>
                </a:lnTo>
                <a:lnTo>
                  <a:pt x="90910" y="40130"/>
                </a:lnTo>
                <a:lnTo>
                  <a:pt x="90890" y="40130"/>
                </a:lnTo>
                <a:lnTo>
                  <a:pt x="90870" y="40130"/>
                </a:lnTo>
                <a:lnTo>
                  <a:pt x="90850" y="40130"/>
                </a:lnTo>
                <a:lnTo>
                  <a:pt x="90840" y="40140"/>
                </a:lnTo>
                <a:lnTo>
                  <a:pt x="90830" y="40120"/>
                </a:lnTo>
                <a:lnTo>
                  <a:pt x="90820" y="40100"/>
                </a:lnTo>
                <a:lnTo>
                  <a:pt x="90810" y="40080"/>
                </a:lnTo>
                <a:lnTo>
                  <a:pt x="90800" y="40050"/>
                </a:lnTo>
                <a:lnTo>
                  <a:pt x="90790" y="40030"/>
                </a:lnTo>
                <a:lnTo>
                  <a:pt x="90770" y="40010"/>
                </a:lnTo>
                <a:lnTo>
                  <a:pt x="90760" y="40010"/>
                </a:lnTo>
                <a:lnTo>
                  <a:pt x="90750" y="40000"/>
                </a:lnTo>
                <a:lnTo>
                  <a:pt x="90730" y="39990"/>
                </a:lnTo>
                <a:lnTo>
                  <a:pt x="90710" y="39980"/>
                </a:lnTo>
                <a:lnTo>
                  <a:pt x="90690" y="39970"/>
                </a:lnTo>
                <a:lnTo>
                  <a:pt x="90680" y="39970"/>
                </a:lnTo>
                <a:lnTo>
                  <a:pt x="90670" y="39970"/>
                </a:lnTo>
                <a:lnTo>
                  <a:pt x="90670" y="39950"/>
                </a:lnTo>
                <a:lnTo>
                  <a:pt x="90670" y="39940"/>
                </a:lnTo>
                <a:lnTo>
                  <a:pt x="90680" y="39910"/>
                </a:lnTo>
                <a:lnTo>
                  <a:pt x="90690" y="39880"/>
                </a:lnTo>
                <a:lnTo>
                  <a:pt x="90710" y="39840"/>
                </a:lnTo>
                <a:lnTo>
                  <a:pt x="90700" y="39830"/>
                </a:lnTo>
                <a:lnTo>
                  <a:pt x="90690" y="39810"/>
                </a:lnTo>
                <a:lnTo>
                  <a:pt x="90660" y="39810"/>
                </a:lnTo>
                <a:lnTo>
                  <a:pt x="90620" y="39800"/>
                </a:lnTo>
                <a:lnTo>
                  <a:pt x="90560" y="39790"/>
                </a:lnTo>
                <a:lnTo>
                  <a:pt x="90530" y="39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irdaryo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73860" y="41650"/>
                </a:moveTo>
                <a:lnTo>
                  <a:pt x="73690" y="41570"/>
                </a:lnTo>
                <a:lnTo>
                  <a:pt x="73570" y="41550"/>
                </a:lnTo>
                <a:lnTo>
                  <a:pt x="72710" y="41680"/>
                </a:lnTo>
                <a:lnTo>
                  <a:pt x="72600" y="41730"/>
                </a:lnTo>
                <a:lnTo>
                  <a:pt x="72420" y="41830"/>
                </a:lnTo>
                <a:lnTo>
                  <a:pt x="72290" y="41850"/>
                </a:lnTo>
                <a:lnTo>
                  <a:pt x="71980" y="41800"/>
                </a:lnTo>
                <a:lnTo>
                  <a:pt x="71870" y="41810"/>
                </a:lnTo>
                <a:lnTo>
                  <a:pt x="71570" y="41880"/>
                </a:lnTo>
                <a:lnTo>
                  <a:pt x="71510" y="41760"/>
                </a:lnTo>
                <a:lnTo>
                  <a:pt x="71520" y="41700"/>
                </a:lnTo>
                <a:lnTo>
                  <a:pt x="71540" y="41650"/>
                </a:lnTo>
                <a:lnTo>
                  <a:pt x="71620" y="41380"/>
                </a:lnTo>
                <a:lnTo>
                  <a:pt x="71640" y="41340"/>
                </a:lnTo>
                <a:lnTo>
                  <a:pt x="71660" y="41300"/>
                </a:lnTo>
                <a:lnTo>
                  <a:pt x="71690" y="41260"/>
                </a:lnTo>
                <a:lnTo>
                  <a:pt x="71710" y="41220"/>
                </a:lnTo>
                <a:lnTo>
                  <a:pt x="71710" y="41200"/>
                </a:lnTo>
                <a:lnTo>
                  <a:pt x="71690" y="41200"/>
                </a:lnTo>
                <a:lnTo>
                  <a:pt x="70100" y="41590"/>
                </a:lnTo>
                <a:lnTo>
                  <a:pt x="68890" y="41570"/>
                </a:lnTo>
                <a:lnTo>
                  <a:pt x="68750" y="41540"/>
                </a:lnTo>
                <a:lnTo>
                  <a:pt x="68730" y="41520"/>
                </a:lnTo>
                <a:lnTo>
                  <a:pt x="68700" y="41460"/>
                </a:lnTo>
                <a:lnTo>
                  <a:pt x="68670" y="41410"/>
                </a:lnTo>
                <a:lnTo>
                  <a:pt x="68650" y="41220"/>
                </a:lnTo>
                <a:lnTo>
                  <a:pt x="68670" y="41110"/>
                </a:lnTo>
                <a:lnTo>
                  <a:pt x="68690" y="41010"/>
                </a:lnTo>
                <a:lnTo>
                  <a:pt x="69310" y="39570"/>
                </a:lnTo>
                <a:lnTo>
                  <a:pt x="69300" y="39480"/>
                </a:lnTo>
                <a:lnTo>
                  <a:pt x="69250" y="39490"/>
                </a:lnTo>
                <a:lnTo>
                  <a:pt x="69160" y="39520"/>
                </a:lnTo>
                <a:lnTo>
                  <a:pt x="69070" y="39530"/>
                </a:lnTo>
                <a:lnTo>
                  <a:pt x="69040" y="39500"/>
                </a:lnTo>
                <a:lnTo>
                  <a:pt x="69030" y="39470"/>
                </a:lnTo>
                <a:lnTo>
                  <a:pt x="69060" y="39210"/>
                </a:lnTo>
                <a:lnTo>
                  <a:pt x="69070" y="39040"/>
                </a:lnTo>
                <a:lnTo>
                  <a:pt x="69080" y="39010"/>
                </a:lnTo>
                <a:lnTo>
                  <a:pt x="69100" y="38990"/>
                </a:lnTo>
                <a:lnTo>
                  <a:pt x="69130" y="38970"/>
                </a:lnTo>
                <a:lnTo>
                  <a:pt x="69200" y="38960"/>
                </a:lnTo>
                <a:lnTo>
                  <a:pt x="69490" y="38910"/>
                </a:lnTo>
                <a:lnTo>
                  <a:pt x="69570" y="38830"/>
                </a:lnTo>
                <a:lnTo>
                  <a:pt x="69580" y="38550"/>
                </a:lnTo>
                <a:lnTo>
                  <a:pt x="69990" y="38770"/>
                </a:lnTo>
                <a:lnTo>
                  <a:pt x="70610" y="39090"/>
                </a:lnTo>
                <a:lnTo>
                  <a:pt x="70620" y="39080"/>
                </a:lnTo>
                <a:lnTo>
                  <a:pt x="70630" y="39060"/>
                </a:lnTo>
                <a:lnTo>
                  <a:pt x="70660" y="39030"/>
                </a:lnTo>
                <a:lnTo>
                  <a:pt x="70670" y="39010"/>
                </a:lnTo>
                <a:lnTo>
                  <a:pt x="70710" y="39030"/>
                </a:lnTo>
                <a:lnTo>
                  <a:pt x="70720" y="39040"/>
                </a:lnTo>
                <a:lnTo>
                  <a:pt x="70730" y="39050"/>
                </a:lnTo>
                <a:lnTo>
                  <a:pt x="70750" y="39010"/>
                </a:lnTo>
                <a:lnTo>
                  <a:pt x="70760" y="39000"/>
                </a:lnTo>
                <a:lnTo>
                  <a:pt x="70770" y="38980"/>
                </a:lnTo>
                <a:lnTo>
                  <a:pt x="70780" y="38970"/>
                </a:lnTo>
                <a:lnTo>
                  <a:pt x="70790" y="38960"/>
                </a:lnTo>
                <a:lnTo>
                  <a:pt x="70810" y="38950"/>
                </a:lnTo>
                <a:lnTo>
                  <a:pt x="70820" y="38950"/>
                </a:lnTo>
                <a:lnTo>
                  <a:pt x="70820" y="38940"/>
                </a:lnTo>
                <a:lnTo>
                  <a:pt x="70870" y="38950"/>
                </a:lnTo>
                <a:lnTo>
                  <a:pt x="70910" y="38960"/>
                </a:lnTo>
                <a:lnTo>
                  <a:pt x="70940" y="38950"/>
                </a:lnTo>
                <a:lnTo>
                  <a:pt x="70940" y="38940"/>
                </a:lnTo>
                <a:lnTo>
                  <a:pt x="70950" y="38930"/>
                </a:lnTo>
                <a:lnTo>
                  <a:pt x="70960" y="38900"/>
                </a:lnTo>
                <a:lnTo>
                  <a:pt x="70960" y="38890"/>
                </a:lnTo>
                <a:lnTo>
                  <a:pt x="70970" y="38870"/>
                </a:lnTo>
                <a:lnTo>
                  <a:pt x="71060" y="38920"/>
                </a:lnTo>
                <a:lnTo>
                  <a:pt x="71170" y="38970"/>
                </a:lnTo>
                <a:lnTo>
                  <a:pt x="71240" y="38980"/>
                </a:lnTo>
                <a:lnTo>
                  <a:pt x="71310" y="38990"/>
                </a:lnTo>
                <a:lnTo>
                  <a:pt x="71340" y="38970"/>
                </a:lnTo>
                <a:lnTo>
                  <a:pt x="71360" y="38980"/>
                </a:lnTo>
                <a:lnTo>
                  <a:pt x="71390" y="38990"/>
                </a:lnTo>
                <a:lnTo>
                  <a:pt x="71420" y="38970"/>
                </a:lnTo>
                <a:lnTo>
                  <a:pt x="71440" y="38960"/>
                </a:lnTo>
                <a:lnTo>
                  <a:pt x="71450" y="38960"/>
                </a:lnTo>
                <a:lnTo>
                  <a:pt x="71480" y="38950"/>
                </a:lnTo>
                <a:lnTo>
                  <a:pt x="71510" y="38930"/>
                </a:lnTo>
                <a:lnTo>
                  <a:pt x="71520" y="38930"/>
                </a:lnTo>
                <a:lnTo>
                  <a:pt x="71540" y="38920"/>
                </a:lnTo>
                <a:lnTo>
                  <a:pt x="71560" y="38890"/>
                </a:lnTo>
                <a:lnTo>
                  <a:pt x="71590" y="38860"/>
                </a:lnTo>
                <a:lnTo>
                  <a:pt x="71610" y="38840"/>
                </a:lnTo>
                <a:lnTo>
                  <a:pt x="71600" y="38810"/>
                </a:lnTo>
                <a:lnTo>
                  <a:pt x="71600" y="38800"/>
                </a:lnTo>
                <a:lnTo>
                  <a:pt x="71580" y="38780"/>
                </a:lnTo>
                <a:lnTo>
                  <a:pt x="71580" y="38770"/>
                </a:lnTo>
                <a:lnTo>
                  <a:pt x="71550" y="38760"/>
                </a:lnTo>
                <a:lnTo>
                  <a:pt x="71530" y="38750"/>
                </a:lnTo>
                <a:lnTo>
                  <a:pt x="71510" y="38740"/>
                </a:lnTo>
                <a:lnTo>
                  <a:pt x="71470" y="38730"/>
                </a:lnTo>
                <a:lnTo>
                  <a:pt x="71480" y="38710"/>
                </a:lnTo>
                <a:lnTo>
                  <a:pt x="71480" y="38700"/>
                </a:lnTo>
                <a:lnTo>
                  <a:pt x="71500" y="38670"/>
                </a:lnTo>
                <a:lnTo>
                  <a:pt x="71510" y="38650"/>
                </a:lnTo>
                <a:lnTo>
                  <a:pt x="71520" y="38650"/>
                </a:lnTo>
                <a:lnTo>
                  <a:pt x="71520" y="38640"/>
                </a:lnTo>
                <a:lnTo>
                  <a:pt x="71540" y="38610"/>
                </a:lnTo>
                <a:lnTo>
                  <a:pt x="71540" y="38600"/>
                </a:lnTo>
                <a:lnTo>
                  <a:pt x="71560" y="38580"/>
                </a:lnTo>
                <a:lnTo>
                  <a:pt x="71570" y="38570"/>
                </a:lnTo>
                <a:lnTo>
                  <a:pt x="71590" y="38550"/>
                </a:lnTo>
                <a:lnTo>
                  <a:pt x="71600" y="38530"/>
                </a:lnTo>
                <a:lnTo>
                  <a:pt x="71610" y="38520"/>
                </a:lnTo>
                <a:lnTo>
                  <a:pt x="71620" y="38490"/>
                </a:lnTo>
                <a:lnTo>
                  <a:pt x="71600" y="38460"/>
                </a:lnTo>
                <a:lnTo>
                  <a:pt x="71590" y="38440"/>
                </a:lnTo>
                <a:lnTo>
                  <a:pt x="71590" y="38430"/>
                </a:lnTo>
                <a:lnTo>
                  <a:pt x="71570" y="38400"/>
                </a:lnTo>
                <a:lnTo>
                  <a:pt x="71560" y="38370"/>
                </a:lnTo>
                <a:lnTo>
                  <a:pt x="71550" y="38340"/>
                </a:lnTo>
                <a:lnTo>
                  <a:pt x="71540" y="38340"/>
                </a:lnTo>
                <a:lnTo>
                  <a:pt x="71540" y="38310"/>
                </a:lnTo>
                <a:lnTo>
                  <a:pt x="71530" y="38300"/>
                </a:lnTo>
                <a:lnTo>
                  <a:pt x="71520" y="38270"/>
                </a:lnTo>
                <a:lnTo>
                  <a:pt x="71510" y="38260"/>
                </a:lnTo>
                <a:lnTo>
                  <a:pt x="71510" y="38240"/>
                </a:lnTo>
                <a:lnTo>
                  <a:pt x="71510" y="38220"/>
                </a:lnTo>
                <a:lnTo>
                  <a:pt x="71500" y="38200"/>
                </a:lnTo>
                <a:lnTo>
                  <a:pt x="71500" y="38160"/>
                </a:lnTo>
                <a:lnTo>
                  <a:pt x="71520" y="38130"/>
                </a:lnTo>
                <a:lnTo>
                  <a:pt x="71500" y="38110"/>
                </a:lnTo>
                <a:lnTo>
                  <a:pt x="71490" y="38110"/>
                </a:lnTo>
                <a:lnTo>
                  <a:pt x="71460" y="38120"/>
                </a:lnTo>
                <a:lnTo>
                  <a:pt x="71410" y="38110"/>
                </a:lnTo>
                <a:lnTo>
                  <a:pt x="71370" y="38100"/>
                </a:lnTo>
                <a:lnTo>
                  <a:pt x="71320" y="38100"/>
                </a:lnTo>
                <a:lnTo>
                  <a:pt x="71290" y="38080"/>
                </a:lnTo>
                <a:lnTo>
                  <a:pt x="71280" y="38040"/>
                </a:lnTo>
                <a:lnTo>
                  <a:pt x="71290" y="38020"/>
                </a:lnTo>
                <a:lnTo>
                  <a:pt x="71290" y="37990"/>
                </a:lnTo>
                <a:lnTo>
                  <a:pt x="71280" y="37940"/>
                </a:lnTo>
                <a:lnTo>
                  <a:pt x="71280" y="37890"/>
                </a:lnTo>
                <a:lnTo>
                  <a:pt x="71260" y="37770"/>
                </a:lnTo>
                <a:lnTo>
                  <a:pt x="71250" y="37660"/>
                </a:lnTo>
                <a:lnTo>
                  <a:pt x="71240" y="37640"/>
                </a:lnTo>
                <a:lnTo>
                  <a:pt x="71230" y="37550"/>
                </a:lnTo>
                <a:lnTo>
                  <a:pt x="71230" y="37530"/>
                </a:lnTo>
                <a:lnTo>
                  <a:pt x="71230" y="37520"/>
                </a:lnTo>
                <a:lnTo>
                  <a:pt x="71220" y="37450"/>
                </a:lnTo>
                <a:lnTo>
                  <a:pt x="71210" y="37390"/>
                </a:lnTo>
                <a:lnTo>
                  <a:pt x="71200" y="37300"/>
                </a:lnTo>
                <a:lnTo>
                  <a:pt x="71200" y="37270"/>
                </a:lnTo>
                <a:lnTo>
                  <a:pt x="71180" y="37160"/>
                </a:lnTo>
                <a:lnTo>
                  <a:pt x="71200" y="37150"/>
                </a:lnTo>
                <a:lnTo>
                  <a:pt x="71220" y="37140"/>
                </a:lnTo>
                <a:lnTo>
                  <a:pt x="71220" y="37130"/>
                </a:lnTo>
                <a:lnTo>
                  <a:pt x="71230" y="37130"/>
                </a:lnTo>
                <a:lnTo>
                  <a:pt x="71260" y="37120"/>
                </a:lnTo>
                <a:lnTo>
                  <a:pt x="71280" y="37100"/>
                </a:lnTo>
                <a:lnTo>
                  <a:pt x="71290" y="37100"/>
                </a:lnTo>
                <a:lnTo>
                  <a:pt x="71290" y="37090"/>
                </a:lnTo>
                <a:lnTo>
                  <a:pt x="71310" y="37070"/>
                </a:lnTo>
                <a:lnTo>
                  <a:pt x="71320" y="37030"/>
                </a:lnTo>
                <a:lnTo>
                  <a:pt x="71330" y="37000"/>
                </a:lnTo>
                <a:lnTo>
                  <a:pt x="71330" y="36980"/>
                </a:lnTo>
                <a:lnTo>
                  <a:pt x="71310" y="36950"/>
                </a:lnTo>
                <a:lnTo>
                  <a:pt x="71310" y="36920"/>
                </a:lnTo>
                <a:lnTo>
                  <a:pt x="71310" y="36910"/>
                </a:lnTo>
                <a:lnTo>
                  <a:pt x="71300" y="36880"/>
                </a:lnTo>
                <a:lnTo>
                  <a:pt x="71300" y="36840"/>
                </a:lnTo>
                <a:lnTo>
                  <a:pt x="71300" y="36820"/>
                </a:lnTo>
                <a:lnTo>
                  <a:pt x="71310" y="36790"/>
                </a:lnTo>
                <a:lnTo>
                  <a:pt x="71310" y="36780"/>
                </a:lnTo>
                <a:lnTo>
                  <a:pt x="71320" y="36760"/>
                </a:lnTo>
                <a:lnTo>
                  <a:pt x="71320" y="36750"/>
                </a:lnTo>
                <a:lnTo>
                  <a:pt x="71340" y="36760"/>
                </a:lnTo>
                <a:lnTo>
                  <a:pt x="71380" y="36770"/>
                </a:lnTo>
                <a:lnTo>
                  <a:pt x="71410" y="36800"/>
                </a:lnTo>
                <a:lnTo>
                  <a:pt x="71420" y="36760"/>
                </a:lnTo>
                <a:lnTo>
                  <a:pt x="71420" y="36720"/>
                </a:lnTo>
                <a:lnTo>
                  <a:pt x="71430" y="36680"/>
                </a:lnTo>
                <a:lnTo>
                  <a:pt x="71430" y="36670"/>
                </a:lnTo>
                <a:lnTo>
                  <a:pt x="71440" y="36670"/>
                </a:lnTo>
                <a:lnTo>
                  <a:pt x="71470" y="36650"/>
                </a:lnTo>
                <a:lnTo>
                  <a:pt x="71500" y="36640"/>
                </a:lnTo>
                <a:lnTo>
                  <a:pt x="71520" y="36640"/>
                </a:lnTo>
                <a:lnTo>
                  <a:pt x="71540" y="36640"/>
                </a:lnTo>
                <a:lnTo>
                  <a:pt x="71590" y="36630"/>
                </a:lnTo>
                <a:lnTo>
                  <a:pt x="71600" y="36620"/>
                </a:lnTo>
                <a:lnTo>
                  <a:pt x="71660" y="36570"/>
                </a:lnTo>
                <a:lnTo>
                  <a:pt x="71880" y="36770"/>
                </a:lnTo>
                <a:lnTo>
                  <a:pt x="71920" y="36830"/>
                </a:lnTo>
                <a:lnTo>
                  <a:pt x="71940" y="36900"/>
                </a:lnTo>
                <a:lnTo>
                  <a:pt x="71940" y="37070"/>
                </a:lnTo>
                <a:lnTo>
                  <a:pt x="71960" y="37120"/>
                </a:lnTo>
                <a:lnTo>
                  <a:pt x="71990" y="37140"/>
                </a:lnTo>
                <a:lnTo>
                  <a:pt x="72030" y="37110"/>
                </a:lnTo>
                <a:lnTo>
                  <a:pt x="72050" y="37100"/>
                </a:lnTo>
                <a:lnTo>
                  <a:pt x="72070" y="37150"/>
                </a:lnTo>
                <a:lnTo>
                  <a:pt x="72090" y="37270"/>
                </a:lnTo>
                <a:lnTo>
                  <a:pt x="72170" y="37240"/>
                </a:lnTo>
                <a:lnTo>
                  <a:pt x="72290" y="37260"/>
                </a:lnTo>
                <a:lnTo>
                  <a:pt x="72410" y="37310"/>
                </a:lnTo>
                <a:lnTo>
                  <a:pt x="72490" y="37370"/>
                </a:lnTo>
                <a:lnTo>
                  <a:pt x="72530" y="37430"/>
                </a:lnTo>
                <a:lnTo>
                  <a:pt x="72590" y="37550"/>
                </a:lnTo>
                <a:lnTo>
                  <a:pt x="72630" y="37600"/>
                </a:lnTo>
                <a:lnTo>
                  <a:pt x="72670" y="37630"/>
                </a:lnTo>
                <a:lnTo>
                  <a:pt x="72810" y="37700"/>
                </a:lnTo>
                <a:lnTo>
                  <a:pt x="72870" y="37750"/>
                </a:lnTo>
                <a:lnTo>
                  <a:pt x="72900" y="37790"/>
                </a:lnTo>
                <a:lnTo>
                  <a:pt x="72950" y="37900"/>
                </a:lnTo>
                <a:lnTo>
                  <a:pt x="72960" y="37930"/>
                </a:lnTo>
                <a:lnTo>
                  <a:pt x="72950" y="38010"/>
                </a:lnTo>
                <a:lnTo>
                  <a:pt x="72950" y="38040"/>
                </a:lnTo>
                <a:lnTo>
                  <a:pt x="72990" y="38080"/>
                </a:lnTo>
                <a:lnTo>
                  <a:pt x="73030" y="38080"/>
                </a:lnTo>
                <a:lnTo>
                  <a:pt x="73060" y="38070"/>
                </a:lnTo>
                <a:lnTo>
                  <a:pt x="73100" y="38090"/>
                </a:lnTo>
                <a:lnTo>
                  <a:pt x="73170" y="38150"/>
                </a:lnTo>
                <a:lnTo>
                  <a:pt x="73230" y="38240"/>
                </a:lnTo>
                <a:lnTo>
                  <a:pt x="73240" y="38330"/>
                </a:lnTo>
                <a:lnTo>
                  <a:pt x="73170" y="38420"/>
                </a:lnTo>
                <a:lnTo>
                  <a:pt x="73260" y="38470"/>
                </a:lnTo>
                <a:lnTo>
                  <a:pt x="73330" y="38450"/>
                </a:lnTo>
                <a:lnTo>
                  <a:pt x="73400" y="38400"/>
                </a:lnTo>
                <a:lnTo>
                  <a:pt x="73480" y="38370"/>
                </a:lnTo>
                <a:lnTo>
                  <a:pt x="73530" y="38400"/>
                </a:lnTo>
                <a:lnTo>
                  <a:pt x="73520" y="38470"/>
                </a:lnTo>
                <a:lnTo>
                  <a:pt x="73430" y="38620"/>
                </a:lnTo>
                <a:lnTo>
                  <a:pt x="73650" y="38570"/>
                </a:lnTo>
                <a:lnTo>
                  <a:pt x="73750" y="38580"/>
                </a:lnTo>
                <a:lnTo>
                  <a:pt x="73810" y="38750"/>
                </a:lnTo>
                <a:lnTo>
                  <a:pt x="73910" y="38840"/>
                </a:lnTo>
                <a:lnTo>
                  <a:pt x="73940" y="38900"/>
                </a:lnTo>
                <a:lnTo>
                  <a:pt x="73920" y="38960"/>
                </a:lnTo>
                <a:lnTo>
                  <a:pt x="73830" y="39040"/>
                </a:lnTo>
                <a:lnTo>
                  <a:pt x="73830" y="39100"/>
                </a:lnTo>
                <a:lnTo>
                  <a:pt x="73870" y="39120"/>
                </a:lnTo>
                <a:lnTo>
                  <a:pt x="73920" y="39080"/>
                </a:lnTo>
                <a:lnTo>
                  <a:pt x="73980" y="39030"/>
                </a:lnTo>
                <a:lnTo>
                  <a:pt x="74030" y="39000"/>
                </a:lnTo>
                <a:lnTo>
                  <a:pt x="74080" y="39020"/>
                </a:lnTo>
                <a:lnTo>
                  <a:pt x="74110" y="39070"/>
                </a:lnTo>
                <a:lnTo>
                  <a:pt x="74110" y="39120"/>
                </a:lnTo>
                <a:lnTo>
                  <a:pt x="73980" y="39180"/>
                </a:lnTo>
                <a:lnTo>
                  <a:pt x="73930" y="39270"/>
                </a:lnTo>
                <a:lnTo>
                  <a:pt x="73870" y="39530"/>
                </a:lnTo>
                <a:lnTo>
                  <a:pt x="73930" y="39520"/>
                </a:lnTo>
                <a:lnTo>
                  <a:pt x="73980" y="39520"/>
                </a:lnTo>
                <a:lnTo>
                  <a:pt x="74040" y="39540"/>
                </a:lnTo>
                <a:lnTo>
                  <a:pt x="74090" y="39580"/>
                </a:lnTo>
                <a:lnTo>
                  <a:pt x="73990" y="39630"/>
                </a:lnTo>
                <a:lnTo>
                  <a:pt x="74000" y="39690"/>
                </a:lnTo>
                <a:lnTo>
                  <a:pt x="74050" y="39740"/>
                </a:lnTo>
                <a:lnTo>
                  <a:pt x="74090" y="39790"/>
                </a:lnTo>
                <a:lnTo>
                  <a:pt x="74100" y="39840"/>
                </a:lnTo>
                <a:lnTo>
                  <a:pt x="74120" y="39900"/>
                </a:lnTo>
                <a:lnTo>
                  <a:pt x="74120" y="39970"/>
                </a:lnTo>
                <a:lnTo>
                  <a:pt x="74100" y="40030"/>
                </a:lnTo>
                <a:lnTo>
                  <a:pt x="74030" y="40130"/>
                </a:lnTo>
                <a:lnTo>
                  <a:pt x="74000" y="40180"/>
                </a:lnTo>
                <a:lnTo>
                  <a:pt x="73970" y="40250"/>
                </a:lnTo>
                <a:lnTo>
                  <a:pt x="73950" y="40300"/>
                </a:lnTo>
                <a:lnTo>
                  <a:pt x="73840" y="40930"/>
                </a:lnTo>
                <a:lnTo>
                  <a:pt x="73920" y="41130"/>
                </a:lnTo>
                <a:lnTo>
                  <a:pt x="73950" y="41180"/>
                </a:lnTo>
                <a:lnTo>
                  <a:pt x="73960" y="41290"/>
                </a:lnTo>
                <a:lnTo>
                  <a:pt x="73890" y="41560"/>
                </a:lnTo>
                <a:lnTo>
                  <a:pt x="73860" y="41650"/>
                </a:lnTo>
                <a:close/>
                <a:moveTo>
                  <a:pt x="71860" y="42380"/>
                </a:moveTo>
                <a:lnTo>
                  <a:pt x="73100" y="42140"/>
                </a:lnTo>
                <a:lnTo>
                  <a:pt x="73350" y="42320"/>
                </a:lnTo>
                <a:lnTo>
                  <a:pt x="73380" y="42420"/>
                </a:lnTo>
                <a:lnTo>
                  <a:pt x="73400" y="42520"/>
                </a:lnTo>
                <a:lnTo>
                  <a:pt x="73390" y="42620"/>
                </a:lnTo>
                <a:lnTo>
                  <a:pt x="73350" y="42710"/>
                </a:lnTo>
                <a:lnTo>
                  <a:pt x="73230" y="42730"/>
                </a:lnTo>
                <a:lnTo>
                  <a:pt x="72840" y="42670"/>
                </a:lnTo>
                <a:lnTo>
                  <a:pt x="72730" y="42700"/>
                </a:lnTo>
                <a:lnTo>
                  <a:pt x="72540" y="42870"/>
                </a:lnTo>
                <a:lnTo>
                  <a:pt x="72480" y="42890"/>
                </a:lnTo>
                <a:lnTo>
                  <a:pt x="72360" y="42670"/>
                </a:lnTo>
                <a:lnTo>
                  <a:pt x="72270" y="42600"/>
                </a:lnTo>
                <a:lnTo>
                  <a:pt x="72200" y="42730"/>
                </a:lnTo>
                <a:lnTo>
                  <a:pt x="72210" y="42790"/>
                </a:lnTo>
                <a:lnTo>
                  <a:pt x="72310" y="42870"/>
                </a:lnTo>
                <a:lnTo>
                  <a:pt x="72330" y="42920"/>
                </a:lnTo>
                <a:lnTo>
                  <a:pt x="72320" y="43060"/>
                </a:lnTo>
                <a:lnTo>
                  <a:pt x="72320" y="43130"/>
                </a:lnTo>
                <a:lnTo>
                  <a:pt x="72350" y="43200"/>
                </a:lnTo>
                <a:lnTo>
                  <a:pt x="72820" y="43850"/>
                </a:lnTo>
                <a:lnTo>
                  <a:pt x="72830" y="44000"/>
                </a:lnTo>
                <a:lnTo>
                  <a:pt x="72610" y="44090"/>
                </a:lnTo>
                <a:lnTo>
                  <a:pt x="72490" y="43910"/>
                </a:lnTo>
                <a:lnTo>
                  <a:pt x="72410" y="43610"/>
                </a:lnTo>
                <a:lnTo>
                  <a:pt x="72300" y="43370"/>
                </a:lnTo>
                <a:lnTo>
                  <a:pt x="72190" y="43290"/>
                </a:lnTo>
                <a:lnTo>
                  <a:pt x="72150" y="43350"/>
                </a:lnTo>
                <a:lnTo>
                  <a:pt x="72170" y="43480"/>
                </a:lnTo>
                <a:lnTo>
                  <a:pt x="72220" y="43630"/>
                </a:lnTo>
                <a:lnTo>
                  <a:pt x="72340" y="43880"/>
                </a:lnTo>
                <a:lnTo>
                  <a:pt x="72340" y="43980"/>
                </a:lnTo>
                <a:lnTo>
                  <a:pt x="72270" y="44110"/>
                </a:lnTo>
                <a:lnTo>
                  <a:pt x="72250" y="44120"/>
                </a:lnTo>
                <a:lnTo>
                  <a:pt x="72200" y="44130"/>
                </a:lnTo>
                <a:lnTo>
                  <a:pt x="72180" y="44140"/>
                </a:lnTo>
                <a:lnTo>
                  <a:pt x="72140" y="44250"/>
                </a:lnTo>
                <a:lnTo>
                  <a:pt x="72140" y="44260"/>
                </a:lnTo>
                <a:lnTo>
                  <a:pt x="72140" y="44290"/>
                </a:lnTo>
                <a:lnTo>
                  <a:pt x="72130" y="44360"/>
                </a:lnTo>
                <a:lnTo>
                  <a:pt x="72100" y="44400"/>
                </a:lnTo>
                <a:lnTo>
                  <a:pt x="72030" y="44370"/>
                </a:lnTo>
                <a:lnTo>
                  <a:pt x="71880" y="44140"/>
                </a:lnTo>
                <a:lnTo>
                  <a:pt x="71800" y="44070"/>
                </a:lnTo>
                <a:lnTo>
                  <a:pt x="71620" y="44230"/>
                </a:lnTo>
                <a:lnTo>
                  <a:pt x="71560" y="44210"/>
                </a:lnTo>
                <a:lnTo>
                  <a:pt x="71570" y="44140"/>
                </a:lnTo>
                <a:lnTo>
                  <a:pt x="71570" y="44030"/>
                </a:lnTo>
                <a:lnTo>
                  <a:pt x="71600" y="43970"/>
                </a:lnTo>
                <a:lnTo>
                  <a:pt x="71620" y="43920"/>
                </a:lnTo>
                <a:lnTo>
                  <a:pt x="71630" y="43880"/>
                </a:lnTo>
                <a:lnTo>
                  <a:pt x="71610" y="43850"/>
                </a:lnTo>
                <a:lnTo>
                  <a:pt x="71580" y="43830"/>
                </a:lnTo>
                <a:lnTo>
                  <a:pt x="71490" y="43770"/>
                </a:lnTo>
                <a:lnTo>
                  <a:pt x="71470" y="43750"/>
                </a:lnTo>
                <a:lnTo>
                  <a:pt x="71450" y="43720"/>
                </a:lnTo>
                <a:lnTo>
                  <a:pt x="71460" y="43690"/>
                </a:lnTo>
                <a:lnTo>
                  <a:pt x="71500" y="43670"/>
                </a:lnTo>
                <a:lnTo>
                  <a:pt x="71530" y="43670"/>
                </a:lnTo>
                <a:lnTo>
                  <a:pt x="71560" y="43690"/>
                </a:lnTo>
                <a:lnTo>
                  <a:pt x="71580" y="43710"/>
                </a:lnTo>
                <a:lnTo>
                  <a:pt x="71600" y="43740"/>
                </a:lnTo>
                <a:lnTo>
                  <a:pt x="71620" y="43740"/>
                </a:lnTo>
                <a:lnTo>
                  <a:pt x="71640" y="43700"/>
                </a:lnTo>
                <a:lnTo>
                  <a:pt x="71660" y="43470"/>
                </a:lnTo>
                <a:lnTo>
                  <a:pt x="71650" y="43410"/>
                </a:lnTo>
                <a:lnTo>
                  <a:pt x="71640" y="43370"/>
                </a:lnTo>
                <a:lnTo>
                  <a:pt x="71630" y="43310"/>
                </a:lnTo>
                <a:lnTo>
                  <a:pt x="71580" y="43180"/>
                </a:lnTo>
                <a:lnTo>
                  <a:pt x="71570" y="43160"/>
                </a:lnTo>
                <a:lnTo>
                  <a:pt x="71570" y="43150"/>
                </a:lnTo>
                <a:lnTo>
                  <a:pt x="71550" y="43110"/>
                </a:lnTo>
                <a:lnTo>
                  <a:pt x="71530" y="43050"/>
                </a:lnTo>
                <a:lnTo>
                  <a:pt x="71520" y="43010"/>
                </a:lnTo>
                <a:lnTo>
                  <a:pt x="71520" y="42960"/>
                </a:lnTo>
                <a:lnTo>
                  <a:pt x="71530" y="42910"/>
                </a:lnTo>
                <a:lnTo>
                  <a:pt x="71550" y="42830"/>
                </a:lnTo>
                <a:lnTo>
                  <a:pt x="71630" y="42690"/>
                </a:lnTo>
                <a:lnTo>
                  <a:pt x="71860" y="42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Jizzakh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71560" y="44210"/>
                </a:moveTo>
                <a:lnTo>
                  <a:pt x="71550" y="44200"/>
                </a:lnTo>
                <a:lnTo>
                  <a:pt x="71480" y="44200"/>
                </a:lnTo>
                <a:lnTo>
                  <a:pt x="71430" y="44350"/>
                </a:lnTo>
                <a:lnTo>
                  <a:pt x="71380" y="45460"/>
                </a:lnTo>
                <a:lnTo>
                  <a:pt x="71350" y="45620"/>
                </a:lnTo>
                <a:lnTo>
                  <a:pt x="71280" y="45760"/>
                </a:lnTo>
                <a:lnTo>
                  <a:pt x="71150" y="45890"/>
                </a:lnTo>
                <a:lnTo>
                  <a:pt x="70920" y="46040"/>
                </a:lnTo>
                <a:lnTo>
                  <a:pt x="70850" y="46140"/>
                </a:lnTo>
                <a:lnTo>
                  <a:pt x="70870" y="46180"/>
                </a:lnTo>
                <a:lnTo>
                  <a:pt x="70910" y="46270"/>
                </a:lnTo>
                <a:lnTo>
                  <a:pt x="70800" y="46320"/>
                </a:lnTo>
                <a:lnTo>
                  <a:pt x="70480" y="46410"/>
                </a:lnTo>
                <a:lnTo>
                  <a:pt x="70210" y="46430"/>
                </a:lnTo>
                <a:lnTo>
                  <a:pt x="69950" y="46410"/>
                </a:lnTo>
                <a:lnTo>
                  <a:pt x="69520" y="46260"/>
                </a:lnTo>
                <a:lnTo>
                  <a:pt x="68730" y="46230"/>
                </a:lnTo>
                <a:lnTo>
                  <a:pt x="66920" y="45760"/>
                </a:lnTo>
                <a:lnTo>
                  <a:pt x="66670" y="45760"/>
                </a:lnTo>
                <a:lnTo>
                  <a:pt x="66470" y="45820"/>
                </a:lnTo>
                <a:lnTo>
                  <a:pt x="65980" y="46170"/>
                </a:lnTo>
                <a:lnTo>
                  <a:pt x="65550" y="46240"/>
                </a:lnTo>
                <a:lnTo>
                  <a:pt x="65450" y="46340"/>
                </a:lnTo>
                <a:lnTo>
                  <a:pt x="65490" y="46650"/>
                </a:lnTo>
                <a:lnTo>
                  <a:pt x="65470" y="46670"/>
                </a:lnTo>
                <a:lnTo>
                  <a:pt x="65450" y="46690"/>
                </a:lnTo>
                <a:lnTo>
                  <a:pt x="65420" y="46710"/>
                </a:lnTo>
                <a:lnTo>
                  <a:pt x="65390" y="46710"/>
                </a:lnTo>
                <a:lnTo>
                  <a:pt x="65260" y="46690"/>
                </a:lnTo>
                <a:lnTo>
                  <a:pt x="65180" y="46700"/>
                </a:lnTo>
                <a:lnTo>
                  <a:pt x="64780" y="46350"/>
                </a:lnTo>
                <a:lnTo>
                  <a:pt x="64560" y="46150"/>
                </a:lnTo>
                <a:lnTo>
                  <a:pt x="64480" y="46060"/>
                </a:lnTo>
                <a:lnTo>
                  <a:pt x="64430" y="45950"/>
                </a:lnTo>
                <a:lnTo>
                  <a:pt x="64440" y="45470"/>
                </a:lnTo>
                <a:lnTo>
                  <a:pt x="64460" y="45420"/>
                </a:lnTo>
                <a:lnTo>
                  <a:pt x="64490" y="45350"/>
                </a:lnTo>
                <a:lnTo>
                  <a:pt x="64560" y="45340"/>
                </a:lnTo>
                <a:lnTo>
                  <a:pt x="64720" y="45330"/>
                </a:lnTo>
                <a:lnTo>
                  <a:pt x="64760" y="45320"/>
                </a:lnTo>
                <a:lnTo>
                  <a:pt x="64810" y="45300"/>
                </a:lnTo>
                <a:lnTo>
                  <a:pt x="64830" y="45270"/>
                </a:lnTo>
                <a:lnTo>
                  <a:pt x="64850" y="45230"/>
                </a:lnTo>
                <a:lnTo>
                  <a:pt x="64850" y="45150"/>
                </a:lnTo>
                <a:lnTo>
                  <a:pt x="64850" y="45110"/>
                </a:lnTo>
                <a:lnTo>
                  <a:pt x="64840" y="45040"/>
                </a:lnTo>
                <a:lnTo>
                  <a:pt x="64830" y="45000"/>
                </a:lnTo>
                <a:lnTo>
                  <a:pt x="64820" y="44960"/>
                </a:lnTo>
                <a:lnTo>
                  <a:pt x="64820" y="44900"/>
                </a:lnTo>
                <a:lnTo>
                  <a:pt x="64820" y="44790"/>
                </a:lnTo>
                <a:lnTo>
                  <a:pt x="64830" y="44750"/>
                </a:lnTo>
                <a:lnTo>
                  <a:pt x="64840" y="44720"/>
                </a:lnTo>
                <a:lnTo>
                  <a:pt x="64890" y="44680"/>
                </a:lnTo>
                <a:lnTo>
                  <a:pt x="64970" y="44610"/>
                </a:lnTo>
                <a:lnTo>
                  <a:pt x="65130" y="44530"/>
                </a:lnTo>
                <a:lnTo>
                  <a:pt x="65250" y="44480"/>
                </a:lnTo>
                <a:lnTo>
                  <a:pt x="65390" y="44450"/>
                </a:lnTo>
                <a:lnTo>
                  <a:pt x="65430" y="44450"/>
                </a:lnTo>
                <a:lnTo>
                  <a:pt x="65510" y="44430"/>
                </a:lnTo>
                <a:lnTo>
                  <a:pt x="65530" y="44370"/>
                </a:lnTo>
                <a:lnTo>
                  <a:pt x="65390" y="43730"/>
                </a:lnTo>
                <a:lnTo>
                  <a:pt x="65300" y="43590"/>
                </a:lnTo>
                <a:lnTo>
                  <a:pt x="64380" y="43410"/>
                </a:lnTo>
                <a:lnTo>
                  <a:pt x="64260" y="43400"/>
                </a:lnTo>
                <a:lnTo>
                  <a:pt x="64210" y="43420"/>
                </a:lnTo>
                <a:lnTo>
                  <a:pt x="64160" y="43410"/>
                </a:lnTo>
                <a:lnTo>
                  <a:pt x="64120" y="43390"/>
                </a:lnTo>
                <a:lnTo>
                  <a:pt x="64040" y="43340"/>
                </a:lnTo>
                <a:lnTo>
                  <a:pt x="64000" y="43340"/>
                </a:lnTo>
                <a:lnTo>
                  <a:pt x="63960" y="43350"/>
                </a:lnTo>
                <a:lnTo>
                  <a:pt x="63880" y="43350"/>
                </a:lnTo>
                <a:lnTo>
                  <a:pt x="63820" y="43350"/>
                </a:lnTo>
                <a:lnTo>
                  <a:pt x="63400" y="43230"/>
                </a:lnTo>
                <a:lnTo>
                  <a:pt x="63340" y="43120"/>
                </a:lnTo>
                <a:lnTo>
                  <a:pt x="63310" y="43130"/>
                </a:lnTo>
                <a:lnTo>
                  <a:pt x="63290" y="43140"/>
                </a:lnTo>
                <a:lnTo>
                  <a:pt x="63220" y="43160"/>
                </a:lnTo>
                <a:lnTo>
                  <a:pt x="63030" y="42960"/>
                </a:lnTo>
                <a:lnTo>
                  <a:pt x="63020" y="42920"/>
                </a:lnTo>
                <a:lnTo>
                  <a:pt x="63020" y="42870"/>
                </a:lnTo>
                <a:lnTo>
                  <a:pt x="63040" y="42820"/>
                </a:lnTo>
                <a:lnTo>
                  <a:pt x="63030" y="42730"/>
                </a:lnTo>
                <a:lnTo>
                  <a:pt x="63010" y="42680"/>
                </a:lnTo>
                <a:lnTo>
                  <a:pt x="62970" y="42660"/>
                </a:lnTo>
                <a:lnTo>
                  <a:pt x="62930" y="42650"/>
                </a:lnTo>
                <a:lnTo>
                  <a:pt x="62900" y="42650"/>
                </a:lnTo>
                <a:lnTo>
                  <a:pt x="62870" y="42660"/>
                </a:lnTo>
                <a:lnTo>
                  <a:pt x="62770" y="42710"/>
                </a:lnTo>
                <a:lnTo>
                  <a:pt x="62740" y="42720"/>
                </a:lnTo>
                <a:lnTo>
                  <a:pt x="62690" y="42730"/>
                </a:lnTo>
                <a:lnTo>
                  <a:pt x="62650" y="42720"/>
                </a:lnTo>
                <a:lnTo>
                  <a:pt x="62590" y="42710"/>
                </a:lnTo>
                <a:lnTo>
                  <a:pt x="62560" y="42680"/>
                </a:lnTo>
                <a:lnTo>
                  <a:pt x="62550" y="42640"/>
                </a:lnTo>
                <a:lnTo>
                  <a:pt x="62520" y="42330"/>
                </a:lnTo>
                <a:lnTo>
                  <a:pt x="62530" y="42290"/>
                </a:lnTo>
                <a:lnTo>
                  <a:pt x="62540" y="42260"/>
                </a:lnTo>
                <a:lnTo>
                  <a:pt x="62570" y="42250"/>
                </a:lnTo>
                <a:lnTo>
                  <a:pt x="62670" y="42210"/>
                </a:lnTo>
                <a:lnTo>
                  <a:pt x="62690" y="42190"/>
                </a:lnTo>
                <a:lnTo>
                  <a:pt x="62710" y="42170"/>
                </a:lnTo>
                <a:lnTo>
                  <a:pt x="62730" y="42110"/>
                </a:lnTo>
                <a:lnTo>
                  <a:pt x="62740" y="41940"/>
                </a:lnTo>
                <a:lnTo>
                  <a:pt x="62590" y="41770"/>
                </a:lnTo>
                <a:lnTo>
                  <a:pt x="62570" y="41710"/>
                </a:lnTo>
                <a:lnTo>
                  <a:pt x="62580" y="41660"/>
                </a:lnTo>
                <a:lnTo>
                  <a:pt x="62590" y="41620"/>
                </a:lnTo>
                <a:lnTo>
                  <a:pt x="62590" y="41570"/>
                </a:lnTo>
                <a:lnTo>
                  <a:pt x="62580" y="41540"/>
                </a:lnTo>
                <a:lnTo>
                  <a:pt x="62550" y="41520"/>
                </a:lnTo>
                <a:lnTo>
                  <a:pt x="62440" y="41460"/>
                </a:lnTo>
                <a:lnTo>
                  <a:pt x="62400" y="41430"/>
                </a:lnTo>
                <a:lnTo>
                  <a:pt x="62380" y="41400"/>
                </a:lnTo>
                <a:lnTo>
                  <a:pt x="62370" y="41360"/>
                </a:lnTo>
                <a:lnTo>
                  <a:pt x="62290" y="41000"/>
                </a:lnTo>
                <a:lnTo>
                  <a:pt x="62280" y="40890"/>
                </a:lnTo>
                <a:lnTo>
                  <a:pt x="62270" y="40560"/>
                </a:lnTo>
                <a:lnTo>
                  <a:pt x="62270" y="40510"/>
                </a:lnTo>
                <a:lnTo>
                  <a:pt x="62280" y="40470"/>
                </a:lnTo>
                <a:lnTo>
                  <a:pt x="62290" y="40430"/>
                </a:lnTo>
                <a:lnTo>
                  <a:pt x="62340" y="40320"/>
                </a:lnTo>
                <a:lnTo>
                  <a:pt x="62370" y="40220"/>
                </a:lnTo>
                <a:lnTo>
                  <a:pt x="62370" y="40120"/>
                </a:lnTo>
                <a:lnTo>
                  <a:pt x="62360" y="40060"/>
                </a:lnTo>
                <a:lnTo>
                  <a:pt x="62340" y="39990"/>
                </a:lnTo>
                <a:lnTo>
                  <a:pt x="62300" y="39900"/>
                </a:lnTo>
                <a:lnTo>
                  <a:pt x="62270" y="39860"/>
                </a:lnTo>
                <a:lnTo>
                  <a:pt x="62240" y="39840"/>
                </a:lnTo>
                <a:lnTo>
                  <a:pt x="62210" y="39840"/>
                </a:lnTo>
                <a:lnTo>
                  <a:pt x="62070" y="39870"/>
                </a:lnTo>
                <a:lnTo>
                  <a:pt x="61950" y="39880"/>
                </a:lnTo>
                <a:lnTo>
                  <a:pt x="61870" y="39860"/>
                </a:lnTo>
                <a:lnTo>
                  <a:pt x="61780" y="39840"/>
                </a:lnTo>
                <a:lnTo>
                  <a:pt x="61560" y="39770"/>
                </a:lnTo>
                <a:lnTo>
                  <a:pt x="60890" y="39750"/>
                </a:lnTo>
                <a:lnTo>
                  <a:pt x="60850" y="39720"/>
                </a:lnTo>
                <a:lnTo>
                  <a:pt x="61660" y="38140"/>
                </a:lnTo>
                <a:lnTo>
                  <a:pt x="61810" y="37760"/>
                </a:lnTo>
                <a:lnTo>
                  <a:pt x="61690" y="37550"/>
                </a:lnTo>
                <a:lnTo>
                  <a:pt x="61650" y="37430"/>
                </a:lnTo>
                <a:lnTo>
                  <a:pt x="61640" y="37400"/>
                </a:lnTo>
                <a:lnTo>
                  <a:pt x="61640" y="37280"/>
                </a:lnTo>
                <a:lnTo>
                  <a:pt x="61650" y="37160"/>
                </a:lnTo>
                <a:lnTo>
                  <a:pt x="61650" y="37090"/>
                </a:lnTo>
                <a:lnTo>
                  <a:pt x="61650" y="37040"/>
                </a:lnTo>
                <a:lnTo>
                  <a:pt x="61640" y="37000"/>
                </a:lnTo>
                <a:lnTo>
                  <a:pt x="61620" y="36980"/>
                </a:lnTo>
                <a:lnTo>
                  <a:pt x="61590" y="36950"/>
                </a:lnTo>
                <a:lnTo>
                  <a:pt x="61110" y="36820"/>
                </a:lnTo>
                <a:lnTo>
                  <a:pt x="61040" y="36780"/>
                </a:lnTo>
                <a:lnTo>
                  <a:pt x="61010" y="36760"/>
                </a:lnTo>
                <a:lnTo>
                  <a:pt x="60960" y="36700"/>
                </a:lnTo>
                <a:lnTo>
                  <a:pt x="60930" y="36640"/>
                </a:lnTo>
                <a:lnTo>
                  <a:pt x="60920" y="36610"/>
                </a:lnTo>
                <a:lnTo>
                  <a:pt x="60910" y="36570"/>
                </a:lnTo>
                <a:lnTo>
                  <a:pt x="60820" y="35590"/>
                </a:lnTo>
                <a:lnTo>
                  <a:pt x="60890" y="35510"/>
                </a:lnTo>
                <a:lnTo>
                  <a:pt x="60930" y="35400"/>
                </a:lnTo>
                <a:lnTo>
                  <a:pt x="61580" y="35130"/>
                </a:lnTo>
                <a:lnTo>
                  <a:pt x="61580" y="35110"/>
                </a:lnTo>
                <a:lnTo>
                  <a:pt x="61670" y="35130"/>
                </a:lnTo>
                <a:lnTo>
                  <a:pt x="61880" y="35190"/>
                </a:lnTo>
                <a:lnTo>
                  <a:pt x="62500" y="35150"/>
                </a:lnTo>
                <a:lnTo>
                  <a:pt x="63020" y="35120"/>
                </a:lnTo>
                <a:lnTo>
                  <a:pt x="63790" y="35070"/>
                </a:lnTo>
                <a:lnTo>
                  <a:pt x="64360" y="35040"/>
                </a:lnTo>
                <a:lnTo>
                  <a:pt x="65030" y="35000"/>
                </a:lnTo>
                <a:lnTo>
                  <a:pt x="65460" y="34970"/>
                </a:lnTo>
                <a:lnTo>
                  <a:pt x="66150" y="34930"/>
                </a:lnTo>
                <a:lnTo>
                  <a:pt x="66830" y="34890"/>
                </a:lnTo>
                <a:lnTo>
                  <a:pt x="66890" y="34910"/>
                </a:lnTo>
                <a:lnTo>
                  <a:pt x="66950" y="34920"/>
                </a:lnTo>
                <a:lnTo>
                  <a:pt x="67060" y="34980"/>
                </a:lnTo>
                <a:lnTo>
                  <a:pt x="67170" y="35040"/>
                </a:lnTo>
                <a:lnTo>
                  <a:pt x="67230" y="35060"/>
                </a:lnTo>
                <a:lnTo>
                  <a:pt x="67290" y="35080"/>
                </a:lnTo>
                <a:lnTo>
                  <a:pt x="67340" y="35080"/>
                </a:lnTo>
                <a:lnTo>
                  <a:pt x="67390" y="35070"/>
                </a:lnTo>
                <a:lnTo>
                  <a:pt x="67430" y="35040"/>
                </a:lnTo>
                <a:lnTo>
                  <a:pt x="67500" y="35030"/>
                </a:lnTo>
                <a:lnTo>
                  <a:pt x="67530" y="34980"/>
                </a:lnTo>
                <a:lnTo>
                  <a:pt x="67550" y="34960"/>
                </a:lnTo>
                <a:lnTo>
                  <a:pt x="67700" y="34860"/>
                </a:lnTo>
                <a:lnTo>
                  <a:pt x="67770" y="34820"/>
                </a:lnTo>
                <a:lnTo>
                  <a:pt x="67780" y="34810"/>
                </a:lnTo>
                <a:lnTo>
                  <a:pt x="67790" y="34810"/>
                </a:lnTo>
                <a:lnTo>
                  <a:pt x="67820" y="34800"/>
                </a:lnTo>
                <a:lnTo>
                  <a:pt x="67820" y="34820"/>
                </a:lnTo>
                <a:lnTo>
                  <a:pt x="67820" y="34850"/>
                </a:lnTo>
                <a:lnTo>
                  <a:pt x="67820" y="34870"/>
                </a:lnTo>
                <a:lnTo>
                  <a:pt x="67820" y="34900"/>
                </a:lnTo>
                <a:lnTo>
                  <a:pt x="67860" y="34970"/>
                </a:lnTo>
                <a:lnTo>
                  <a:pt x="67880" y="35000"/>
                </a:lnTo>
                <a:lnTo>
                  <a:pt x="67910" y="35040"/>
                </a:lnTo>
                <a:lnTo>
                  <a:pt x="67970" y="35100"/>
                </a:lnTo>
                <a:lnTo>
                  <a:pt x="67990" y="35120"/>
                </a:lnTo>
                <a:lnTo>
                  <a:pt x="68000" y="35130"/>
                </a:lnTo>
                <a:lnTo>
                  <a:pt x="68030" y="35180"/>
                </a:lnTo>
                <a:lnTo>
                  <a:pt x="68060" y="35210"/>
                </a:lnTo>
                <a:lnTo>
                  <a:pt x="68060" y="35220"/>
                </a:lnTo>
                <a:lnTo>
                  <a:pt x="68140" y="35310"/>
                </a:lnTo>
                <a:lnTo>
                  <a:pt x="68150" y="35340"/>
                </a:lnTo>
                <a:lnTo>
                  <a:pt x="68160" y="35360"/>
                </a:lnTo>
                <a:lnTo>
                  <a:pt x="68160" y="35370"/>
                </a:lnTo>
                <a:lnTo>
                  <a:pt x="68170" y="35380"/>
                </a:lnTo>
                <a:lnTo>
                  <a:pt x="68190" y="35420"/>
                </a:lnTo>
                <a:lnTo>
                  <a:pt x="68190" y="35430"/>
                </a:lnTo>
                <a:lnTo>
                  <a:pt x="68200" y="35470"/>
                </a:lnTo>
                <a:lnTo>
                  <a:pt x="68220" y="35520"/>
                </a:lnTo>
                <a:lnTo>
                  <a:pt x="68220" y="35540"/>
                </a:lnTo>
                <a:lnTo>
                  <a:pt x="68230" y="35560"/>
                </a:lnTo>
                <a:lnTo>
                  <a:pt x="68230" y="35600"/>
                </a:lnTo>
                <a:lnTo>
                  <a:pt x="68240" y="35610"/>
                </a:lnTo>
                <a:lnTo>
                  <a:pt x="68240" y="35640"/>
                </a:lnTo>
                <a:lnTo>
                  <a:pt x="68250" y="35670"/>
                </a:lnTo>
                <a:lnTo>
                  <a:pt x="68250" y="35680"/>
                </a:lnTo>
                <a:lnTo>
                  <a:pt x="68260" y="35700"/>
                </a:lnTo>
                <a:lnTo>
                  <a:pt x="68260" y="35720"/>
                </a:lnTo>
                <a:lnTo>
                  <a:pt x="68260" y="35740"/>
                </a:lnTo>
                <a:lnTo>
                  <a:pt x="68270" y="35770"/>
                </a:lnTo>
                <a:lnTo>
                  <a:pt x="68270" y="35790"/>
                </a:lnTo>
                <a:lnTo>
                  <a:pt x="68270" y="35800"/>
                </a:lnTo>
                <a:lnTo>
                  <a:pt x="68290" y="35840"/>
                </a:lnTo>
                <a:lnTo>
                  <a:pt x="68320" y="35880"/>
                </a:lnTo>
                <a:lnTo>
                  <a:pt x="68330" y="35880"/>
                </a:lnTo>
                <a:lnTo>
                  <a:pt x="68340" y="35900"/>
                </a:lnTo>
                <a:lnTo>
                  <a:pt x="68350" y="35890"/>
                </a:lnTo>
                <a:lnTo>
                  <a:pt x="68370" y="35880"/>
                </a:lnTo>
                <a:lnTo>
                  <a:pt x="68380" y="35880"/>
                </a:lnTo>
                <a:lnTo>
                  <a:pt x="68380" y="35870"/>
                </a:lnTo>
                <a:lnTo>
                  <a:pt x="68440" y="35840"/>
                </a:lnTo>
                <a:lnTo>
                  <a:pt x="68440" y="35830"/>
                </a:lnTo>
                <a:lnTo>
                  <a:pt x="68450" y="35830"/>
                </a:lnTo>
                <a:lnTo>
                  <a:pt x="68520" y="35820"/>
                </a:lnTo>
                <a:lnTo>
                  <a:pt x="68570" y="35870"/>
                </a:lnTo>
                <a:lnTo>
                  <a:pt x="68590" y="35870"/>
                </a:lnTo>
                <a:lnTo>
                  <a:pt x="68600" y="35860"/>
                </a:lnTo>
                <a:lnTo>
                  <a:pt x="68610" y="35850"/>
                </a:lnTo>
                <a:lnTo>
                  <a:pt x="68620" y="35850"/>
                </a:lnTo>
                <a:lnTo>
                  <a:pt x="68630" y="35830"/>
                </a:lnTo>
                <a:lnTo>
                  <a:pt x="68640" y="35810"/>
                </a:lnTo>
                <a:lnTo>
                  <a:pt x="68660" y="35750"/>
                </a:lnTo>
                <a:lnTo>
                  <a:pt x="68680" y="35730"/>
                </a:lnTo>
                <a:lnTo>
                  <a:pt x="68690" y="35730"/>
                </a:lnTo>
                <a:lnTo>
                  <a:pt x="68700" y="35730"/>
                </a:lnTo>
                <a:lnTo>
                  <a:pt x="68720" y="35720"/>
                </a:lnTo>
                <a:lnTo>
                  <a:pt x="68730" y="35720"/>
                </a:lnTo>
                <a:lnTo>
                  <a:pt x="68760" y="35730"/>
                </a:lnTo>
                <a:lnTo>
                  <a:pt x="68770" y="35750"/>
                </a:lnTo>
                <a:lnTo>
                  <a:pt x="68760" y="35760"/>
                </a:lnTo>
                <a:lnTo>
                  <a:pt x="68770" y="35800"/>
                </a:lnTo>
                <a:lnTo>
                  <a:pt x="68770" y="35810"/>
                </a:lnTo>
                <a:lnTo>
                  <a:pt x="68790" y="35860"/>
                </a:lnTo>
                <a:lnTo>
                  <a:pt x="68810" y="35860"/>
                </a:lnTo>
                <a:lnTo>
                  <a:pt x="68810" y="35870"/>
                </a:lnTo>
                <a:lnTo>
                  <a:pt x="68810" y="35880"/>
                </a:lnTo>
                <a:lnTo>
                  <a:pt x="68800" y="35910"/>
                </a:lnTo>
                <a:lnTo>
                  <a:pt x="68800" y="35950"/>
                </a:lnTo>
                <a:lnTo>
                  <a:pt x="68770" y="35940"/>
                </a:lnTo>
                <a:lnTo>
                  <a:pt x="68750" y="35930"/>
                </a:lnTo>
                <a:lnTo>
                  <a:pt x="68740" y="35940"/>
                </a:lnTo>
                <a:lnTo>
                  <a:pt x="68740" y="35950"/>
                </a:lnTo>
                <a:lnTo>
                  <a:pt x="68630" y="35970"/>
                </a:lnTo>
                <a:lnTo>
                  <a:pt x="68600" y="36000"/>
                </a:lnTo>
                <a:lnTo>
                  <a:pt x="68460" y="36120"/>
                </a:lnTo>
                <a:lnTo>
                  <a:pt x="68470" y="36150"/>
                </a:lnTo>
                <a:lnTo>
                  <a:pt x="68530" y="36130"/>
                </a:lnTo>
                <a:lnTo>
                  <a:pt x="68600" y="36180"/>
                </a:lnTo>
                <a:lnTo>
                  <a:pt x="68600" y="36190"/>
                </a:lnTo>
                <a:lnTo>
                  <a:pt x="68610" y="36200"/>
                </a:lnTo>
                <a:lnTo>
                  <a:pt x="68590" y="36220"/>
                </a:lnTo>
                <a:lnTo>
                  <a:pt x="68580" y="36220"/>
                </a:lnTo>
                <a:lnTo>
                  <a:pt x="68560" y="36280"/>
                </a:lnTo>
                <a:lnTo>
                  <a:pt x="68630" y="36400"/>
                </a:lnTo>
                <a:lnTo>
                  <a:pt x="68610" y="36420"/>
                </a:lnTo>
                <a:lnTo>
                  <a:pt x="68610" y="36440"/>
                </a:lnTo>
                <a:lnTo>
                  <a:pt x="68570" y="36460"/>
                </a:lnTo>
                <a:lnTo>
                  <a:pt x="68600" y="36520"/>
                </a:lnTo>
                <a:lnTo>
                  <a:pt x="68560" y="36540"/>
                </a:lnTo>
                <a:lnTo>
                  <a:pt x="68540" y="36510"/>
                </a:lnTo>
                <a:lnTo>
                  <a:pt x="68540" y="36520"/>
                </a:lnTo>
                <a:lnTo>
                  <a:pt x="68520" y="36530"/>
                </a:lnTo>
                <a:lnTo>
                  <a:pt x="68510" y="36550"/>
                </a:lnTo>
                <a:lnTo>
                  <a:pt x="68510" y="36560"/>
                </a:lnTo>
                <a:lnTo>
                  <a:pt x="68500" y="36560"/>
                </a:lnTo>
                <a:lnTo>
                  <a:pt x="68500" y="36570"/>
                </a:lnTo>
                <a:lnTo>
                  <a:pt x="68610" y="36590"/>
                </a:lnTo>
                <a:lnTo>
                  <a:pt x="68650" y="36590"/>
                </a:lnTo>
                <a:lnTo>
                  <a:pt x="68680" y="36630"/>
                </a:lnTo>
                <a:lnTo>
                  <a:pt x="68670" y="36630"/>
                </a:lnTo>
                <a:lnTo>
                  <a:pt x="68640" y="36710"/>
                </a:lnTo>
                <a:lnTo>
                  <a:pt x="68600" y="36720"/>
                </a:lnTo>
                <a:lnTo>
                  <a:pt x="68590" y="36720"/>
                </a:lnTo>
                <a:lnTo>
                  <a:pt x="68550" y="36720"/>
                </a:lnTo>
                <a:lnTo>
                  <a:pt x="68550" y="36770"/>
                </a:lnTo>
                <a:lnTo>
                  <a:pt x="68450" y="36800"/>
                </a:lnTo>
                <a:lnTo>
                  <a:pt x="68430" y="36820"/>
                </a:lnTo>
                <a:lnTo>
                  <a:pt x="68420" y="36830"/>
                </a:lnTo>
                <a:lnTo>
                  <a:pt x="68380" y="36830"/>
                </a:lnTo>
                <a:lnTo>
                  <a:pt x="68350" y="36860"/>
                </a:lnTo>
                <a:lnTo>
                  <a:pt x="68340" y="36870"/>
                </a:lnTo>
                <a:lnTo>
                  <a:pt x="68340" y="36880"/>
                </a:lnTo>
                <a:lnTo>
                  <a:pt x="68320" y="36890"/>
                </a:lnTo>
                <a:lnTo>
                  <a:pt x="68310" y="36900"/>
                </a:lnTo>
                <a:lnTo>
                  <a:pt x="68230" y="36950"/>
                </a:lnTo>
                <a:lnTo>
                  <a:pt x="68230" y="36960"/>
                </a:lnTo>
                <a:lnTo>
                  <a:pt x="68200" y="36990"/>
                </a:lnTo>
                <a:lnTo>
                  <a:pt x="68210" y="37010"/>
                </a:lnTo>
                <a:lnTo>
                  <a:pt x="68210" y="37030"/>
                </a:lnTo>
                <a:lnTo>
                  <a:pt x="68200" y="37100"/>
                </a:lnTo>
                <a:lnTo>
                  <a:pt x="68200" y="37160"/>
                </a:lnTo>
                <a:lnTo>
                  <a:pt x="68180" y="37170"/>
                </a:lnTo>
                <a:lnTo>
                  <a:pt x="68170" y="37160"/>
                </a:lnTo>
                <a:lnTo>
                  <a:pt x="68160" y="37170"/>
                </a:lnTo>
                <a:lnTo>
                  <a:pt x="68150" y="37170"/>
                </a:lnTo>
                <a:lnTo>
                  <a:pt x="68140" y="37160"/>
                </a:lnTo>
                <a:lnTo>
                  <a:pt x="68130" y="37170"/>
                </a:lnTo>
                <a:lnTo>
                  <a:pt x="68120" y="37170"/>
                </a:lnTo>
                <a:lnTo>
                  <a:pt x="68120" y="37180"/>
                </a:lnTo>
                <a:lnTo>
                  <a:pt x="68100" y="37170"/>
                </a:lnTo>
                <a:lnTo>
                  <a:pt x="68100" y="37160"/>
                </a:lnTo>
                <a:lnTo>
                  <a:pt x="68080" y="37160"/>
                </a:lnTo>
                <a:lnTo>
                  <a:pt x="68070" y="37160"/>
                </a:lnTo>
                <a:lnTo>
                  <a:pt x="68060" y="37160"/>
                </a:lnTo>
                <a:lnTo>
                  <a:pt x="68050" y="37160"/>
                </a:lnTo>
                <a:lnTo>
                  <a:pt x="68040" y="37160"/>
                </a:lnTo>
                <a:lnTo>
                  <a:pt x="68030" y="37160"/>
                </a:lnTo>
                <a:lnTo>
                  <a:pt x="68020" y="37160"/>
                </a:lnTo>
                <a:lnTo>
                  <a:pt x="68020" y="37150"/>
                </a:lnTo>
                <a:lnTo>
                  <a:pt x="68020" y="37200"/>
                </a:lnTo>
                <a:lnTo>
                  <a:pt x="68020" y="37210"/>
                </a:lnTo>
                <a:lnTo>
                  <a:pt x="68020" y="37220"/>
                </a:lnTo>
                <a:lnTo>
                  <a:pt x="68020" y="37230"/>
                </a:lnTo>
                <a:lnTo>
                  <a:pt x="68030" y="37250"/>
                </a:lnTo>
                <a:lnTo>
                  <a:pt x="68030" y="37260"/>
                </a:lnTo>
                <a:lnTo>
                  <a:pt x="68040" y="37270"/>
                </a:lnTo>
                <a:lnTo>
                  <a:pt x="68050" y="37270"/>
                </a:lnTo>
                <a:lnTo>
                  <a:pt x="68050" y="37280"/>
                </a:lnTo>
                <a:lnTo>
                  <a:pt x="68060" y="37280"/>
                </a:lnTo>
                <a:lnTo>
                  <a:pt x="68060" y="37300"/>
                </a:lnTo>
                <a:lnTo>
                  <a:pt x="68060" y="37310"/>
                </a:lnTo>
                <a:lnTo>
                  <a:pt x="68060" y="37320"/>
                </a:lnTo>
                <a:lnTo>
                  <a:pt x="68050" y="37320"/>
                </a:lnTo>
                <a:lnTo>
                  <a:pt x="68050" y="37330"/>
                </a:lnTo>
                <a:lnTo>
                  <a:pt x="68040" y="37330"/>
                </a:lnTo>
                <a:lnTo>
                  <a:pt x="68040" y="37340"/>
                </a:lnTo>
                <a:lnTo>
                  <a:pt x="68040" y="37350"/>
                </a:lnTo>
                <a:lnTo>
                  <a:pt x="68040" y="37360"/>
                </a:lnTo>
                <a:lnTo>
                  <a:pt x="68050" y="37370"/>
                </a:lnTo>
                <a:lnTo>
                  <a:pt x="68140" y="37450"/>
                </a:lnTo>
                <a:lnTo>
                  <a:pt x="68130" y="37460"/>
                </a:lnTo>
                <a:lnTo>
                  <a:pt x="68130" y="37480"/>
                </a:lnTo>
                <a:lnTo>
                  <a:pt x="68120" y="37510"/>
                </a:lnTo>
                <a:lnTo>
                  <a:pt x="68130" y="37520"/>
                </a:lnTo>
                <a:lnTo>
                  <a:pt x="68150" y="37540"/>
                </a:lnTo>
                <a:lnTo>
                  <a:pt x="68260" y="37560"/>
                </a:lnTo>
                <a:lnTo>
                  <a:pt x="68290" y="37580"/>
                </a:lnTo>
                <a:lnTo>
                  <a:pt x="68410" y="37620"/>
                </a:lnTo>
                <a:lnTo>
                  <a:pt x="68440" y="37620"/>
                </a:lnTo>
                <a:lnTo>
                  <a:pt x="68440" y="37630"/>
                </a:lnTo>
                <a:lnTo>
                  <a:pt x="68520" y="37670"/>
                </a:lnTo>
                <a:lnTo>
                  <a:pt x="68770" y="37910"/>
                </a:lnTo>
                <a:lnTo>
                  <a:pt x="69010" y="38150"/>
                </a:lnTo>
                <a:lnTo>
                  <a:pt x="69180" y="38300"/>
                </a:lnTo>
                <a:lnTo>
                  <a:pt x="69360" y="38440"/>
                </a:lnTo>
                <a:lnTo>
                  <a:pt x="69580" y="38550"/>
                </a:lnTo>
                <a:lnTo>
                  <a:pt x="69570" y="38830"/>
                </a:lnTo>
                <a:lnTo>
                  <a:pt x="69490" y="38910"/>
                </a:lnTo>
                <a:lnTo>
                  <a:pt x="69200" y="38960"/>
                </a:lnTo>
                <a:lnTo>
                  <a:pt x="69130" y="38970"/>
                </a:lnTo>
                <a:lnTo>
                  <a:pt x="69100" y="38990"/>
                </a:lnTo>
                <a:lnTo>
                  <a:pt x="69080" y="39010"/>
                </a:lnTo>
                <a:lnTo>
                  <a:pt x="69070" y="39040"/>
                </a:lnTo>
                <a:lnTo>
                  <a:pt x="69060" y="39210"/>
                </a:lnTo>
                <a:lnTo>
                  <a:pt x="69030" y="39470"/>
                </a:lnTo>
                <a:lnTo>
                  <a:pt x="69040" y="39500"/>
                </a:lnTo>
                <a:lnTo>
                  <a:pt x="69070" y="39530"/>
                </a:lnTo>
                <a:lnTo>
                  <a:pt x="69160" y="39520"/>
                </a:lnTo>
                <a:lnTo>
                  <a:pt x="69250" y="39490"/>
                </a:lnTo>
                <a:lnTo>
                  <a:pt x="69300" y="39480"/>
                </a:lnTo>
                <a:lnTo>
                  <a:pt x="69310" y="39570"/>
                </a:lnTo>
                <a:lnTo>
                  <a:pt x="68690" y="41010"/>
                </a:lnTo>
                <a:lnTo>
                  <a:pt x="68670" y="41110"/>
                </a:lnTo>
                <a:lnTo>
                  <a:pt x="68650" y="41220"/>
                </a:lnTo>
                <a:lnTo>
                  <a:pt x="68670" y="41410"/>
                </a:lnTo>
                <a:lnTo>
                  <a:pt x="68700" y="41460"/>
                </a:lnTo>
                <a:lnTo>
                  <a:pt x="68730" y="41520"/>
                </a:lnTo>
                <a:lnTo>
                  <a:pt x="68750" y="41540"/>
                </a:lnTo>
                <a:lnTo>
                  <a:pt x="68890" y="41570"/>
                </a:lnTo>
                <a:lnTo>
                  <a:pt x="70100" y="41590"/>
                </a:lnTo>
                <a:lnTo>
                  <a:pt x="71690" y="41200"/>
                </a:lnTo>
                <a:lnTo>
                  <a:pt x="71710" y="41200"/>
                </a:lnTo>
                <a:lnTo>
                  <a:pt x="71710" y="41220"/>
                </a:lnTo>
                <a:lnTo>
                  <a:pt x="71690" y="41260"/>
                </a:lnTo>
                <a:lnTo>
                  <a:pt x="71660" y="41300"/>
                </a:lnTo>
                <a:lnTo>
                  <a:pt x="71640" y="41340"/>
                </a:lnTo>
                <a:lnTo>
                  <a:pt x="71620" y="41380"/>
                </a:lnTo>
                <a:lnTo>
                  <a:pt x="71540" y="41650"/>
                </a:lnTo>
                <a:lnTo>
                  <a:pt x="71520" y="41700"/>
                </a:lnTo>
                <a:lnTo>
                  <a:pt x="71510" y="41760"/>
                </a:lnTo>
                <a:lnTo>
                  <a:pt x="71570" y="41880"/>
                </a:lnTo>
                <a:lnTo>
                  <a:pt x="71360" y="41940"/>
                </a:lnTo>
                <a:lnTo>
                  <a:pt x="71250" y="42020"/>
                </a:lnTo>
                <a:lnTo>
                  <a:pt x="71380" y="42170"/>
                </a:lnTo>
                <a:lnTo>
                  <a:pt x="71620" y="42320"/>
                </a:lnTo>
                <a:lnTo>
                  <a:pt x="71810" y="42390"/>
                </a:lnTo>
                <a:lnTo>
                  <a:pt x="71860" y="42380"/>
                </a:lnTo>
                <a:lnTo>
                  <a:pt x="71630" y="42690"/>
                </a:lnTo>
                <a:lnTo>
                  <a:pt x="71550" y="42830"/>
                </a:lnTo>
                <a:lnTo>
                  <a:pt x="71530" y="42910"/>
                </a:lnTo>
                <a:lnTo>
                  <a:pt x="71520" y="42960"/>
                </a:lnTo>
                <a:lnTo>
                  <a:pt x="71520" y="43010"/>
                </a:lnTo>
                <a:lnTo>
                  <a:pt x="71530" y="43050"/>
                </a:lnTo>
                <a:lnTo>
                  <a:pt x="71550" y="43110"/>
                </a:lnTo>
                <a:lnTo>
                  <a:pt x="71570" y="43150"/>
                </a:lnTo>
                <a:lnTo>
                  <a:pt x="71570" y="43160"/>
                </a:lnTo>
                <a:lnTo>
                  <a:pt x="71580" y="43180"/>
                </a:lnTo>
                <a:lnTo>
                  <a:pt x="71630" y="43310"/>
                </a:lnTo>
                <a:lnTo>
                  <a:pt x="71640" y="43370"/>
                </a:lnTo>
                <a:lnTo>
                  <a:pt x="71650" y="43410"/>
                </a:lnTo>
                <a:lnTo>
                  <a:pt x="71660" y="43470"/>
                </a:lnTo>
                <a:lnTo>
                  <a:pt x="71640" y="43700"/>
                </a:lnTo>
                <a:lnTo>
                  <a:pt x="71620" y="43740"/>
                </a:lnTo>
                <a:lnTo>
                  <a:pt x="71600" y="43740"/>
                </a:lnTo>
                <a:lnTo>
                  <a:pt x="71580" y="43710"/>
                </a:lnTo>
                <a:lnTo>
                  <a:pt x="71560" y="43690"/>
                </a:lnTo>
                <a:lnTo>
                  <a:pt x="71530" y="43670"/>
                </a:lnTo>
                <a:lnTo>
                  <a:pt x="71500" y="43670"/>
                </a:lnTo>
                <a:lnTo>
                  <a:pt x="71460" y="43690"/>
                </a:lnTo>
                <a:lnTo>
                  <a:pt x="71450" y="43720"/>
                </a:lnTo>
                <a:lnTo>
                  <a:pt x="71470" y="43750"/>
                </a:lnTo>
                <a:lnTo>
                  <a:pt x="71490" y="43770"/>
                </a:lnTo>
                <a:lnTo>
                  <a:pt x="71580" y="43830"/>
                </a:lnTo>
                <a:lnTo>
                  <a:pt x="71610" y="43850"/>
                </a:lnTo>
                <a:lnTo>
                  <a:pt x="71630" y="43880"/>
                </a:lnTo>
                <a:lnTo>
                  <a:pt x="71620" y="43920"/>
                </a:lnTo>
                <a:lnTo>
                  <a:pt x="71600" y="43970"/>
                </a:lnTo>
                <a:lnTo>
                  <a:pt x="71570" y="44030"/>
                </a:lnTo>
                <a:lnTo>
                  <a:pt x="71570" y="44140"/>
                </a:lnTo>
                <a:lnTo>
                  <a:pt x="71560" y="44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amarkand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65180" y="46700"/>
                </a:moveTo>
                <a:lnTo>
                  <a:pt x="65130" y="46770"/>
                </a:lnTo>
                <a:lnTo>
                  <a:pt x="65060" y="47030"/>
                </a:lnTo>
                <a:lnTo>
                  <a:pt x="65030" y="47310"/>
                </a:lnTo>
                <a:lnTo>
                  <a:pt x="65020" y="47560"/>
                </a:lnTo>
                <a:lnTo>
                  <a:pt x="64950" y="47790"/>
                </a:lnTo>
                <a:lnTo>
                  <a:pt x="64910" y="48020"/>
                </a:lnTo>
                <a:lnTo>
                  <a:pt x="64880" y="48030"/>
                </a:lnTo>
                <a:lnTo>
                  <a:pt x="64830" y="48020"/>
                </a:lnTo>
                <a:lnTo>
                  <a:pt x="64780" y="48030"/>
                </a:lnTo>
                <a:lnTo>
                  <a:pt x="64770" y="48040"/>
                </a:lnTo>
                <a:lnTo>
                  <a:pt x="63500" y="47720"/>
                </a:lnTo>
                <a:lnTo>
                  <a:pt x="63220" y="47710"/>
                </a:lnTo>
                <a:lnTo>
                  <a:pt x="63210" y="47740"/>
                </a:lnTo>
                <a:lnTo>
                  <a:pt x="63220" y="47810"/>
                </a:lnTo>
                <a:lnTo>
                  <a:pt x="63220" y="47850"/>
                </a:lnTo>
                <a:lnTo>
                  <a:pt x="63220" y="47880"/>
                </a:lnTo>
                <a:lnTo>
                  <a:pt x="63210" y="47920"/>
                </a:lnTo>
                <a:lnTo>
                  <a:pt x="63190" y="47950"/>
                </a:lnTo>
                <a:lnTo>
                  <a:pt x="63160" y="47970"/>
                </a:lnTo>
                <a:lnTo>
                  <a:pt x="63130" y="47980"/>
                </a:lnTo>
                <a:lnTo>
                  <a:pt x="63070" y="48000"/>
                </a:lnTo>
                <a:lnTo>
                  <a:pt x="62480" y="48020"/>
                </a:lnTo>
                <a:lnTo>
                  <a:pt x="62410" y="48000"/>
                </a:lnTo>
                <a:lnTo>
                  <a:pt x="62370" y="47990"/>
                </a:lnTo>
                <a:lnTo>
                  <a:pt x="62330" y="47970"/>
                </a:lnTo>
                <a:lnTo>
                  <a:pt x="62300" y="47950"/>
                </a:lnTo>
                <a:lnTo>
                  <a:pt x="62280" y="47910"/>
                </a:lnTo>
                <a:lnTo>
                  <a:pt x="62280" y="47850"/>
                </a:lnTo>
                <a:lnTo>
                  <a:pt x="62290" y="47750"/>
                </a:lnTo>
                <a:lnTo>
                  <a:pt x="62320" y="47560"/>
                </a:lnTo>
                <a:lnTo>
                  <a:pt x="62300" y="47460"/>
                </a:lnTo>
                <a:lnTo>
                  <a:pt x="62190" y="47260"/>
                </a:lnTo>
                <a:lnTo>
                  <a:pt x="62080" y="47240"/>
                </a:lnTo>
                <a:lnTo>
                  <a:pt x="61630" y="47150"/>
                </a:lnTo>
                <a:lnTo>
                  <a:pt x="61210" y="47080"/>
                </a:lnTo>
                <a:lnTo>
                  <a:pt x="61140" y="47080"/>
                </a:lnTo>
                <a:lnTo>
                  <a:pt x="61050" y="47110"/>
                </a:lnTo>
                <a:lnTo>
                  <a:pt x="60960" y="47160"/>
                </a:lnTo>
                <a:lnTo>
                  <a:pt x="60920" y="47190"/>
                </a:lnTo>
                <a:lnTo>
                  <a:pt x="60890" y="47230"/>
                </a:lnTo>
                <a:lnTo>
                  <a:pt x="60720" y="47490"/>
                </a:lnTo>
                <a:lnTo>
                  <a:pt x="60670" y="47540"/>
                </a:lnTo>
                <a:lnTo>
                  <a:pt x="60270" y="47700"/>
                </a:lnTo>
                <a:lnTo>
                  <a:pt x="60230" y="47710"/>
                </a:lnTo>
                <a:lnTo>
                  <a:pt x="60160" y="47690"/>
                </a:lnTo>
                <a:lnTo>
                  <a:pt x="60070" y="47640"/>
                </a:lnTo>
                <a:lnTo>
                  <a:pt x="59760" y="47390"/>
                </a:lnTo>
                <a:lnTo>
                  <a:pt x="59620" y="47310"/>
                </a:lnTo>
                <a:lnTo>
                  <a:pt x="59520" y="47310"/>
                </a:lnTo>
                <a:lnTo>
                  <a:pt x="58760" y="47490"/>
                </a:lnTo>
                <a:lnTo>
                  <a:pt x="58730" y="47490"/>
                </a:lnTo>
                <a:lnTo>
                  <a:pt x="58230" y="47740"/>
                </a:lnTo>
                <a:lnTo>
                  <a:pt x="58110" y="47820"/>
                </a:lnTo>
                <a:lnTo>
                  <a:pt x="58030" y="47840"/>
                </a:lnTo>
                <a:lnTo>
                  <a:pt x="57840" y="47840"/>
                </a:lnTo>
                <a:lnTo>
                  <a:pt x="57490" y="47750"/>
                </a:lnTo>
                <a:lnTo>
                  <a:pt x="57450" y="47720"/>
                </a:lnTo>
                <a:lnTo>
                  <a:pt x="57430" y="47680"/>
                </a:lnTo>
                <a:lnTo>
                  <a:pt x="57420" y="47600"/>
                </a:lnTo>
                <a:lnTo>
                  <a:pt x="57410" y="47550"/>
                </a:lnTo>
                <a:lnTo>
                  <a:pt x="57410" y="47500"/>
                </a:lnTo>
                <a:lnTo>
                  <a:pt x="57420" y="47400"/>
                </a:lnTo>
                <a:lnTo>
                  <a:pt x="57420" y="47290"/>
                </a:lnTo>
                <a:lnTo>
                  <a:pt x="57400" y="47250"/>
                </a:lnTo>
                <a:lnTo>
                  <a:pt x="57390" y="47220"/>
                </a:lnTo>
                <a:lnTo>
                  <a:pt x="57250" y="47110"/>
                </a:lnTo>
                <a:lnTo>
                  <a:pt x="57090" y="47010"/>
                </a:lnTo>
                <a:lnTo>
                  <a:pt x="56820" y="46730"/>
                </a:lnTo>
                <a:lnTo>
                  <a:pt x="56760" y="46650"/>
                </a:lnTo>
                <a:lnTo>
                  <a:pt x="56730" y="46600"/>
                </a:lnTo>
                <a:lnTo>
                  <a:pt x="56720" y="46560"/>
                </a:lnTo>
                <a:lnTo>
                  <a:pt x="56660" y="46340"/>
                </a:lnTo>
                <a:lnTo>
                  <a:pt x="56650" y="46310"/>
                </a:lnTo>
                <a:lnTo>
                  <a:pt x="56630" y="46280"/>
                </a:lnTo>
                <a:lnTo>
                  <a:pt x="56610" y="46260"/>
                </a:lnTo>
                <a:lnTo>
                  <a:pt x="56580" y="46240"/>
                </a:lnTo>
                <a:lnTo>
                  <a:pt x="56550" y="46230"/>
                </a:lnTo>
                <a:lnTo>
                  <a:pt x="56500" y="46220"/>
                </a:lnTo>
                <a:lnTo>
                  <a:pt x="56330" y="46220"/>
                </a:lnTo>
                <a:lnTo>
                  <a:pt x="56270" y="46230"/>
                </a:lnTo>
                <a:lnTo>
                  <a:pt x="56230" y="46260"/>
                </a:lnTo>
                <a:lnTo>
                  <a:pt x="56220" y="46290"/>
                </a:lnTo>
                <a:lnTo>
                  <a:pt x="56210" y="46330"/>
                </a:lnTo>
                <a:lnTo>
                  <a:pt x="56220" y="46430"/>
                </a:lnTo>
                <a:lnTo>
                  <a:pt x="56220" y="46470"/>
                </a:lnTo>
                <a:lnTo>
                  <a:pt x="56210" y="46500"/>
                </a:lnTo>
                <a:lnTo>
                  <a:pt x="56190" y="46530"/>
                </a:lnTo>
                <a:lnTo>
                  <a:pt x="56170" y="46560"/>
                </a:lnTo>
                <a:lnTo>
                  <a:pt x="56060" y="46640"/>
                </a:lnTo>
                <a:lnTo>
                  <a:pt x="55940" y="46700"/>
                </a:lnTo>
                <a:lnTo>
                  <a:pt x="55880" y="46720"/>
                </a:lnTo>
                <a:lnTo>
                  <a:pt x="53620" y="46660"/>
                </a:lnTo>
                <a:lnTo>
                  <a:pt x="53330" y="46100"/>
                </a:lnTo>
                <a:lnTo>
                  <a:pt x="53270" y="45890"/>
                </a:lnTo>
                <a:lnTo>
                  <a:pt x="53270" y="45850"/>
                </a:lnTo>
                <a:lnTo>
                  <a:pt x="53430" y="45500"/>
                </a:lnTo>
                <a:lnTo>
                  <a:pt x="53440" y="45440"/>
                </a:lnTo>
                <a:lnTo>
                  <a:pt x="53450" y="45380"/>
                </a:lnTo>
                <a:lnTo>
                  <a:pt x="53460" y="45280"/>
                </a:lnTo>
                <a:lnTo>
                  <a:pt x="53450" y="45220"/>
                </a:lnTo>
                <a:lnTo>
                  <a:pt x="53290" y="44640"/>
                </a:lnTo>
                <a:lnTo>
                  <a:pt x="53250" y="44580"/>
                </a:lnTo>
                <a:lnTo>
                  <a:pt x="53210" y="44530"/>
                </a:lnTo>
                <a:lnTo>
                  <a:pt x="53100" y="44440"/>
                </a:lnTo>
                <a:lnTo>
                  <a:pt x="52940" y="44260"/>
                </a:lnTo>
                <a:lnTo>
                  <a:pt x="52900" y="44170"/>
                </a:lnTo>
                <a:lnTo>
                  <a:pt x="52910" y="44140"/>
                </a:lnTo>
                <a:lnTo>
                  <a:pt x="52940" y="44110"/>
                </a:lnTo>
                <a:lnTo>
                  <a:pt x="52970" y="44100"/>
                </a:lnTo>
                <a:lnTo>
                  <a:pt x="53020" y="44080"/>
                </a:lnTo>
                <a:lnTo>
                  <a:pt x="53280" y="44050"/>
                </a:lnTo>
                <a:lnTo>
                  <a:pt x="53600" y="43960"/>
                </a:lnTo>
                <a:lnTo>
                  <a:pt x="53640" y="43930"/>
                </a:lnTo>
                <a:lnTo>
                  <a:pt x="53680" y="43890"/>
                </a:lnTo>
                <a:lnTo>
                  <a:pt x="53700" y="43770"/>
                </a:lnTo>
                <a:lnTo>
                  <a:pt x="53720" y="43730"/>
                </a:lnTo>
                <a:lnTo>
                  <a:pt x="53750" y="43680"/>
                </a:lnTo>
                <a:lnTo>
                  <a:pt x="53780" y="43670"/>
                </a:lnTo>
                <a:lnTo>
                  <a:pt x="53820" y="43670"/>
                </a:lnTo>
                <a:lnTo>
                  <a:pt x="54000" y="43770"/>
                </a:lnTo>
                <a:lnTo>
                  <a:pt x="54150" y="43840"/>
                </a:lnTo>
                <a:lnTo>
                  <a:pt x="54300" y="43870"/>
                </a:lnTo>
                <a:lnTo>
                  <a:pt x="54450" y="43860"/>
                </a:lnTo>
                <a:lnTo>
                  <a:pt x="54520" y="43840"/>
                </a:lnTo>
                <a:lnTo>
                  <a:pt x="54570" y="43810"/>
                </a:lnTo>
                <a:lnTo>
                  <a:pt x="54600" y="43730"/>
                </a:lnTo>
                <a:lnTo>
                  <a:pt x="54690" y="43370"/>
                </a:lnTo>
                <a:lnTo>
                  <a:pt x="54710" y="43330"/>
                </a:lnTo>
                <a:lnTo>
                  <a:pt x="54790" y="43150"/>
                </a:lnTo>
                <a:lnTo>
                  <a:pt x="54810" y="43090"/>
                </a:lnTo>
                <a:lnTo>
                  <a:pt x="54820" y="43050"/>
                </a:lnTo>
                <a:lnTo>
                  <a:pt x="54810" y="43020"/>
                </a:lnTo>
                <a:lnTo>
                  <a:pt x="54790" y="42990"/>
                </a:lnTo>
                <a:lnTo>
                  <a:pt x="54760" y="42980"/>
                </a:lnTo>
                <a:lnTo>
                  <a:pt x="54720" y="42970"/>
                </a:lnTo>
                <a:lnTo>
                  <a:pt x="54690" y="42960"/>
                </a:lnTo>
                <a:lnTo>
                  <a:pt x="54670" y="42940"/>
                </a:lnTo>
                <a:lnTo>
                  <a:pt x="54670" y="42890"/>
                </a:lnTo>
                <a:lnTo>
                  <a:pt x="54810" y="42690"/>
                </a:lnTo>
                <a:lnTo>
                  <a:pt x="54820" y="42650"/>
                </a:lnTo>
                <a:lnTo>
                  <a:pt x="54830" y="42630"/>
                </a:lnTo>
                <a:lnTo>
                  <a:pt x="54840" y="42600"/>
                </a:lnTo>
                <a:lnTo>
                  <a:pt x="54850" y="42560"/>
                </a:lnTo>
                <a:lnTo>
                  <a:pt x="54860" y="42420"/>
                </a:lnTo>
                <a:lnTo>
                  <a:pt x="54860" y="42340"/>
                </a:lnTo>
                <a:lnTo>
                  <a:pt x="54870" y="42300"/>
                </a:lnTo>
                <a:lnTo>
                  <a:pt x="54880" y="42260"/>
                </a:lnTo>
                <a:lnTo>
                  <a:pt x="54910" y="42190"/>
                </a:lnTo>
                <a:lnTo>
                  <a:pt x="54940" y="42160"/>
                </a:lnTo>
                <a:lnTo>
                  <a:pt x="54980" y="42140"/>
                </a:lnTo>
                <a:lnTo>
                  <a:pt x="55050" y="42150"/>
                </a:lnTo>
                <a:lnTo>
                  <a:pt x="55540" y="42360"/>
                </a:lnTo>
                <a:lnTo>
                  <a:pt x="55640" y="42380"/>
                </a:lnTo>
                <a:lnTo>
                  <a:pt x="55660" y="42390"/>
                </a:lnTo>
                <a:lnTo>
                  <a:pt x="55710" y="42400"/>
                </a:lnTo>
                <a:lnTo>
                  <a:pt x="55850" y="42590"/>
                </a:lnTo>
                <a:lnTo>
                  <a:pt x="55930" y="42680"/>
                </a:lnTo>
                <a:lnTo>
                  <a:pt x="56150" y="42760"/>
                </a:lnTo>
                <a:lnTo>
                  <a:pt x="56250" y="42840"/>
                </a:lnTo>
                <a:lnTo>
                  <a:pt x="56350" y="42890"/>
                </a:lnTo>
                <a:lnTo>
                  <a:pt x="56460" y="42860"/>
                </a:lnTo>
                <a:lnTo>
                  <a:pt x="56690" y="43000"/>
                </a:lnTo>
                <a:lnTo>
                  <a:pt x="56920" y="43050"/>
                </a:lnTo>
                <a:lnTo>
                  <a:pt x="58060" y="42800"/>
                </a:lnTo>
                <a:lnTo>
                  <a:pt x="58120" y="42770"/>
                </a:lnTo>
                <a:lnTo>
                  <a:pt x="58460" y="42450"/>
                </a:lnTo>
                <a:lnTo>
                  <a:pt x="58510" y="42390"/>
                </a:lnTo>
                <a:lnTo>
                  <a:pt x="58540" y="42340"/>
                </a:lnTo>
                <a:lnTo>
                  <a:pt x="58540" y="42280"/>
                </a:lnTo>
                <a:lnTo>
                  <a:pt x="58520" y="42240"/>
                </a:lnTo>
                <a:lnTo>
                  <a:pt x="58490" y="42200"/>
                </a:lnTo>
                <a:lnTo>
                  <a:pt x="58460" y="42180"/>
                </a:lnTo>
                <a:lnTo>
                  <a:pt x="58400" y="42170"/>
                </a:lnTo>
                <a:lnTo>
                  <a:pt x="58360" y="42170"/>
                </a:lnTo>
                <a:lnTo>
                  <a:pt x="58260" y="42190"/>
                </a:lnTo>
                <a:lnTo>
                  <a:pt x="58220" y="42190"/>
                </a:lnTo>
                <a:lnTo>
                  <a:pt x="58200" y="42170"/>
                </a:lnTo>
                <a:lnTo>
                  <a:pt x="58190" y="42140"/>
                </a:lnTo>
                <a:lnTo>
                  <a:pt x="58200" y="42080"/>
                </a:lnTo>
                <a:lnTo>
                  <a:pt x="58330" y="41760"/>
                </a:lnTo>
                <a:lnTo>
                  <a:pt x="58380" y="41600"/>
                </a:lnTo>
                <a:lnTo>
                  <a:pt x="58410" y="41510"/>
                </a:lnTo>
                <a:lnTo>
                  <a:pt x="58450" y="41420"/>
                </a:lnTo>
                <a:lnTo>
                  <a:pt x="58590" y="41230"/>
                </a:lnTo>
                <a:lnTo>
                  <a:pt x="58610" y="41180"/>
                </a:lnTo>
                <a:lnTo>
                  <a:pt x="58620" y="41120"/>
                </a:lnTo>
                <a:lnTo>
                  <a:pt x="58540" y="41050"/>
                </a:lnTo>
                <a:lnTo>
                  <a:pt x="58520" y="41010"/>
                </a:lnTo>
                <a:lnTo>
                  <a:pt x="58510" y="40960"/>
                </a:lnTo>
                <a:lnTo>
                  <a:pt x="58510" y="40920"/>
                </a:lnTo>
                <a:lnTo>
                  <a:pt x="58580" y="40760"/>
                </a:lnTo>
                <a:lnTo>
                  <a:pt x="58620" y="40610"/>
                </a:lnTo>
                <a:lnTo>
                  <a:pt x="58600" y="40360"/>
                </a:lnTo>
                <a:lnTo>
                  <a:pt x="58540" y="40200"/>
                </a:lnTo>
                <a:lnTo>
                  <a:pt x="58550" y="40140"/>
                </a:lnTo>
                <a:lnTo>
                  <a:pt x="58570" y="40100"/>
                </a:lnTo>
                <a:lnTo>
                  <a:pt x="58680" y="40050"/>
                </a:lnTo>
                <a:lnTo>
                  <a:pt x="58710" y="40020"/>
                </a:lnTo>
                <a:lnTo>
                  <a:pt x="58760" y="39940"/>
                </a:lnTo>
                <a:lnTo>
                  <a:pt x="58760" y="39880"/>
                </a:lnTo>
                <a:lnTo>
                  <a:pt x="58740" y="39830"/>
                </a:lnTo>
                <a:lnTo>
                  <a:pt x="58700" y="39770"/>
                </a:lnTo>
                <a:lnTo>
                  <a:pt x="58650" y="39640"/>
                </a:lnTo>
                <a:lnTo>
                  <a:pt x="58650" y="39530"/>
                </a:lnTo>
                <a:lnTo>
                  <a:pt x="58670" y="39420"/>
                </a:lnTo>
                <a:lnTo>
                  <a:pt x="58740" y="39230"/>
                </a:lnTo>
                <a:lnTo>
                  <a:pt x="58780" y="39140"/>
                </a:lnTo>
                <a:lnTo>
                  <a:pt x="58830" y="39060"/>
                </a:lnTo>
                <a:lnTo>
                  <a:pt x="58890" y="38990"/>
                </a:lnTo>
                <a:lnTo>
                  <a:pt x="58960" y="38940"/>
                </a:lnTo>
                <a:lnTo>
                  <a:pt x="59030" y="38920"/>
                </a:lnTo>
                <a:lnTo>
                  <a:pt x="59100" y="38930"/>
                </a:lnTo>
                <a:lnTo>
                  <a:pt x="59180" y="38970"/>
                </a:lnTo>
                <a:lnTo>
                  <a:pt x="59290" y="39050"/>
                </a:lnTo>
                <a:lnTo>
                  <a:pt x="59390" y="39100"/>
                </a:lnTo>
                <a:lnTo>
                  <a:pt x="59480" y="39140"/>
                </a:lnTo>
                <a:lnTo>
                  <a:pt x="59570" y="39150"/>
                </a:lnTo>
                <a:lnTo>
                  <a:pt x="59670" y="39140"/>
                </a:lnTo>
                <a:lnTo>
                  <a:pt x="59790" y="39080"/>
                </a:lnTo>
                <a:lnTo>
                  <a:pt x="60180" y="38820"/>
                </a:lnTo>
                <a:lnTo>
                  <a:pt x="60230" y="38800"/>
                </a:lnTo>
                <a:lnTo>
                  <a:pt x="60270" y="38810"/>
                </a:lnTo>
                <a:lnTo>
                  <a:pt x="60330" y="38840"/>
                </a:lnTo>
                <a:lnTo>
                  <a:pt x="60480" y="38970"/>
                </a:lnTo>
                <a:lnTo>
                  <a:pt x="60660" y="39180"/>
                </a:lnTo>
                <a:lnTo>
                  <a:pt x="60680" y="39210"/>
                </a:lnTo>
                <a:lnTo>
                  <a:pt x="60690" y="39240"/>
                </a:lnTo>
                <a:lnTo>
                  <a:pt x="60680" y="39310"/>
                </a:lnTo>
                <a:lnTo>
                  <a:pt x="60650" y="39420"/>
                </a:lnTo>
                <a:lnTo>
                  <a:pt x="60650" y="39450"/>
                </a:lnTo>
                <a:lnTo>
                  <a:pt x="60660" y="39470"/>
                </a:lnTo>
                <a:lnTo>
                  <a:pt x="60670" y="39500"/>
                </a:lnTo>
                <a:lnTo>
                  <a:pt x="60690" y="39540"/>
                </a:lnTo>
                <a:lnTo>
                  <a:pt x="60750" y="39620"/>
                </a:lnTo>
                <a:lnTo>
                  <a:pt x="60850" y="39720"/>
                </a:lnTo>
                <a:lnTo>
                  <a:pt x="60890" y="39750"/>
                </a:lnTo>
                <a:lnTo>
                  <a:pt x="61560" y="39770"/>
                </a:lnTo>
                <a:lnTo>
                  <a:pt x="61780" y="39840"/>
                </a:lnTo>
                <a:lnTo>
                  <a:pt x="61870" y="39860"/>
                </a:lnTo>
                <a:lnTo>
                  <a:pt x="61950" y="39880"/>
                </a:lnTo>
                <a:lnTo>
                  <a:pt x="62070" y="39870"/>
                </a:lnTo>
                <a:lnTo>
                  <a:pt x="62210" y="39840"/>
                </a:lnTo>
                <a:lnTo>
                  <a:pt x="62240" y="39840"/>
                </a:lnTo>
                <a:lnTo>
                  <a:pt x="62270" y="39860"/>
                </a:lnTo>
                <a:lnTo>
                  <a:pt x="62300" y="39900"/>
                </a:lnTo>
                <a:lnTo>
                  <a:pt x="62340" y="39990"/>
                </a:lnTo>
                <a:lnTo>
                  <a:pt x="62360" y="40060"/>
                </a:lnTo>
                <a:lnTo>
                  <a:pt x="62370" y="40120"/>
                </a:lnTo>
                <a:lnTo>
                  <a:pt x="62370" y="40220"/>
                </a:lnTo>
                <a:lnTo>
                  <a:pt x="62340" y="40320"/>
                </a:lnTo>
                <a:lnTo>
                  <a:pt x="62290" y="40430"/>
                </a:lnTo>
                <a:lnTo>
                  <a:pt x="62280" y="40470"/>
                </a:lnTo>
                <a:lnTo>
                  <a:pt x="62270" y="40510"/>
                </a:lnTo>
                <a:lnTo>
                  <a:pt x="62270" y="40560"/>
                </a:lnTo>
                <a:lnTo>
                  <a:pt x="62280" y="40890"/>
                </a:lnTo>
                <a:lnTo>
                  <a:pt x="62290" y="41000"/>
                </a:lnTo>
                <a:lnTo>
                  <a:pt x="62370" y="41360"/>
                </a:lnTo>
                <a:lnTo>
                  <a:pt x="62380" y="41400"/>
                </a:lnTo>
                <a:lnTo>
                  <a:pt x="62400" y="41430"/>
                </a:lnTo>
                <a:lnTo>
                  <a:pt x="62440" y="41460"/>
                </a:lnTo>
                <a:lnTo>
                  <a:pt x="62550" y="41520"/>
                </a:lnTo>
                <a:lnTo>
                  <a:pt x="62580" y="41540"/>
                </a:lnTo>
                <a:lnTo>
                  <a:pt x="62590" y="41570"/>
                </a:lnTo>
                <a:lnTo>
                  <a:pt x="62590" y="41620"/>
                </a:lnTo>
                <a:lnTo>
                  <a:pt x="62580" y="41660"/>
                </a:lnTo>
                <a:lnTo>
                  <a:pt x="62570" y="41710"/>
                </a:lnTo>
                <a:lnTo>
                  <a:pt x="62590" y="41770"/>
                </a:lnTo>
                <a:lnTo>
                  <a:pt x="62740" y="41940"/>
                </a:lnTo>
                <a:lnTo>
                  <a:pt x="62730" y="42110"/>
                </a:lnTo>
                <a:lnTo>
                  <a:pt x="62710" y="42170"/>
                </a:lnTo>
                <a:lnTo>
                  <a:pt x="62690" y="42190"/>
                </a:lnTo>
                <a:lnTo>
                  <a:pt x="62670" y="42210"/>
                </a:lnTo>
                <a:lnTo>
                  <a:pt x="62570" y="42250"/>
                </a:lnTo>
                <a:lnTo>
                  <a:pt x="62540" y="42260"/>
                </a:lnTo>
                <a:lnTo>
                  <a:pt x="62530" y="42290"/>
                </a:lnTo>
                <a:lnTo>
                  <a:pt x="62520" y="42330"/>
                </a:lnTo>
                <a:lnTo>
                  <a:pt x="62550" y="42640"/>
                </a:lnTo>
                <a:lnTo>
                  <a:pt x="62560" y="42680"/>
                </a:lnTo>
                <a:lnTo>
                  <a:pt x="62590" y="42710"/>
                </a:lnTo>
                <a:lnTo>
                  <a:pt x="62650" y="42720"/>
                </a:lnTo>
                <a:lnTo>
                  <a:pt x="62690" y="42730"/>
                </a:lnTo>
                <a:lnTo>
                  <a:pt x="62740" y="42720"/>
                </a:lnTo>
                <a:lnTo>
                  <a:pt x="62770" y="42710"/>
                </a:lnTo>
                <a:lnTo>
                  <a:pt x="62870" y="42660"/>
                </a:lnTo>
                <a:lnTo>
                  <a:pt x="62900" y="42650"/>
                </a:lnTo>
                <a:lnTo>
                  <a:pt x="62930" y="42650"/>
                </a:lnTo>
                <a:lnTo>
                  <a:pt x="62970" y="42660"/>
                </a:lnTo>
                <a:lnTo>
                  <a:pt x="63010" y="42680"/>
                </a:lnTo>
                <a:lnTo>
                  <a:pt x="63030" y="42730"/>
                </a:lnTo>
                <a:lnTo>
                  <a:pt x="63040" y="42820"/>
                </a:lnTo>
                <a:lnTo>
                  <a:pt x="63020" y="42870"/>
                </a:lnTo>
                <a:lnTo>
                  <a:pt x="63020" y="42920"/>
                </a:lnTo>
                <a:lnTo>
                  <a:pt x="63030" y="42960"/>
                </a:lnTo>
                <a:lnTo>
                  <a:pt x="63220" y="43160"/>
                </a:lnTo>
                <a:lnTo>
                  <a:pt x="63290" y="43140"/>
                </a:lnTo>
                <a:lnTo>
                  <a:pt x="63310" y="43130"/>
                </a:lnTo>
                <a:lnTo>
                  <a:pt x="63340" y="43120"/>
                </a:lnTo>
                <a:lnTo>
                  <a:pt x="63400" y="43230"/>
                </a:lnTo>
                <a:lnTo>
                  <a:pt x="63820" y="43350"/>
                </a:lnTo>
                <a:lnTo>
                  <a:pt x="63880" y="43350"/>
                </a:lnTo>
                <a:lnTo>
                  <a:pt x="63960" y="43350"/>
                </a:lnTo>
                <a:lnTo>
                  <a:pt x="64000" y="43340"/>
                </a:lnTo>
                <a:lnTo>
                  <a:pt x="64040" y="43340"/>
                </a:lnTo>
                <a:lnTo>
                  <a:pt x="64120" y="43390"/>
                </a:lnTo>
                <a:lnTo>
                  <a:pt x="64160" y="43410"/>
                </a:lnTo>
                <a:lnTo>
                  <a:pt x="64210" y="43420"/>
                </a:lnTo>
                <a:lnTo>
                  <a:pt x="64260" y="43400"/>
                </a:lnTo>
                <a:lnTo>
                  <a:pt x="64380" y="43410"/>
                </a:lnTo>
                <a:lnTo>
                  <a:pt x="65300" y="43590"/>
                </a:lnTo>
                <a:lnTo>
                  <a:pt x="65390" y="43730"/>
                </a:lnTo>
                <a:lnTo>
                  <a:pt x="65530" y="44370"/>
                </a:lnTo>
                <a:lnTo>
                  <a:pt x="65510" y="44430"/>
                </a:lnTo>
                <a:lnTo>
                  <a:pt x="65430" y="44450"/>
                </a:lnTo>
                <a:lnTo>
                  <a:pt x="65390" y="44450"/>
                </a:lnTo>
                <a:lnTo>
                  <a:pt x="65250" y="44480"/>
                </a:lnTo>
                <a:lnTo>
                  <a:pt x="65130" y="44530"/>
                </a:lnTo>
                <a:lnTo>
                  <a:pt x="64970" y="44610"/>
                </a:lnTo>
                <a:lnTo>
                  <a:pt x="64890" y="44680"/>
                </a:lnTo>
                <a:lnTo>
                  <a:pt x="64840" y="44720"/>
                </a:lnTo>
                <a:lnTo>
                  <a:pt x="64830" y="44750"/>
                </a:lnTo>
                <a:lnTo>
                  <a:pt x="64820" y="44790"/>
                </a:lnTo>
                <a:lnTo>
                  <a:pt x="64820" y="44900"/>
                </a:lnTo>
                <a:lnTo>
                  <a:pt x="64820" y="44960"/>
                </a:lnTo>
                <a:lnTo>
                  <a:pt x="64830" y="45000"/>
                </a:lnTo>
                <a:lnTo>
                  <a:pt x="64840" y="45040"/>
                </a:lnTo>
                <a:lnTo>
                  <a:pt x="64850" y="45110"/>
                </a:lnTo>
                <a:lnTo>
                  <a:pt x="64850" y="45150"/>
                </a:lnTo>
                <a:lnTo>
                  <a:pt x="64850" y="45230"/>
                </a:lnTo>
                <a:lnTo>
                  <a:pt x="64830" y="45270"/>
                </a:lnTo>
                <a:lnTo>
                  <a:pt x="64810" y="45300"/>
                </a:lnTo>
                <a:lnTo>
                  <a:pt x="64760" y="45320"/>
                </a:lnTo>
                <a:lnTo>
                  <a:pt x="64720" y="45330"/>
                </a:lnTo>
                <a:lnTo>
                  <a:pt x="64560" y="45340"/>
                </a:lnTo>
                <a:lnTo>
                  <a:pt x="64490" y="45350"/>
                </a:lnTo>
                <a:lnTo>
                  <a:pt x="64460" y="45420"/>
                </a:lnTo>
                <a:lnTo>
                  <a:pt x="64440" y="45470"/>
                </a:lnTo>
                <a:lnTo>
                  <a:pt x="64430" y="45950"/>
                </a:lnTo>
                <a:lnTo>
                  <a:pt x="64480" y="46060"/>
                </a:lnTo>
                <a:lnTo>
                  <a:pt x="64560" y="46150"/>
                </a:lnTo>
                <a:lnTo>
                  <a:pt x="64780" y="46350"/>
                </a:lnTo>
                <a:lnTo>
                  <a:pt x="65180" y="46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Kashkadarya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64770" y="48040"/>
                </a:moveTo>
                <a:lnTo>
                  <a:pt x="64730" y="48080"/>
                </a:lnTo>
                <a:lnTo>
                  <a:pt x="64700" y="48110"/>
                </a:lnTo>
                <a:lnTo>
                  <a:pt x="64690" y="48160"/>
                </a:lnTo>
                <a:lnTo>
                  <a:pt x="64680" y="48250"/>
                </a:lnTo>
                <a:lnTo>
                  <a:pt x="64720" y="48530"/>
                </a:lnTo>
                <a:lnTo>
                  <a:pt x="64870" y="48670"/>
                </a:lnTo>
                <a:lnTo>
                  <a:pt x="65510" y="48890"/>
                </a:lnTo>
                <a:lnTo>
                  <a:pt x="65940" y="48910"/>
                </a:lnTo>
                <a:lnTo>
                  <a:pt x="66150" y="49000"/>
                </a:lnTo>
                <a:lnTo>
                  <a:pt x="66170" y="49020"/>
                </a:lnTo>
                <a:lnTo>
                  <a:pt x="66210" y="49100"/>
                </a:lnTo>
                <a:lnTo>
                  <a:pt x="66240" y="49130"/>
                </a:lnTo>
                <a:lnTo>
                  <a:pt x="66280" y="49140"/>
                </a:lnTo>
                <a:lnTo>
                  <a:pt x="66370" y="49120"/>
                </a:lnTo>
                <a:lnTo>
                  <a:pt x="66400" y="49130"/>
                </a:lnTo>
                <a:lnTo>
                  <a:pt x="66450" y="49210"/>
                </a:lnTo>
                <a:lnTo>
                  <a:pt x="66460" y="49310"/>
                </a:lnTo>
                <a:lnTo>
                  <a:pt x="66400" y="49830"/>
                </a:lnTo>
                <a:lnTo>
                  <a:pt x="66430" y="50000"/>
                </a:lnTo>
                <a:lnTo>
                  <a:pt x="66430" y="50010"/>
                </a:lnTo>
                <a:lnTo>
                  <a:pt x="66350" y="50070"/>
                </a:lnTo>
                <a:lnTo>
                  <a:pt x="66260" y="50110"/>
                </a:lnTo>
                <a:lnTo>
                  <a:pt x="65870" y="50120"/>
                </a:lnTo>
                <a:lnTo>
                  <a:pt x="65810" y="50140"/>
                </a:lnTo>
                <a:lnTo>
                  <a:pt x="65740" y="50170"/>
                </a:lnTo>
                <a:lnTo>
                  <a:pt x="65710" y="50190"/>
                </a:lnTo>
                <a:lnTo>
                  <a:pt x="65680" y="50210"/>
                </a:lnTo>
                <a:lnTo>
                  <a:pt x="65640" y="50250"/>
                </a:lnTo>
                <a:lnTo>
                  <a:pt x="65610" y="50300"/>
                </a:lnTo>
                <a:lnTo>
                  <a:pt x="65600" y="50350"/>
                </a:lnTo>
                <a:lnTo>
                  <a:pt x="65600" y="50410"/>
                </a:lnTo>
                <a:lnTo>
                  <a:pt x="65640" y="50570"/>
                </a:lnTo>
                <a:lnTo>
                  <a:pt x="65670" y="50810"/>
                </a:lnTo>
                <a:lnTo>
                  <a:pt x="65800" y="51050"/>
                </a:lnTo>
                <a:lnTo>
                  <a:pt x="65810" y="51080"/>
                </a:lnTo>
                <a:lnTo>
                  <a:pt x="65820" y="51110"/>
                </a:lnTo>
                <a:lnTo>
                  <a:pt x="65810" y="51150"/>
                </a:lnTo>
                <a:lnTo>
                  <a:pt x="65810" y="51190"/>
                </a:lnTo>
                <a:lnTo>
                  <a:pt x="65800" y="51230"/>
                </a:lnTo>
                <a:lnTo>
                  <a:pt x="65790" y="51270"/>
                </a:lnTo>
                <a:lnTo>
                  <a:pt x="65790" y="51310"/>
                </a:lnTo>
                <a:lnTo>
                  <a:pt x="65790" y="51340"/>
                </a:lnTo>
                <a:lnTo>
                  <a:pt x="65790" y="51380"/>
                </a:lnTo>
                <a:lnTo>
                  <a:pt x="65800" y="51410"/>
                </a:lnTo>
                <a:lnTo>
                  <a:pt x="65810" y="51450"/>
                </a:lnTo>
                <a:lnTo>
                  <a:pt x="65830" y="51520"/>
                </a:lnTo>
                <a:lnTo>
                  <a:pt x="65830" y="51550"/>
                </a:lnTo>
                <a:lnTo>
                  <a:pt x="65830" y="51590"/>
                </a:lnTo>
                <a:lnTo>
                  <a:pt x="65810" y="51640"/>
                </a:lnTo>
                <a:lnTo>
                  <a:pt x="65790" y="51700"/>
                </a:lnTo>
                <a:lnTo>
                  <a:pt x="65730" y="51780"/>
                </a:lnTo>
                <a:lnTo>
                  <a:pt x="65710" y="51840"/>
                </a:lnTo>
                <a:lnTo>
                  <a:pt x="65690" y="51890"/>
                </a:lnTo>
                <a:lnTo>
                  <a:pt x="65690" y="52010"/>
                </a:lnTo>
                <a:lnTo>
                  <a:pt x="65680" y="52040"/>
                </a:lnTo>
                <a:lnTo>
                  <a:pt x="65670" y="52060"/>
                </a:lnTo>
                <a:lnTo>
                  <a:pt x="65630" y="52060"/>
                </a:lnTo>
                <a:lnTo>
                  <a:pt x="65600" y="52040"/>
                </a:lnTo>
                <a:lnTo>
                  <a:pt x="65500" y="51940"/>
                </a:lnTo>
                <a:lnTo>
                  <a:pt x="65480" y="51920"/>
                </a:lnTo>
                <a:lnTo>
                  <a:pt x="65450" y="51900"/>
                </a:lnTo>
                <a:lnTo>
                  <a:pt x="65420" y="51890"/>
                </a:lnTo>
                <a:lnTo>
                  <a:pt x="65340" y="51860"/>
                </a:lnTo>
                <a:lnTo>
                  <a:pt x="65260" y="51850"/>
                </a:lnTo>
                <a:lnTo>
                  <a:pt x="65180" y="51860"/>
                </a:lnTo>
                <a:lnTo>
                  <a:pt x="65110" y="51870"/>
                </a:lnTo>
                <a:lnTo>
                  <a:pt x="65040" y="51910"/>
                </a:lnTo>
                <a:lnTo>
                  <a:pt x="64990" y="51950"/>
                </a:lnTo>
                <a:lnTo>
                  <a:pt x="64950" y="51980"/>
                </a:lnTo>
                <a:lnTo>
                  <a:pt x="64930" y="52020"/>
                </a:lnTo>
                <a:lnTo>
                  <a:pt x="64610" y="52630"/>
                </a:lnTo>
                <a:lnTo>
                  <a:pt x="64550" y="52710"/>
                </a:lnTo>
                <a:lnTo>
                  <a:pt x="64460" y="52800"/>
                </a:lnTo>
                <a:lnTo>
                  <a:pt x="64410" y="52840"/>
                </a:lnTo>
                <a:lnTo>
                  <a:pt x="64330" y="52890"/>
                </a:lnTo>
                <a:lnTo>
                  <a:pt x="64120" y="52940"/>
                </a:lnTo>
                <a:lnTo>
                  <a:pt x="64080" y="53040"/>
                </a:lnTo>
                <a:lnTo>
                  <a:pt x="64020" y="53130"/>
                </a:lnTo>
                <a:lnTo>
                  <a:pt x="63920" y="53240"/>
                </a:lnTo>
                <a:lnTo>
                  <a:pt x="63730" y="53400"/>
                </a:lnTo>
                <a:lnTo>
                  <a:pt x="63700" y="53440"/>
                </a:lnTo>
                <a:lnTo>
                  <a:pt x="63660" y="53530"/>
                </a:lnTo>
                <a:lnTo>
                  <a:pt x="63630" y="53650"/>
                </a:lnTo>
                <a:lnTo>
                  <a:pt x="63580" y="53990"/>
                </a:lnTo>
                <a:lnTo>
                  <a:pt x="63530" y="54150"/>
                </a:lnTo>
                <a:lnTo>
                  <a:pt x="63520" y="54190"/>
                </a:lnTo>
                <a:lnTo>
                  <a:pt x="63450" y="54260"/>
                </a:lnTo>
                <a:lnTo>
                  <a:pt x="62860" y="54740"/>
                </a:lnTo>
                <a:lnTo>
                  <a:pt x="62560" y="54910"/>
                </a:lnTo>
                <a:lnTo>
                  <a:pt x="62500" y="54930"/>
                </a:lnTo>
                <a:lnTo>
                  <a:pt x="62310" y="54960"/>
                </a:lnTo>
                <a:lnTo>
                  <a:pt x="62260" y="54990"/>
                </a:lnTo>
                <a:lnTo>
                  <a:pt x="62220" y="55050"/>
                </a:lnTo>
                <a:lnTo>
                  <a:pt x="62130" y="55180"/>
                </a:lnTo>
                <a:lnTo>
                  <a:pt x="62080" y="55320"/>
                </a:lnTo>
                <a:lnTo>
                  <a:pt x="62060" y="55400"/>
                </a:lnTo>
                <a:lnTo>
                  <a:pt x="62030" y="55480"/>
                </a:lnTo>
                <a:lnTo>
                  <a:pt x="61990" y="55560"/>
                </a:lnTo>
                <a:lnTo>
                  <a:pt x="61960" y="55630"/>
                </a:lnTo>
                <a:lnTo>
                  <a:pt x="61310" y="56240"/>
                </a:lnTo>
                <a:lnTo>
                  <a:pt x="61270" y="56290"/>
                </a:lnTo>
                <a:lnTo>
                  <a:pt x="61230" y="56410"/>
                </a:lnTo>
                <a:lnTo>
                  <a:pt x="61210" y="56670"/>
                </a:lnTo>
                <a:lnTo>
                  <a:pt x="61180" y="56760"/>
                </a:lnTo>
                <a:lnTo>
                  <a:pt x="61090" y="56930"/>
                </a:lnTo>
                <a:lnTo>
                  <a:pt x="61060" y="56950"/>
                </a:lnTo>
                <a:lnTo>
                  <a:pt x="60850" y="56710"/>
                </a:lnTo>
                <a:lnTo>
                  <a:pt x="60710" y="56620"/>
                </a:lnTo>
                <a:lnTo>
                  <a:pt x="60560" y="56560"/>
                </a:lnTo>
                <a:lnTo>
                  <a:pt x="60480" y="56550"/>
                </a:lnTo>
                <a:lnTo>
                  <a:pt x="60190" y="56520"/>
                </a:lnTo>
                <a:lnTo>
                  <a:pt x="60050" y="56570"/>
                </a:lnTo>
                <a:lnTo>
                  <a:pt x="59890" y="56560"/>
                </a:lnTo>
                <a:lnTo>
                  <a:pt x="59730" y="56510"/>
                </a:lnTo>
                <a:lnTo>
                  <a:pt x="59250" y="56290"/>
                </a:lnTo>
                <a:lnTo>
                  <a:pt x="59220" y="56270"/>
                </a:lnTo>
                <a:lnTo>
                  <a:pt x="59010" y="56030"/>
                </a:lnTo>
                <a:lnTo>
                  <a:pt x="58860" y="55770"/>
                </a:lnTo>
                <a:lnTo>
                  <a:pt x="58810" y="55730"/>
                </a:lnTo>
                <a:lnTo>
                  <a:pt x="58610" y="55720"/>
                </a:lnTo>
                <a:lnTo>
                  <a:pt x="58270" y="55620"/>
                </a:lnTo>
                <a:lnTo>
                  <a:pt x="58070" y="55460"/>
                </a:lnTo>
                <a:lnTo>
                  <a:pt x="58060" y="55440"/>
                </a:lnTo>
                <a:lnTo>
                  <a:pt x="58040" y="55440"/>
                </a:lnTo>
                <a:lnTo>
                  <a:pt x="57940" y="55360"/>
                </a:lnTo>
                <a:lnTo>
                  <a:pt x="57790" y="55280"/>
                </a:lnTo>
                <a:lnTo>
                  <a:pt x="57440" y="55220"/>
                </a:lnTo>
                <a:lnTo>
                  <a:pt x="57320" y="55160"/>
                </a:lnTo>
                <a:lnTo>
                  <a:pt x="57230" y="55060"/>
                </a:lnTo>
                <a:lnTo>
                  <a:pt x="57110" y="54950"/>
                </a:lnTo>
                <a:lnTo>
                  <a:pt x="57010" y="54920"/>
                </a:lnTo>
                <a:lnTo>
                  <a:pt x="56890" y="54920"/>
                </a:lnTo>
                <a:lnTo>
                  <a:pt x="56790" y="54950"/>
                </a:lnTo>
                <a:lnTo>
                  <a:pt x="56730" y="54950"/>
                </a:lnTo>
                <a:lnTo>
                  <a:pt x="56580" y="55010"/>
                </a:lnTo>
                <a:lnTo>
                  <a:pt x="56510" y="55060"/>
                </a:lnTo>
                <a:lnTo>
                  <a:pt x="56420" y="55060"/>
                </a:lnTo>
                <a:lnTo>
                  <a:pt x="55650" y="54950"/>
                </a:lnTo>
                <a:lnTo>
                  <a:pt x="55240" y="54850"/>
                </a:lnTo>
                <a:lnTo>
                  <a:pt x="55120" y="54850"/>
                </a:lnTo>
                <a:lnTo>
                  <a:pt x="55110" y="54840"/>
                </a:lnTo>
                <a:lnTo>
                  <a:pt x="55110" y="54800"/>
                </a:lnTo>
                <a:lnTo>
                  <a:pt x="55130" y="54780"/>
                </a:lnTo>
                <a:lnTo>
                  <a:pt x="53950" y="53970"/>
                </a:lnTo>
                <a:lnTo>
                  <a:pt x="53170" y="53410"/>
                </a:lnTo>
                <a:lnTo>
                  <a:pt x="53090" y="53290"/>
                </a:lnTo>
                <a:lnTo>
                  <a:pt x="52460" y="52710"/>
                </a:lnTo>
                <a:lnTo>
                  <a:pt x="52430" y="52700"/>
                </a:lnTo>
                <a:lnTo>
                  <a:pt x="52240" y="52670"/>
                </a:lnTo>
                <a:lnTo>
                  <a:pt x="52140" y="52600"/>
                </a:lnTo>
                <a:lnTo>
                  <a:pt x="52070" y="52570"/>
                </a:lnTo>
                <a:lnTo>
                  <a:pt x="51790" y="52350"/>
                </a:lnTo>
                <a:lnTo>
                  <a:pt x="51710" y="52270"/>
                </a:lnTo>
                <a:lnTo>
                  <a:pt x="51530" y="52200"/>
                </a:lnTo>
                <a:lnTo>
                  <a:pt x="51310" y="52190"/>
                </a:lnTo>
                <a:lnTo>
                  <a:pt x="51190" y="52100"/>
                </a:lnTo>
                <a:lnTo>
                  <a:pt x="51120" y="52010"/>
                </a:lnTo>
                <a:lnTo>
                  <a:pt x="50760" y="51720"/>
                </a:lnTo>
                <a:lnTo>
                  <a:pt x="50670" y="51690"/>
                </a:lnTo>
                <a:lnTo>
                  <a:pt x="50590" y="51630"/>
                </a:lnTo>
                <a:lnTo>
                  <a:pt x="50480" y="51590"/>
                </a:lnTo>
                <a:lnTo>
                  <a:pt x="49740" y="51070"/>
                </a:lnTo>
                <a:lnTo>
                  <a:pt x="49000" y="50340"/>
                </a:lnTo>
                <a:lnTo>
                  <a:pt x="49470" y="49820"/>
                </a:lnTo>
                <a:lnTo>
                  <a:pt x="49720" y="49650"/>
                </a:lnTo>
                <a:lnTo>
                  <a:pt x="50450" y="49350"/>
                </a:lnTo>
                <a:lnTo>
                  <a:pt x="50740" y="49250"/>
                </a:lnTo>
                <a:lnTo>
                  <a:pt x="51620" y="48930"/>
                </a:lnTo>
                <a:lnTo>
                  <a:pt x="51650" y="48910"/>
                </a:lnTo>
                <a:lnTo>
                  <a:pt x="51670" y="48880"/>
                </a:lnTo>
                <a:lnTo>
                  <a:pt x="51690" y="48820"/>
                </a:lnTo>
                <a:lnTo>
                  <a:pt x="51680" y="48790"/>
                </a:lnTo>
                <a:lnTo>
                  <a:pt x="51670" y="48750"/>
                </a:lnTo>
                <a:lnTo>
                  <a:pt x="51650" y="48720"/>
                </a:lnTo>
                <a:lnTo>
                  <a:pt x="51480" y="48520"/>
                </a:lnTo>
                <a:lnTo>
                  <a:pt x="51440" y="48460"/>
                </a:lnTo>
                <a:lnTo>
                  <a:pt x="51420" y="48400"/>
                </a:lnTo>
                <a:lnTo>
                  <a:pt x="51410" y="48370"/>
                </a:lnTo>
                <a:lnTo>
                  <a:pt x="51400" y="48340"/>
                </a:lnTo>
                <a:lnTo>
                  <a:pt x="51400" y="48300"/>
                </a:lnTo>
                <a:lnTo>
                  <a:pt x="51410" y="48260"/>
                </a:lnTo>
                <a:lnTo>
                  <a:pt x="51440" y="48210"/>
                </a:lnTo>
                <a:lnTo>
                  <a:pt x="51490" y="48140"/>
                </a:lnTo>
                <a:lnTo>
                  <a:pt x="51900" y="47700"/>
                </a:lnTo>
                <a:lnTo>
                  <a:pt x="51930" y="47670"/>
                </a:lnTo>
                <a:lnTo>
                  <a:pt x="51970" y="47650"/>
                </a:lnTo>
                <a:lnTo>
                  <a:pt x="52030" y="47640"/>
                </a:lnTo>
                <a:lnTo>
                  <a:pt x="52080" y="47650"/>
                </a:lnTo>
                <a:lnTo>
                  <a:pt x="52140" y="47630"/>
                </a:lnTo>
                <a:lnTo>
                  <a:pt x="52210" y="47570"/>
                </a:lnTo>
                <a:lnTo>
                  <a:pt x="52740" y="47040"/>
                </a:lnTo>
                <a:lnTo>
                  <a:pt x="52990" y="46850"/>
                </a:lnTo>
                <a:lnTo>
                  <a:pt x="53510" y="46730"/>
                </a:lnTo>
                <a:lnTo>
                  <a:pt x="53620" y="46660"/>
                </a:lnTo>
                <a:lnTo>
                  <a:pt x="55880" y="46720"/>
                </a:lnTo>
                <a:lnTo>
                  <a:pt x="55940" y="46700"/>
                </a:lnTo>
                <a:lnTo>
                  <a:pt x="56060" y="46640"/>
                </a:lnTo>
                <a:lnTo>
                  <a:pt x="56170" y="46560"/>
                </a:lnTo>
                <a:lnTo>
                  <a:pt x="56190" y="46530"/>
                </a:lnTo>
                <a:lnTo>
                  <a:pt x="56210" y="46500"/>
                </a:lnTo>
                <a:lnTo>
                  <a:pt x="56220" y="46470"/>
                </a:lnTo>
                <a:lnTo>
                  <a:pt x="56220" y="46430"/>
                </a:lnTo>
                <a:lnTo>
                  <a:pt x="56210" y="46330"/>
                </a:lnTo>
                <a:lnTo>
                  <a:pt x="56220" y="46290"/>
                </a:lnTo>
                <a:lnTo>
                  <a:pt x="56230" y="46260"/>
                </a:lnTo>
                <a:lnTo>
                  <a:pt x="56270" y="46230"/>
                </a:lnTo>
                <a:lnTo>
                  <a:pt x="56330" y="46220"/>
                </a:lnTo>
                <a:lnTo>
                  <a:pt x="56500" y="46220"/>
                </a:lnTo>
                <a:lnTo>
                  <a:pt x="56550" y="46230"/>
                </a:lnTo>
                <a:lnTo>
                  <a:pt x="56580" y="46240"/>
                </a:lnTo>
                <a:lnTo>
                  <a:pt x="56610" y="46260"/>
                </a:lnTo>
                <a:lnTo>
                  <a:pt x="56630" y="46280"/>
                </a:lnTo>
                <a:lnTo>
                  <a:pt x="56650" y="46310"/>
                </a:lnTo>
                <a:lnTo>
                  <a:pt x="56660" y="46340"/>
                </a:lnTo>
                <a:lnTo>
                  <a:pt x="56720" y="46560"/>
                </a:lnTo>
                <a:lnTo>
                  <a:pt x="56730" y="46600"/>
                </a:lnTo>
                <a:lnTo>
                  <a:pt x="56760" y="46650"/>
                </a:lnTo>
                <a:lnTo>
                  <a:pt x="56820" y="46730"/>
                </a:lnTo>
                <a:lnTo>
                  <a:pt x="57090" y="47010"/>
                </a:lnTo>
                <a:lnTo>
                  <a:pt x="57250" y="47110"/>
                </a:lnTo>
                <a:lnTo>
                  <a:pt x="57390" y="47220"/>
                </a:lnTo>
                <a:lnTo>
                  <a:pt x="57400" y="47250"/>
                </a:lnTo>
                <a:lnTo>
                  <a:pt x="57420" y="47290"/>
                </a:lnTo>
                <a:lnTo>
                  <a:pt x="57420" y="47400"/>
                </a:lnTo>
                <a:lnTo>
                  <a:pt x="57410" y="47500"/>
                </a:lnTo>
                <a:lnTo>
                  <a:pt x="57410" y="47550"/>
                </a:lnTo>
                <a:lnTo>
                  <a:pt x="57420" y="47600"/>
                </a:lnTo>
                <a:lnTo>
                  <a:pt x="57430" y="47680"/>
                </a:lnTo>
                <a:lnTo>
                  <a:pt x="57450" y="47720"/>
                </a:lnTo>
                <a:lnTo>
                  <a:pt x="57490" y="47750"/>
                </a:lnTo>
                <a:lnTo>
                  <a:pt x="57840" y="47840"/>
                </a:lnTo>
                <a:lnTo>
                  <a:pt x="58030" y="47840"/>
                </a:lnTo>
                <a:lnTo>
                  <a:pt x="58110" y="47820"/>
                </a:lnTo>
                <a:lnTo>
                  <a:pt x="58230" y="47740"/>
                </a:lnTo>
                <a:lnTo>
                  <a:pt x="58730" y="47490"/>
                </a:lnTo>
                <a:lnTo>
                  <a:pt x="58760" y="47490"/>
                </a:lnTo>
                <a:lnTo>
                  <a:pt x="59520" y="47310"/>
                </a:lnTo>
                <a:lnTo>
                  <a:pt x="59620" y="47310"/>
                </a:lnTo>
                <a:lnTo>
                  <a:pt x="59760" y="47390"/>
                </a:lnTo>
                <a:lnTo>
                  <a:pt x="60070" y="47640"/>
                </a:lnTo>
                <a:lnTo>
                  <a:pt x="60160" y="47690"/>
                </a:lnTo>
                <a:lnTo>
                  <a:pt x="60230" y="47710"/>
                </a:lnTo>
                <a:lnTo>
                  <a:pt x="60270" y="47700"/>
                </a:lnTo>
                <a:lnTo>
                  <a:pt x="60670" y="47540"/>
                </a:lnTo>
                <a:lnTo>
                  <a:pt x="60720" y="47490"/>
                </a:lnTo>
                <a:lnTo>
                  <a:pt x="60890" y="47230"/>
                </a:lnTo>
                <a:lnTo>
                  <a:pt x="60920" y="47190"/>
                </a:lnTo>
                <a:lnTo>
                  <a:pt x="60960" y="47160"/>
                </a:lnTo>
                <a:lnTo>
                  <a:pt x="61050" y="47110"/>
                </a:lnTo>
                <a:lnTo>
                  <a:pt x="61140" y="47080"/>
                </a:lnTo>
                <a:lnTo>
                  <a:pt x="61210" y="47080"/>
                </a:lnTo>
                <a:lnTo>
                  <a:pt x="61630" y="47150"/>
                </a:lnTo>
                <a:lnTo>
                  <a:pt x="62080" y="47240"/>
                </a:lnTo>
                <a:lnTo>
                  <a:pt x="62190" y="47260"/>
                </a:lnTo>
                <a:lnTo>
                  <a:pt x="62300" y="47460"/>
                </a:lnTo>
                <a:lnTo>
                  <a:pt x="62320" y="47560"/>
                </a:lnTo>
                <a:lnTo>
                  <a:pt x="62290" y="47750"/>
                </a:lnTo>
                <a:lnTo>
                  <a:pt x="62280" y="47850"/>
                </a:lnTo>
                <a:lnTo>
                  <a:pt x="62280" y="47910"/>
                </a:lnTo>
                <a:lnTo>
                  <a:pt x="62300" y="47950"/>
                </a:lnTo>
                <a:lnTo>
                  <a:pt x="62330" y="47970"/>
                </a:lnTo>
                <a:lnTo>
                  <a:pt x="62370" y="47990"/>
                </a:lnTo>
                <a:lnTo>
                  <a:pt x="62410" y="48000"/>
                </a:lnTo>
                <a:lnTo>
                  <a:pt x="62480" y="48020"/>
                </a:lnTo>
                <a:lnTo>
                  <a:pt x="63070" y="48000"/>
                </a:lnTo>
                <a:lnTo>
                  <a:pt x="63130" y="47980"/>
                </a:lnTo>
                <a:lnTo>
                  <a:pt x="63160" y="47970"/>
                </a:lnTo>
                <a:lnTo>
                  <a:pt x="63190" y="47950"/>
                </a:lnTo>
                <a:lnTo>
                  <a:pt x="63210" y="47920"/>
                </a:lnTo>
                <a:lnTo>
                  <a:pt x="63220" y="47880"/>
                </a:lnTo>
                <a:lnTo>
                  <a:pt x="63220" y="47850"/>
                </a:lnTo>
                <a:lnTo>
                  <a:pt x="63220" y="47810"/>
                </a:lnTo>
                <a:lnTo>
                  <a:pt x="63210" y="47740"/>
                </a:lnTo>
                <a:lnTo>
                  <a:pt x="63220" y="47710"/>
                </a:lnTo>
                <a:lnTo>
                  <a:pt x="63500" y="47720"/>
                </a:lnTo>
                <a:lnTo>
                  <a:pt x="64770" y="48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Surkhandarya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66430" y="50010"/>
                </a:moveTo>
                <a:lnTo>
                  <a:pt x="66520" y="50100"/>
                </a:lnTo>
                <a:lnTo>
                  <a:pt x="67200" y="50210"/>
                </a:lnTo>
                <a:lnTo>
                  <a:pt x="67340" y="50210"/>
                </a:lnTo>
                <a:lnTo>
                  <a:pt x="67750" y="50070"/>
                </a:lnTo>
                <a:lnTo>
                  <a:pt x="67820" y="50030"/>
                </a:lnTo>
                <a:lnTo>
                  <a:pt x="67890" y="50010"/>
                </a:lnTo>
                <a:lnTo>
                  <a:pt x="67970" y="50020"/>
                </a:lnTo>
                <a:lnTo>
                  <a:pt x="68060" y="50050"/>
                </a:lnTo>
                <a:lnTo>
                  <a:pt x="68100" y="50070"/>
                </a:lnTo>
                <a:lnTo>
                  <a:pt x="68180" y="50150"/>
                </a:lnTo>
                <a:lnTo>
                  <a:pt x="68270" y="50170"/>
                </a:lnTo>
                <a:lnTo>
                  <a:pt x="68360" y="50130"/>
                </a:lnTo>
                <a:lnTo>
                  <a:pt x="68450" y="50070"/>
                </a:lnTo>
                <a:lnTo>
                  <a:pt x="68490" y="50060"/>
                </a:lnTo>
                <a:lnTo>
                  <a:pt x="68530" y="50060"/>
                </a:lnTo>
                <a:lnTo>
                  <a:pt x="68570" y="50060"/>
                </a:lnTo>
                <a:lnTo>
                  <a:pt x="68620" y="50070"/>
                </a:lnTo>
                <a:lnTo>
                  <a:pt x="68700" y="50170"/>
                </a:lnTo>
                <a:lnTo>
                  <a:pt x="68880" y="50570"/>
                </a:lnTo>
                <a:lnTo>
                  <a:pt x="68980" y="50710"/>
                </a:lnTo>
                <a:lnTo>
                  <a:pt x="69030" y="50800"/>
                </a:lnTo>
                <a:lnTo>
                  <a:pt x="69090" y="50930"/>
                </a:lnTo>
                <a:lnTo>
                  <a:pt x="69080" y="51080"/>
                </a:lnTo>
                <a:lnTo>
                  <a:pt x="69030" y="51200"/>
                </a:lnTo>
                <a:lnTo>
                  <a:pt x="68970" y="51290"/>
                </a:lnTo>
                <a:lnTo>
                  <a:pt x="68890" y="51360"/>
                </a:lnTo>
                <a:lnTo>
                  <a:pt x="68800" y="51410"/>
                </a:lnTo>
                <a:lnTo>
                  <a:pt x="68670" y="51440"/>
                </a:lnTo>
                <a:lnTo>
                  <a:pt x="68580" y="51440"/>
                </a:lnTo>
                <a:lnTo>
                  <a:pt x="68520" y="51470"/>
                </a:lnTo>
                <a:lnTo>
                  <a:pt x="68500" y="51620"/>
                </a:lnTo>
                <a:lnTo>
                  <a:pt x="68520" y="51690"/>
                </a:lnTo>
                <a:lnTo>
                  <a:pt x="68550" y="51750"/>
                </a:lnTo>
                <a:lnTo>
                  <a:pt x="68570" y="51810"/>
                </a:lnTo>
                <a:lnTo>
                  <a:pt x="68570" y="51890"/>
                </a:lnTo>
                <a:lnTo>
                  <a:pt x="68540" y="51930"/>
                </a:lnTo>
                <a:lnTo>
                  <a:pt x="68410" y="52030"/>
                </a:lnTo>
                <a:lnTo>
                  <a:pt x="68360" y="52130"/>
                </a:lnTo>
                <a:lnTo>
                  <a:pt x="68380" y="52250"/>
                </a:lnTo>
                <a:lnTo>
                  <a:pt x="68450" y="52510"/>
                </a:lnTo>
                <a:lnTo>
                  <a:pt x="68460" y="52640"/>
                </a:lnTo>
                <a:lnTo>
                  <a:pt x="68440" y="53030"/>
                </a:lnTo>
                <a:lnTo>
                  <a:pt x="68460" y="53180"/>
                </a:lnTo>
                <a:lnTo>
                  <a:pt x="68500" y="53270"/>
                </a:lnTo>
                <a:lnTo>
                  <a:pt x="68630" y="53470"/>
                </a:lnTo>
                <a:lnTo>
                  <a:pt x="68660" y="53570"/>
                </a:lnTo>
                <a:lnTo>
                  <a:pt x="68670" y="53790"/>
                </a:lnTo>
                <a:lnTo>
                  <a:pt x="68680" y="53880"/>
                </a:lnTo>
                <a:lnTo>
                  <a:pt x="68740" y="53980"/>
                </a:lnTo>
                <a:lnTo>
                  <a:pt x="68940" y="54180"/>
                </a:lnTo>
                <a:lnTo>
                  <a:pt x="69140" y="54540"/>
                </a:lnTo>
                <a:lnTo>
                  <a:pt x="69230" y="54630"/>
                </a:lnTo>
                <a:lnTo>
                  <a:pt x="69500" y="54790"/>
                </a:lnTo>
                <a:lnTo>
                  <a:pt x="69930" y="55170"/>
                </a:lnTo>
                <a:lnTo>
                  <a:pt x="70050" y="55370"/>
                </a:lnTo>
                <a:lnTo>
                  <a:pt x="70080" y="55630"/>
                </a:lnTo>
                <a:lnTo>
                  <a:pt x="69990" y="56030"/>
                </a:lnTo>
                <a:lnTo>
                  <a:pt x="69860" y="56400"/>
                </a:lnTo>
                <a:lnTo>
                  <a:pt x="69650" y="56710"/>
                </a:lnTo>
                <a:lnTo>
                  <a:pt x="69590" y="56840"/>
                </a:lnTo>
                <a:lnTo>
                  <a:pt x="69550" y="56960"/>
                </a:lnTo>
                <a:lnTo>
                  <a:pt x="69520" y="57060"/>
                </a:lnTo>
                <a:lnTo>
                  <a:pt x="69480" y="57150"/>
                </a:lnTo>
                <a:lnTo>
                  <a:pt x="69430" y="57190"/>
                </a:lnTo>
                <a:lnTo>
                  <a:pt x="69400" y="57210"/>
                </a:lnTo>
                <a:lnTo>
                  <a:pt x="69320" y="57230"/>
                </a:lnTo>
                <a:lnTo>
                  <a:pt x="69070" y="57270"/>
                </a:lnTo>
                <a:lnTo>
                  <a:pt x="68910" y="57320"/>
                </a:lnTo>
                <a:lnTo>
                  <a:pt x="68810" y="57420"/>
                </a:lnTo>
                <a:lnTo>
                  <a:pt x="68590" y="58100"/>
                </a:lnTo>
                <a:lnTo>
                  <a:pt x="68430" y="58410"/>
                </a:lnTo>
                <a:lnTo>
                  <a:pt x="68040" y="58950"/>
                </a:lnTo>
                <a:lnTo>
                  <a:pt x="67760" y="59230"/>
                </a:lnTo>
                <a:lnTo>
                  <a:pt x="67490" y="59570"/>
                </a:lnTo>
                <a:lnTo>
                  <a:pt x="67260" y="59970"/>
                </a:lnTo>
                <a:lnTo>
                  <a:pt x="67110" y="60380"/>
                </a:lnTo>
                <a:lnTo>
                  <a:pt x="67090" y="60660"/>
                </a:lnTo>
                <a:lnTo>
                  <a:pt x="67200" y="61190"/>
                </a:lnTo>
                <a:lnTo>
                  <a:pt x="67210" y="61470"/>
                </a:lnTo>
                <a:lnTo>
                  <a:pt x="67190" y="61710"/>
                </a:lnTo>
                <a:lnTo>
                  <a:pt x="67130" y="61930"/>
                </a:lnTo>
                <a:lnTo>
                  <a:pt x="67030" y="62130"/>
                </a:lnTo>
                <a:lnTo>
                  <a:pt x="67000" y="62230"/>
                </a:lnTo>
                <a:lnTo>
                  <a:pt x="66980" y="62110"/>
                </a:lnTo>
                <a:lnTo>
                  <a:pt x="66920" y="62020"/>
                </a:lnTo>
                <a:lnTo>
                  <a:pt x="66820" y="61960"/>
                </a:lnTo>
                <a:lnTo>
                  <a:pt x="66710" y="61930"/>
                </a:lnTo>
                <a:lnTo>
                  <a:pt x="66520" y="61940"/>
                </a:lnTo>
                <a:lnTo>
                  <a:pt x="66460" y="61930"/>
                </a:lnTo>
                <a:lnTo>
                  <a:pt x="66400" y="61900"/>
                </a:lnTo>
                <a:lnTo>
                  <a:pt x="66280" y="61820"/>
                </a:lnTo>
                <a:lnTo>
                  <a:pt x="66220" y="61800"/>
                </a:lnTo>
                <a:lnTo>
                  <a:pt x="66160" y="61800"/>
                </a:lnTo>
                <a:lnTo>
                  <a:pt x="66060" y="61830"/>
                </a:lnTo>
                <a:lnTo>
                  <a:pt x="66000" y="61840"/>
                </a:lnTo>
                <a:lnTo>
                  <a:pt x="65970" y="61870"/>
                </a:lnTo>
                <a:lnTo>
                  <a:pt x="65940" y="61940"/>
                </a:lnTo>
                <a:lnTo>
                  <a:pt x="65900" y="62000"/>
                </a:lnTo>
                <a:lnTo>
                  <a:pt x="65840" y="62020"/>
                </a:lnTo>
                <a:lnTo>
                  <a:pt x="65750" y="61950"/>
                </a:lnTo>
                <a:lnTo>
                  <a:pt x="65650" y="61670"/>
                </a:lnTo>
                <a:lnTo>
                  <a:pt x="65530" y="61610"/>
                </a:lnTo>
                <a:lnTo>
                  <a:pt x="65420" y="61640"/>
                </a:lnTo>
                <a:lnTo>
                  <a:pt x="65320" y="61710"/>
                </a:lnTo>
                <a:lnTo>
                  <a:pt x="65150" y="61890"/>
                </a:lnTo>
                <a:lnTo>
                  <a:pt x="65040" y="61970"/>
                </a:lnTo>
                <a:lnTo>
                  <a:pt x="64940" y="62030"/>
                </a:lnTo>
                <a:lnTo>
                  <a:pt x="64820" y="62060"/>
                </a:lnTo>
                <a:lnTo>
                  <a:pt x="64690" y="62070"/>
                </a:lnTo>
                <a:lnTo>
                  <a:pt x="64560" y="62100"/>
                </a:lnTo>
                <a:lnTo>
                  <a:pt x="64360" y="62230"/>
                </a:lnTo>
                <a:lnTo>
                  <a:pt x="64240" y="62250"/>
                </a:lnTo>
                <a:lnTo>
                  <a:pt x="64120" y="62210"/>
                </a:lnTo>
                <a:lnTo>
                  <a:pt x="64060" y="62100"/>
                </a:lnTo>
                <a:lnTo>
                  <a:pt x="64020" y="61980"/>
                </a:lnTo>
                <a:lnTo>
                  <a:pt x="63970" y="61870"/>
                </a:lnTo>
                <a:lnTo>
                  <a:pt x="63860" y="61770"/>
                </a:lnTo>
                <a:lnTo>
                  <a:pt x="63620" y="61680"/>
                </a:lnTo>
                <a:lnTo>
                  <a:pt x="63520" y="61610"/>
                </a:lnTo>
                <a:lnTo>
                  <a:pt x="63470" y="61510"/>
                </a:lnTo>
                <a:lnTo>
                  <a:pt x="63380" y="61220"/>
                </a:lnTo>
                <a:lnTo>
                  <a:pt x="63310" y="61160"/>
                </a:lnTo>
                <a:lnTo>
                  <a:pt x="63200" y="61130"/>
                </a:lnTo>
                <a:lnTo>
                  <a:pt x="62990" y="60970"/>
                </a:lnTo>
                <a:lnTo>
                  <a:pt x="62890" y="60930"/>
                </a:lnTo>
                <a:lnTo>
                  <a:pt x="62640" y="60920"/>
                </a:lnTo>
                <a:lnTo>
                  <a:pt x="62150" y="61040"/>
                </a:lnTo>
                <a:lnTo>
                  <a:pt x="61460" y="61070"/>
                </a:lnTo>
                <a:lnTo>
                  <a:pt x="61400" y="61090"/>
                </a:lnTo>
                <a:lnTo>
                  <a:pt x="61300" y="61180"/>
                </a:lnTo>
                <a:lnTo>
                  <a:pt x="61240" y="61200"/>
                </a:lnTo>
                <a:lnTo>
                  <a:pt x="61100" y="61190"/>
                </a:lnTo>
                <a:lnTo>
                  <a:pt x="61030" y="61180"/>
                </a:lnTo>
                <a:lnTo>
                  <a:pt x="60680" y="61030"/>
                </a:lnTo>
                <a:lnTo>
                  <a:pt x="60560" y="61020"/>
                </a:lnTo>
                <a:lnTo>
                  <a:pt x="60420" y="61030"/>
                </a:lnTo>
                <a:lnTo>
                  <a:pt x="60330" y="60990"/>
                </a:lnTo>
                <a:lnTo>
                  <a:pt x="60320" y="60960"/>
                </a:lnTo>
                <a:lnTo>
                  <a:pt x="60350" y="60920"/>
                </a:lnTo>
                <a:lnTo>
                  <a:pt x="60350" y="60850"/>
                </a:lnTo>
                <a:lnTo>
                  <a:pt x="60380" y="60800"/>
                </a:lnTo>
                <a:lnTo>
                  <a:pt x="60510" y="60700"/>
                </a:lnTo>
                <a:lnTo>
                  <a:pt x="60650" y="60620"/>
                </a:lnTo>
                <a:lnTo>
                  <a:pt x="60640" y="60570"/>
                </a:lnTo>
                <a:lnTo>
                  <a:pt x="60660" y="60530"/>
                </a:lnTo>
                <a:lnTo>
                  <a:pt x="60660" y="60360"/>
                </a:lnTo>
                <a:lnTo>
                  <a:pt x="60600" y="60110"/>
                </a:lnTo>
                <a:lnTo>
                  <a:pt x="60380" y="59960"/>
                </a:lnTo>
                <a:lnTo>
                  <a:pt x="60360" y="59900"/>
                </a:lnTo>
                <a:lnTo>
                  <a:pt x="60350" y="59770"/>
                </a:lnTo>
                <a:lnTo>
                  <a:pt x="60370" y="59640"/>
                </a:lnTo>
                <a:lnTo>
                  <a:pt x="60420" y="59070"/>
                </a:lnTo>
                <a:lnTo>
                  <a:pt x="60450" y="58800"/>
                </a:lnTo>
                <a:lnTo>
                  <a:pt x="60420" y="58630"/>
                </a:lnTo>
                <a:lnTo>
                  <a:pt x="60420" y="58480"/>
                </a:lnTo>
                <a:lnTo>
                  <a:pt x="60470" y="58200"/>
                </a:lnTo>
                <a:lnTo>
                  <a:pt x="60550" y="58000"/>
                </a:lnTo>
                <a:lnTo>
                  <a:pt x="60640" y="57870"/>
                </a:lnTo>
                <a:lnTo>
                  <a:pt x="60730" y="57780"/>
                </a:lnTo>
                <a:lnTo>
                  <a:pt x="60790" y="57630"/>
                </a:lnTo>
                <a:lnTo>
                  <a:pt x="60870" y="57530"/>
                </a:lnTo>
                <a:lnTo>
                  <a:pt x="61110" y="57400"/>
                </a:lnTo>
                <a:lnTo>
                  <a:pt x="61160" y="57350"/>
                </a:lnTo>
                <a:lnTo>
                  <a:pt x="61190" y="57250"/>
                </a:lnTo>
                <a:lnTo>
                  <a:pt x="61190" y="57150"/>
                </a:lnTo>
                <a:lnTo>
                  <a:pt x="61150" y="57060"/>
                </a:lnTo>
                <a:lnTo>
                  <a:pt x="61060" y="56950"/>
                </a:lnTo>
                <a:lnTo>
                  <a:pt x="61090" y="56930"/>
                </a:lnTo>
                <a:lnTo>
                  <a:pt x="61180" y="56760"/>
                </a:lnTo>
                <a:lnTo>
                  <a:pt x="61210" y="56670"/>
                </a:lnTo>
                <a:lnTo>
                  <a:pt x="61230" y="56410"/>
                </a:lnTo>
                <a:lnTo>
                  <a:pt x="61270" y="56290"/>
                </a:lnTo>
                <a:lnTo>
                  <a:pt x="61310" y="56240"/>
                </a:lnTo>
                <a:lnTo>
                  <a:pt x="61960" y="55630"/>
                </a:lnTo>
                <a:lnTo>
                  <a:pt x="61990" y="55560"/>
                </a:lnTo>
                <a:lnTo>
                  <a:pt x="62030" y="55480"/>
                </a:lnTo>
                <a:lnTo>
                  <a:pt x="62060" y="55400"/>
                </a:lnTo>
                <a:lnTo>
                  <a:pt x="62080" y="55320"/>
                </a:lnTo>
                <a:lnTo>
                  <a:pt x="62130" y="55180"/>
                </a:lnTo>
                <a:lnTo>
                  <a:pt x="62220" y="55050"/>
                </a:lnTo>
                <a:lnTo>
                  <a:pt x="62260" y="54990"/>
                </a:lnTo>
                <a:lnTo>
                  <a:pt x="62310" y="54960"/>
                </a:lnTo>
                <a:lnTo>
                  <a:pt x="62500" y="54930"/>
                </a:lnTo>
                <a:lnTo>
                  <a:pt x="62560" y="54910"/>
                </a:lnTo>
                <a:lnTo>
                  <a:pt x="62860" y="54740"/>
                </a:lnTo>
                <a:lnTo>
                  <a:pt x="63450" y="54260"/>
                </a:lnTo>
                <a:lnTo>
                  <a:pt x="63520" y="54190"/>
                </a:lnTo>
                <a:lnTo>
                  <a:pt x="63530" y="54150"/>
                </a:lnTo>
                <a:lnTo>
                  <a:pt x="63580" y="53990"/>
                </a:lnTo>
                <a:lnTo>
                  <a:pt x="63630" y="53650"/>
                </a:lnTo>
                <a:lnTo>
                  <a:pt x="63660" y="53530"/>
                </a:lnTo>
                <a:lnTo>
                  <a:pt x="63700" y="53440"/>
                </a:lnTo>
                <a:lnTo>
                  <a:pt x="63730" y="53400"/>
                </a:lnTo>
                <a:lnTo>
                  <a:pt x="63920" y="53240"/>
                </a:lnTo>
                <a:lnTo>
                  <a:pt x="64020" y="53130"/>
                </a:lnTo>
                <a:lnTo>
                  <a:pt x="64080" y="53040"/>
                </a:lnTo>
                <a:lnTo>
                  <a:pt x="64120" y="52940"/>
                </a:lnTo>
                <a:lnTo>
                  <a:pt x="64330" y="52890"/>
                </a:lnTo>
                <a:lnTo>
                  <a:pt x="64410" y="52840"/>
                </a:lnTo>
                <a:lnTo>
                  <a:pt x="64460" y="52800"/>
                </a:lnTo>
                <a:lnTo>
                  <a:pt x="64550" y="52710"/>
                </a:lnTo>
                <a:lnTo>
                  <a:pt x="64610" y="52630"/>
                </a:lnTo>
                <a:lnTo>
                  <a:pt x="64930" y="52020"/>
                </a:lnTo>
                <a:lnTo>
                  <a:pt x="64950" y="51980"/>
                </a:lnTo>
                <a:lnTo>
                  <a:pt x="64990" y="51950"/>
                </a:lnTo>
                <a:lnTo>
                  <a:pt x="65040" y="51910"/>
                </a:lnTo>
                <a:lnTo>
                  <a:pt x="65110" y="51870"/>
                </a:lnTo>
                <a:lnTo>
                  <a:pt x="65180" y="51860"/>
                </a:lnTo>
                <a:lnTo>
                  <a:pt x="65260" y="51850"/>
                </a:lnTo>
                <a:lnTo>
                  <a:pt x="65340" y="51860"/>
                </a:lnTo>
                <a:lnTo>
                  <a:pt x="65420" y="51890"/>
                </a:lnTo>
                <a:lnTo>
                  <a:pt x="65450" y="51900"/>
                </a:lnTo>
                <a:lnTo>
                  <a:pt x="65480" y="51920"/>
                </a:lnTo>
                <a:lnTo>
                  <a:pt x="65500" y="51940"/>
                </a:lnTo>
                <a:lnTo>
                  <a:pt x="65600" y="52040"/>
                </a:lnTo>
                <a:lnTo>
                  <a:pt x="65630" y="52060"/>
                </a:lnTo>
                <a:lnTo>
                  <a:pt x="65670" y="52060"/>
                </a:lnTo>
                <a:lnTo>
                  <a:pt x="65680" y="52040"/>
                </a:lnTo>
                <a:lnTo>
                  <a:pt x="65690" y="52010"/>
                </a:lnTo>
                <a:lnTo>
                  <a:pt x="65690" y="51890"/>
                </a:lnTo>
                <a:lnTo>
                  <a:pt x="65710" y="51840"/>
                </a:lnTo>
                <a:lnTo>
                  <a:pt x="65730" y="51780"/>
                </a:lnTo>
                <a:lnTo>
                  <a:pt x="65790" y="51700"/>
                </a:lnTo>
                <a:lnTo>
                  <a:pt x="65810" y="51640"/>
                </a:lnTo>
                <a:lnTo>
                  <a:pt x="65830" y="51590"/>
                </a:lnTo>
                <a:lnTo>
                  <a:pt x="65830" y="51550"/>
                </a:lnTo>
                <a:lnTo>
                  <a:pt x="65830" y="51520"/>
                </a:lnTo>
                <a:lnTo>
                  <a:pt x="65810" y="51450"/>
                </a:lnTo>
                <a:lnTo>
                  <a:pt x="65800" y="51410"/>
                </a:lnTo>
                <a:lnTo>
                  <a:pt x="65790" y="51380"/>
                </a:lnTo>
                <a:lnTo>
                  <a:pt x="65790" y="51340"/>
                </a:lnTo>
                <a:lnTo>
                  <a:pt x="65790" y="51310"/>
                </a:lnTo>
                <a:lnTo>
                  <a:pt x="65790" y="51270"/>
                </a:lnTo>
                <a:lnTo>
                  <a:pt x="65800" y="51230"/>
                </a:lnTo>
                <a:lnTo>
                  <a:pt x="65810" y="51190"/>
                </a:lnTo>
                <a:lnTo>
                  <a:pt x="65810" y="51150"/>
                </a:lnTo>
                <a:lnTo>
                  <a:pt x="65820" y="51110"/>
                </a:lnTo>
                <a:lnTo>
                  <a:pt x="65810" y="51080"/>
                </a:lnTo>
                <a:lnTo>
                  <a:pt x="65800" y="51050"/>
                </a:lnTo>
                <a:lnTo>
                  <a:pt x="65670" y="50810"/>
                </a:lnTo>
                <a:lnTo>
                  <a:pt x="65640" y="50570"/>
                </a:lnTo>
                <a:lnTo>
                  <a:pt x="65600" y="50410"/>
                </a:lnTo>
                <a:lnTo>
                  <a:pt x="65600" y="50350"/>
                </a:lnTo>
                <a:lnTo>
                  <a:pt x="65610" y="50300"/>
                </a:lnTo>
                <a:lnTo>
                  <a:pt x="65640" y="50250"/>
                </a:lnTo>
                <a:lnTo>
                  <a:pt x="65680" y="50210"/>
                </a:lnTo>
                <a:lnTo>
                  <a:pt x="65710" y="50190"/>
                </a:lnTo>
                <a:lnTo>
                  <a:pt x="65740" y="50170"/>
                </a:lnTo>
                <a:lnTo>
                  <a:pt x="65810" y="50140"/>
                </a:lnTo>
                <a:lnTo>
                  <a:pt x="65870" y="50120"/>
                </a:lnTo>
                <a:lnTo>
                  <a:pt x="66260" y="50110"/>
                </a:lnTo>
                <a:lnTo>
                  <a:pt x="66350" y="50070"/>
                </a:lnTo>
                <a:lnTo>
                  <a:pt x="66430" y="50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arakalpakstan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36510" y="18420"/>
                </a:moveTo>
                <a:lnTo>
                  <a:pt x="37070" y="19390"/>
                </a:lnTo>
                <a:lnTo>
                  <a:pt x="37340" y="19630"/>
                </a:lnTo>
                <a:lnTo>
                  <a:pt x="38770" y="20030"/>
                </a:lnTo>
                <a:lnTo>
                  <a:pt x="38850" y="20080"/>
                </a:lnTo>
                <a:lnTo>
                  <a:pt x="38850" y="20150"/>
                </a:lnTo>
                <a:lnTo>
                  <a:pt x="38820" y="20240"/>
                </a:lnTo>
                <a:lnTo>
                  <a:pt x="37380" y="22970"/>
                </a:lnTo>
                <a:lnTo>
                  <a:pt x="36020" y="25580"/>
                </a:lnTo>
                <a:lnTo>
                  <a:pt x="35730" y="26270"/>
                </a:lnTo>
                <a:lnTo>
                  <a:pt x="35610" y="27750"/>
                </a:lnTo>
                <a:lnTo>
                  <a:pt x="35610" y="27840"/>
                </a:lnTo>
                <a:lnTo>
                  <a:pt x="35620" y="27910"/>
                </a:lnTo>
                <a:lnTo>
                  <a:pt x="36230" y="29030"/>
                </a:lnTo>
                <a:lnTo>
                  <a:pt x="36330" y="29250"/>
                </a:lnTo>
                <a:lnTo>
                  <a:pt x="36310" y="29290"/>
                </a:lnTo>
                <a:lnTo>
                  <a:pt x="36250" y="29360"/>
                </a:lnTo>
                <a:lnTo>
                  <a:pt x="35110" y="30000"/>
                </a:lnTo>
                <a:lnTo>
                  <a:pt x="34990" y="30100"/>
                </a:lnTo>
                <a:lnTo>
                  <a:pt x="35000" y="30190"/>
                </a:lnTo>
                <a:lnTo>
                  <a:pt x="35040" y="30290"/>
                </a:lnTo>
                <a:lnTo>
                  <a:pt x="37310" y="33420"/>
                </a:lnTo>
                <a:lnTo>
                  <a:pt x="38820" y="35520"/>
                </a:lnTo>
                <a:lnTo>
                  <a:pt x="38820" y="35620"/>
                </a:lnTo>
                <a:lnTo>
                  <a:pt x="37630" y="36190"/>
                </a:lnTo>
                <a:lnTo>
                  <a:pt x="37350" y="36280"/>
                </a:lnTo>
                <a:lnTo>
                  <a:pt x="37270" y="36260"/>
                </a:lnTo>
                <a:lnTo>
                  <a:pt x="37190" y="36220"/>
                </a:lnTo>
                <a:lnTo>
                  <a:pt x="37170" y="36190"/>
                </a:lnTo>
                <a:lnTo>
                  <a:pt x="36540" y="35180"/>
                </a:lnTo>
                <a:lnTo>
                  <a:pt x="35630" y="34180"/>
                </a:lnTo>
                <a:lnTo>
                  <a:pt x="35320" y="33940"/>
                </a:lnTo>
                <a:lnTo>
                  <a:pt x="35080" y="33800"/>
                </a:lnTo>
                <a:lnTo>
                  <a:pt x="34830" y="33690"/>
                </a:lnTo>
                <a:lnTo>
                  <a:pt x="33810" y="33440"/>
                </a:lnTo>
                <a:lnTo>
                  <a:pt x="33530" y="33440"/>
                </a:lnTo>
                <a:lnTo>
                  <a:pt x="33420" y="33460"/>
                </a:lnTo>
                <a:lnTo>
                  <a:pt x="33320" y="33510"/>
                </a:lnTo>
                <a:lnTo>
                  <a:pt x="33240" y="33580"/>
                </a:lnTo>
                <a:lnTo>
                  <a:pt x="33160" y="33680"/>
                </a:lnTo>
                <a:lnTo>
                  <a:pt x="32950" y="34090"/>
                </a:lnTo>
                <a:lnTo>
                  <a:pt x="32860" y="34160"/>
                </a:lnTo>
                <a:lnTo>
                  <a:pt x="32720" y="34170"/>
                </a:lnTo>
                <a:lnTo>
                  <a:pt x="32590" y="34120"/>
                </a:lnTo>
                <a:lnTo>
                  <a:pt x="32560" y="34100"/>
                </a:lnTo>
                <a:lnTo>
                  <a:pt x="32480" y="34060"/>
                </a:lnTo>
                <a:lnTo>
                  <a:pt x="32420" y="33850"/>
                </a:lnTo>
                <a:lnTo>
                  <a:pt x="32350" y="33750"/>
                </a:lnTo>
                <a:lnTo>
                  <a:pt x="32070" y="33440"/>
                </a:lnTo>
                <a:lnTo>
                  <a:pt x="31970" y="33380"/>
                </a:lnTo>
                <a:lnTo>
                  <a:pt x="31660" y="33320"/>
                </a:lnTo>
                <a:lnTo>
                  <a:pt x="31540" y="33270"/>
                </a:lnTo>
                <a:lnTo>
                  <a:pt x="31380" y="33120"/>
                </a:lnTo>
                <a:lnTo>
                  <a:pt x="31190" y="32910"/>
                </a:lnTo>
                <a:lnTo>
                  <a:pt x="31130" y="32870"/>
                </a:lnTo>
                <a:lnTo>
                  <a:pt x="31060" y="32840"/>
                </a:lnTo>
                <a:lnTo>
                  <a:pt x="30920" y="32810"/>
                </a:lnTo>
                <a:lnTo>
                  <a:pt x="29670" y="31670"/>
                </a:lnTo>
                <a:lnTo>
                  <a:pt x="29500" y="31480"/>
                </a:lnTo>
                <a:lnTo>
                  <a:pt x="29360" y="31230"/>
                </a:lnTo>
                <a:lnTo>
                  <a:pt x="29270" y="30950"/>
                </a:lnTo>
                <a:lnTo>
                  <a:pt x="29210" y="30840"/>
                </a:lnTo>
                <a:lnTo>
                  <a:pt x="29130" y="30790"/>
                </a:lnTo>
                <a:lnTo>
                  <a:pt x="28870" y="30780"/>
                </a:lnTo>
                <a:lnTo>
                  <a:pt x="28760" y="30750"/>
                </a:lnTo>
                <a:lnTo>
                  <a:pt x="28670" y="30690"/>
                </a:lnTo>
                <a:lnTo>
                  <a:pt x="28590" y="30600"/>
                </a:lnTo>
                <a:lnTo>
                  <a:pt x="28450" y="30330"/>
                </a:lnTo>
                <a:lnTo>
                  <a:pt x="28390" y="30150"/>
                </a:lnTo>
                <a:lnTo>
                  <a:pt x="28240" y="29930"/>
                </a:lnTo>
                <a:lnTo>
                  <a:pt x="28200" y="29810"/>
                </a:lnTo>
                <a:lnTo>
                  <a:pt x="28200" y="29490"/>
                </a:lnTo>
                <a:lnTo>
                  <a:pt x="28190" y="29340"/>
                </a:lnTo>
                <a:lnTo>
                  <a:pt x="28110" y="29280"/>
                </a:lnTo>
                <a:lnTo>
                  <a:pt x="27850" y="29250"/>
                </a:lnTo>
                <a:lnTo>
                  <a:pt x="27580" y="29190"/>
                </a:lnTo>
                <a:lnTo>
                  <a:pt x="27530" y="29160"/>
                </a:lnTo>
                <a:lnTo>
                  <a:pt x="27410" y="29070"/>
                </a:lnTo>
                <a:lnTo>
                  <a:pt x="27330" y="29080"/>
                </a:lnTo>
                <a:lnTo>
                  <a:pt x="27300" y="29100"/>
                </a:lnTo>
                <a:lnTo>
                  <a:pt x="27190" y="29190"/>
                </a:lnTo>
                <a:lnTo>
                  <a:pt x="26920" y="29380"/>
                </a:lnTo>
                <a:lnTo>
                  <a:pt x="26810" y="29430"/>
                </a:lnTo>
                <a:lnTo>
                  <a:pt x="26670" y="29430"/>
                </a:lnTo>
                <a:lnTo>
                  <a:pt x="26590" y="29450"/>
                </a:lnTo>
                <a:lnTo>
                  <a:pt x="26550" y="29480"/>
                </a:lnTo>
                <a:lnTo>
                  <a:pt x="26540" y="29510"/>
                </a:lnTo>
                <a:lnTo>
                  <a:pt x="26540" y="29540"/>
                </a:lnTo>
                <a:lnTo>
                  <a:pt x="26550" y="29570"/>
                </a:lnTo>
                <a:lnTo>
                  <a:pt x="26620" y="29700"/>
                </a:lnTo>
                <a:lnTo>
                  <a:pt x="26630" y="29770"/>
                </a:lnTo>
                <a:lnTo>
                  <a:pt x="26560" y="29930"/>
                </a:lnTo>
                <a:lnTo>
                  <a:pt x="26510" y="29990"/>
                </a:lnTo>
                <a:lnTo>
                  <a:pt x="26500" y="30000"/>
                </a:lnTo>
                <a:lnTo>
                  <a:pt x="26460" y="29940"/>
                </a:lnTo>
                <a:lnTo>
                  <a:pt x="26380" y="29820"/>
                </a:lnTo>
                <a:lnTo>
                  <a:pt x="26220" y="29680"/>
                </a:lnTo>
                <a:lnTo>
                  <a:pt x="25920" y="29570"/>
                </a:lnTo>
                <a:lnTo>
                  <a:pt x="25680" y="29480"/>
                </a:lnTo>
                <a:lnTo>
                  <a:pt x="25670" y="29470"/>
                </a:lnTo>
                <a:lnTo>
                  <a:pt x="25570" y="29470"/>
                </a:lnTo>
                <a:lnTo>
                  <a:pt x="25390" y="29480"/>
                </a:lnTo>
                <a:lnTo>
                  <a:pt x="25320" y="29450"/>
                </a:lnTo>
                <a:lnTo>
                  <a:pt x="25260" y="29350"/>
                </a:lnTo>
                <a:lnTo>
                  <a:pt x="25270" y="29250"/>
                </a:lnTo>
                <a:lnTo>
                  <a:pt x="25330" y="29180"/>
                </a:lnTo>
                <a:lnTo>
                  <a:pt x="25420" y="29150"/>
                </a:lnTo>
                <a:lnTo>
                  <a:pt x="25740" y="29030"/>
                </a:lnTo>
                <a:lnTo>
                  <a:pt x="25720" y="28750"/>
                </a:lnTo>
                <a:lnTo>
                  <a:pt x="25620" y="28400"/>
                </a:lnTo>
                <a:lnTo>
                  <a:pt x="25640" y="28220"/>
                </a:lnTo>
                <a:lnTo>
                  <a:pt x="25670" y="28070"/>
                </a:lnTo>
                <a:lnTo>
                  <a:pt x="25750" y="28000"/>
                </a:lnTo>
                <a:lnTo>
                  <a:pt x="25860" y="27960"/>
                </a:lnTo>
                <a:lnTo>
                  <a:pt x="25950" y="27890"/>
                </a:lnTo>
                <a:lnTo>
                  <a:pt x="25970" y="27770"/>
                </a:lnTo>
                <a:lnTo>
                  <a:pt x="25900" y="27680"/>
                </a:lnTo>
                <a:lnTo>
                  <a:pt x="25820" y="27630"/>
                </a:lnTo>
                <a:lnTo>
                  <a:pt x="25780" y="27610"/>
                </a:lnTo>
                <a:lnTo>
                  <a:pt x="25730" y="27590"/>
                </a:lnTo>
                <a:lnTo>
                  <a:pt x="25690" y="27570"/>
                </a:lnTo>
                <a:lnTo>
                  <a:pt x="25540" y="27520"/>
                </a:lnTo>
                <a:lnTo>
                  <a:pt x="25360" y="27350"/>
                </a:lnTo>
                <a:lnTo>
                  <a:pt x="25210" y="27120"/>
                </a:lnTo>
                <a:lnTo>
                  <a:pt x="25200" y="27110"/>
                </a:lnTo>
                <a:lnTo>
                  <a:pt x="25190" y="27090"/>
                </a:lnTo>
                <a:lnTo>
                  <a:pt x="25040" y="26930"/>
                </a:lnTo>
                <a:lnTo>
                  <a:pt x="24800" y="26900"/>
                </a:lnTo>
                <a:lnTo>
                  <a:pt x="24570" y="26930"/>
                </a:lnTo>
                <a:lnTo>
                  <a:pt x="24110" y="26890"/>
                </a:lnTo>
                <a:lnTo>
                  <a:pt x="23370" y="27010"/>
                </a:lnTo>
                <a:lnTo>
                  <a:pt x="23280" y="27020"/>
                </a:lnTo>
                <a:lnTo>
                  <a:pt x="23260" y="27020"/>
                </a:lnTo>
                <a:lnTo>
                  <a:pt x="23200" y="27030"/>
                </a:lnTo>
                <a:lnTo>
                  <a:pt x="23190" y="27030"/>
                </a:lnTo>
                <a:lnTo>
                  <a:pt x="22990" y="27060"/>
                </a:lnTo>
                <a:lnTo>
                  <a:pt x="22710" y="27060"/>
                </a:lnTo>
                <a:lnTo>
                  <a:pt x="22580" y="27010"/>
                </a:lnTo>
                <a:lnTo>
                  <a:pt x="22370" y="26780"/>
                </a:lnTo>
                <a:lnTo>
                  <a:pt x="22240" y="26730"/>
                </a:lnTo>
                <a:lnTo>
                  <a:pt x="21970" y="26700"/>
                </a:lnTo>
                <a:lnTo>
                  <a:pt x="21820" y="26620"/>
                </a:lnTo>
                <a:lnTo>
                  <a:pt x="21750" y="26490"/>
                </a:lnTo>
                <a:lnTo>
                  <a:pt x="21690" y="25940"/>
                </a:lnTo>
                <a:lnTo>
                  <a:pt x="21640" y="25810"/>
                </a:lnTo>
                <a:lnTo>
                  <a:pt x="21560" y="25690"/>
                </a:lnTo>
                <a:lnTo>
                  <a:pt x="21230" y="25330"/>
                </a:lnTo>
                <a:lnTo>
                  <a:pt x="21220" y="25330"/>
                </a:lnTo>
                <a:lnTo>
                  <a:pt x="21100" y="25250"/>
                </a:lnTo>
                <a:lnTo>
                  <a:pt x="20960" y="25270"/>
                </a:lnTo>
                <a:lnTo>
                  <a:pt x="20810" y="25340"/>
                </a:lnTo>
                <a:lnTo>
                  <a:pt x="20790" y="25350"/>
                </a:lnTo>
                <a:lnTo>
                  <a:pt x="20660" y="25380"/>
                </a:lnTo>
                <a:lnTo>
                  <a:pt x="20500" y="25390"/>
                </a:lnTo>
                <a:lnTo>
                  <a:pt x="20260" y="25350"/>
                </a:lnTo>
                <a:lnTo>
                  <a:pt x="19890" y="25180"/>
                </a:lnTo>
                <a:lnTo>
                  <a:pt x="19540" y="24850"/>
                </a:lnTo>
                <a:lnTo>
                  <a:pt x="18450" y="23560"/>
                </a:lnTo>
                <a:lnTo>
                  <a:pt x="18400" y="23500"/>
                </a:lnTo>
                <a:lnTo>
                  <a:pt x="18270" y="23430"/>
                </a:lnTo>
                <a:lnTo>
                  <a:pt x="18170" y="23590"/>
                </a:lnTo>
                <a:lnTo>
                  <a:pt x="18100" y="24200"/>
                </a:lnTo>
                <a:lnTo>
                  <a:pt x="18000" y="24390"/>
                </a:lnTo>
                <a:lnTo>
                  <a:pt x="17980" y="24410"/>
                </a:lnTo>
                <a:lnTo>
                  <a:pt x="17760" y="24480"/>
                </a:lnTo>
                <a:lnTo>
                  <a:pt x="17490" y="24460"/>
                </a:lnTo>
                <a:lnTo>
                  <a:pt x="17220" y="24400"/>
                </a:lnTo>
                <a:lnTo>
                  <a:pt x="16750" y="24210"/>
                </a:lnTo>
                <a:lnTo>
                  <a:pt x="16650" y="24170"/>
                </a:lnTo>
                <a:lnTo>
                  <a:pt x="16520" y="24160"/>
                </a:lnTo>
                <a:lnTo>
                  <a:pt x="16420" y="24190"/>
                </a:lnTo>
                <a:lnTo>
                  <a:pt x="16140" y="24370"/>
                </a:lnTo>
                <a:lnTo>
                  <a:pt x="15940" y="24450"/>
                </a:lnTo>
                <a:lnTo>
                  <a:pt x="15840" y="24530"/>
                </a:lnTo>
                <a:lnTo>
                  <a:pt x="15790" y="24630"/>
                </a:lnTo>
                <a:lnTo>
                  <a:pt x="15820" y="24770"/>
                </a:lnTo>
                <a:lnTo>
                  <a:pt x="15920" y="24860"/>
                </a:lnTo>
                <a:lnTo>
                  <a:pt x="16590" y="25170"/>
                </a:lnTo>
                <a:lnTo>
                  <a:pt x="16770" y="25320"/>
                </a:lnTo>
                <a:lnTo>
                  <a:pt x="16940" y="25570"/>
                </a:lnTo>
                <a:lnTo>
                  <a:pt x="17080" y="25910"/>
                </a:lnTo>
                <a:lnTo>
                  <a:pt x="17470" y="26550"/>
                </a:lnTo>
                <a:lnTo>
                  <a:pt x="17690" y="26800"/>
                </a:lnTo>
                <a:lnTo>
                  <a:pt x="17750" y="26860"/>
                </a:lnTo>
                <a:lnTo>
                  <a:pt x="17770" y="26920"/>
                </a:lnTo>
                <a:lnTo>
                  <a:pt x="17750" y="26980"/>
                </a:lnTo>
                <a:lnTo>
                  <a:pt x="17690" y="27020"/>
                </a:lnTo>
                <a:lnTo>
                  <a:pt x="17660" y="27020"/>
                </a:lnTo>
                <a:lnTo>
                  <a:pt x="17340" y="27070"/>
                </a:lnTo>
                <a:lnTo>
                  <a:pt x="17260" y="27050"/>
                </a:lnTo>
                <a:lnTo>
                  <a:pt x="17250" y="27030"/>
                </a:lnTo>
                <a:lnTo>
                  <a:pt x="17200" y="26950"/>
                </a:lnTo>
                <a:lnTo>
                  <a:pt x="17200" y="26840"/>
                </a:lnTo>
                <a:lnTo>
                  <a:pt x="17230" y="26720"/>
                </a:lnTo>
                <a:lnTo>
                  <a:pt x="17240" y="26590"/>
                </a:lnTo>
                <a:lnTo>
                  <a:pt x="17220" y="26470"/>
                </a:lnTo>
                <a:lnTo>
                  <a:pt x="17180" y="26320"/>
                </a:lnTo>
                <a:lnTo>
                  <a:pt x="17050" y="26150"/>
                </a:lnTo>
                <a:lnTo>
                  <a:pt x="16870" y="26020"/>
                </a:lnTo>
                <a:lnTo>
                  <a:pt x="16350" y="25770"/>
                </a:lnTo>
                <a:lnTo>
                  <a:pt x="16340" y="25760"/>
                </a:lnTo>
                <a:lnTo>
                  <a:pt x="16230" y="25750"/>
                </a:lnTo>
                <a:lnTo>
                  <a:pt x="16180" y="25750"/>
                </a:lnTo>
                <a:lnTo>
                  <a:pt x="16130" y="25760"/>
                </a:lnTo>
                <a:lnTo>
                  <a:pt x="15940" y="25840"/>
                </a:lnTo>
                <a:lnTo>
                  <a:pt x="15860" y="25850"/>
                </a:lnTo>
                <a:lnTo>
                  <a:pt x="15770" y="25800"/>
                </a:lnTo>
                <a:lnTo>
                  <a:pt x="15650" y="25620"/>
                </a:lnTo>
                <a:lnTo>
                  <a:pt x="15570" y="25550"/>
                </a:lnTo>
                <a:lnTo>
                  <a:pt x="15470" y="25510"/>
                </a:lnTo>
                <a:lnTo>
                  <a:pt x="15350" y="25510"/>
                </a:lnTo>
                <a:lnTo>
                  <a:pt x="15240" y="25530"/>
                </a:lnTo>
                <a:lnTo>
                  <a:pt x="15140" y="25570"/>
                </a:lnTo>
                <a:lnTo>
                  <a:pt x="15080" y="25640"/>
                </a:lnTo>
                <a:lnTo>
                  <a:pt x="15080" y="25650"/>
                </a:lnTo>
                <a:lnTo>
                  <a:pt x="15060" y="25690"/>
                </a:lnTo>
                <a:lnTo>
                  <a:pt x="15040" y="25730"/>
                </a:lnTo>
                <a:lnTo>
                  <a:pt x="14900" y="25880"/>
                </a:lnTo>
                <a:lnTo>
                  <a:pt x="14830" y="25920"/>
                </a:lnTo>
                <a:lnTo>
                  <a:pt x="14760" y="25950"/>
                </a:lnTo>
                <a:lnTo>
                  <a:pt x="14670" y="26030"/>
                </a:lnTo>
                <a:lnTo>
                  <a:pt x="14690" y="26150"/>
                </a:lnTo>
                <a:lnTo>
                  <a:pt x="14700" y="26220"/>
                </a:lnTo>
                <a:lnTo>
                  <a:pt x="14810" y="26460"/>
                </a:lnTo>
                <a:lnTo>
                  <a:pt x="14820" y="26570"/>
                </a:lnTo>
                <a:lnTo>
                  <a:pt x="14770" y="26740"/>
                </a:lnTo>
                <a:lnTo>
                  <a:pt x="14560" y="27240"/>
                </a:lnTo>
                <a:lnTo>
                  <a:pt x="14480" y="27320"/>
                </a:lnTo>
                <a:lnTo>
                  <a:pt x="14410" y="27340"/>
                </a:lnTo>
                <a:lnTo>
                  <a:pt x="14330" y="27370"/>
                </a:lnTo>
                <a:lnTo>
                  <a:pt x="14280" y="27390"/>
                </a:lnTo>
                <a:lnTo>
                  <a:pt x="14230" y="27480"/>
                </a:lnTo>
                <a:lnTo>
                  <a:pt x="14270" y="27590"/>
                </a:lnTo>
                <a:lnTo>
                  <a:pt x="14340" y="27670"/>
                </a:lnTo>
                <a:lnTo>
                  <a:pt x="14360" y="27740"/>
                </a:lnTo>
                <a:lnTo>
                  <a:pt x="14240" y="27820"/>
                </a:lnTo>
                <a:lnTo>
                  <a:pt x="14140" y="27850"/>
                </a:lnTo>
                <a:lnTo>
                  <a:pt x="14130" y="27850"/>
                </a:lnTo>
                <a:lnTo>
                  <a:pt x="13860" y="27830"/>
                </a:lnTo>
                <a:lnTo>
                  <a:pt x="13780" y="27830"/>
                </a:lnTo>
                <a:lnTo>
                  <a:pt x="13670" y="27850"/>
                </a:lnTo>
                <a:lnTo>
                  <a:pt x="13380" y="28000"/>
                </a:lnTo>
                <a:lnTo>
                  <a:pt x="13250" y="28020"/>
                </a:lnTo>
                <a:lnTo>
                  <a:pt x="13200" y="28040"/>
                </a:lnTo>
                <a:lnTo>
                  <a:pt x="13130" y="28050"/>
                </a:lnTo>
                <a:lnTo>
                  <a:pt x="12380" y="27920"/>
                </a:lnTo>
                <a:lnTo>
                  <a:pt x="11880" y="27940"/>
                </a:lnTo>
                <a:lnTo>
                  <a:pt x="11380" y="28180"/>
                </a:lnTo>
                <a:lnTo>
                  <a:pt x="10950" y="28600"/>
                </a:lnTo>
                <a:lnTo>
                  <a:pt x="10660" y="29150"/>
                </a:lnTo>
                <a:lnTo>
                  <a:pt x="10460" y="29450"/>
                </a:lnTo>
                <a:lnTo>
                  <a:pt x="10240" y="29610"/>
                </a:lnTo>
                <a:lnTo>
                  <a:pt x="10130" y="29670"/>
                </a:lnTo>
                <a:lnTo>
                  <a:pt x="9960" y="29750"/>
                </a:lnTo>
                <a:lnTo>
                  <a:pt x="9730" y="29850"/>
                </a:lnTo>
                <a:lnTo>
                  <a:pt x="9580" y="30060"/>
                </a:lnTo>
                <a:lnTo>
                  <a:pt x="9580" y="30340"/>
                </a:lnTo>
                <a:lnTo>
                  <a:pt x="9680" y="30810"/>
                </a:lnTo>
                <a:lnTo>
                  <a:pt x="9700" y="30900"/>
                </a:lnTo>
                <a:lnTo>
                  <a:pt x="9700" y="30950"/>
                </a:lnTo>
                <a:lnTo>
                  <a:pt x="9690" y="31160"/>
                </a:lnTo>
                <a:lnTo>
                  <a:pt x="9650" y="31390"/>
                </a:lnTo>
                <a:lnTo>
                  <a:pt x="9640" y="31620"/>
                </a:lnTo>
                <a:lnTo>
                  <a:pt x="9730" y="31870"/>
                </a:lnTo>
                <a:lnTo>
                  <a:pt x="9850" y="32060"/>
                </a:lnTo>
                <a:lnTo>
                  <a:pt x="9910" y="32250"/>
                </a:lnTo>
                <a:lnTo>
                  <a:pt x="9930" y="32450"/>
                </a:lnTo>
                <a:lnTo>
                  <a:pt x="9930" y="32700"/>
                </a:lnTo>
                <a:lnTo>
                  <a:pt x="9950" y="32900"/>
                </a:lnTo>
                <a:lnTo>
                  <a:pt x="10020" y="33100"/>
                </a:lnTo>
                <a:lnTo>
                  <a:pt x="10040" y="33130"/>
                </a:lnTo>
                <a:lnTo>
                  <a:pt x="10130" y="33270"/>
                </a:lnTo>
                <a:lnTo>
                  <a:pt x="10240" y="33400"/>
                </a:lnTo>
                <a:lnTo>
                  <a:pt x="10320" y="33460"/>
                </a:lnTo>
                <a:lnTo>
                  <a:pt x="10400" y="33500"/>
                </a:lnTo>
                <a:lnTo>
                  <a:pt x="10500" y="33520"/>
                </a:lnTo>
                <a:lnTo>
                  <a:pt x="10660" y="33560"/>
                </a:lnTo>
                <a:lnTo>
                  <a:pt x="10690" y="33580"/>
                </a:lnTo>
                <a:lnTo>
                  <a:pt x="10700" y="33590"/>
                </a:lnTo>
                <a:lnTo>
                  <a:pt x="10690" y="33640"/>
                </a:lnTo>
                <a:lnTo>
                  <a:pt x="10630" y="33710"/>
                </a:lnTo>
                <a:lnTo>
                  <a:pt x="10520" y="33790"/>
                </a:lnTo>
                <a:lnTo>
                  <a:pt x="10270" y="33920"/>
                </a:lnTo>
                <a:lnTo>
                  <a:pt x="10170" y="34040"/>
                </a:lnTo>
                <a:lnTo>
                  <a:pt x="10010" y="34340"/>
                </a:lnTo>
                <a:lnTo>
                  <a:pt x="9950" y="34370"/>
                </a:lnTo>
                <a:lnTo>
                  <a:pt x="9900" y="34400"/>
                </a:lnTo>
                <a:lnTo>
                  <a:pt x="9420" y="34300"/>
                </a:lnTo>
                <a:lnTo>
                  <a:pt x="9250" y="34260"/>
                </a:lnTo>
                <a:lnTo>
                  <a:pt x="8750" y="34160"/>
                </a:lnTo>
                <a:lnTo>
                  <a:pt x="7570" y="34090"/>
                </a:lnTo>
                <a:lnTo>
                  <a:pt x="7380" y="34080"/>
                </a:lnTo>
                <a:lnTo>
                  <a:pt x="6280" y="34020"/>
                </a:lnTo>
                <a:lnTo>
                  <a:pt x="5290" y="33970"/>
                </a:lnTo>
                <a:lnTo>
                  <a:pt x="4720" y="33940"/>
                </a:lnTo>
                <a:lnTo>
                  <a:pt x="4550" y="33930"/>
                </a:lnTo>
                <a:lnTo>
                  <a:pt x="4550" y="33900"/>
                </a:lnTo>
                <a:lnTo>
                  <a:pt x="4550" y="17500"/>
                </a:lnTo>
                <a:lnTo>
                  <a:pt x="4550" y="11570"/>
                </a:lnTo>
                <a:lnTo>
                  <a:pt x="4550" y="7170"/>
                </a:lnTo>
                <a:lnTo>
                  <a:pt x="8230" y="5990"/>
                </a:lnTo>
                <a:lnTo>
                  <a:pt x="9730" y="5500"/>
                </a:lnTo>
                <a:lnTo>
                  <a:pt x="12580" y="4580"/>
                </a:lnTo>
                <a:lnTo>
                  <a:pt x="13050" y="4440"/>
                </a:lnTo>
                <a:lnTo>
                  <a:pt x="13710" y="4230"/>
                </a:lnTo>
                <a:lnTo>
                  <a:pt x="14370" y="4030"/>
                </a:lnTo>
                <a:lnTo>
                  <a:pt x="15040" y="3830"/>
                </a:lnTo>
                <a:lnTo>
                  <a:pt x="15340" y="3730"/>
                </a:lnTo>
                <a:lnTo>
                  <a:pt x="15650" y="3640"/>
                </a:lnTo>
                <a:lnTo>
                  <a:pt x="15950" y="3550"/>
                </a:lnTo>
                <a:lnTo>
                  <a:pt x="16260" y="3460"/>
                </a:lnTo>
                <a:lnTo>
                  <a:pt x="16580" y="3370"/>
                </a:lnTo>
                <a:lnTo>
                  <a:pt x="16900" y="3270"/>
                </a:lnTo>
                <a:lnTo>
                  <a:pt x="17220" y="3180"/>
                </a:lnTo>
                <a:lnTo>
                  <a:pt x="17540" y="3090"/>
                </a:lnTo>
                <a:lnTo>
                  <a:pt x="17970" y="2960"/>
                </a:lnTo>
                <a:lnTo>
                  <a:pt x="18090" y="2980"/>
                </a:lnTo>
                <a:lnTo>
                  <a:pt x="18240" y="3040"/>
                </a:lnTo>
                <a:lnTo>
                  <a:pt x="18270" y="3060"/>
                </a:lnTo>
                <a:lnTo>
                  <a:pt x="18230" y="3120"/>
                </a:lnTo>
                <a:lnTo>
                  <a:pt x="18190" y="3170"/>
                </a:lnTo>
                <a:lnTo>
                  <a:pt x="18180" y="3230"/>
                </a:lnTo>
                <a:lnTo>
                  <a:pt x="18170" y="3350"/>
                </a:lnTo>
                <a:lnTo>
                  <a:pt x="18140" y="3490"/>
                </a:lnTo>
                <a:lnTo>
                  <a:pt x="18110" y="3560"/>
                </a:lnTo>
                <a:lnTo>
                  <a:pt x="18090" y="3630"/>
                </a:lnTo>
                <a:lnTo>
                  <a:pt x="18080" y="3680"/>
                </a:lnTo>
                <a:lnTo>
                  <a:pt x="18080" y="3790"/>
                </a:lnTo>
                <a:lnTo>
                  <a:pt x="18060" y="3920"/>
                </a:lnTo>
                <a:lnTo>
                  <a:pt x="18060" y="3980"/>
                </a:lnTo>
                <a:lnTo>
                  <a:pt x="18060" y="3990"/>
                </a:lnTo>
                <a:lnTo>
                  <a:pt x="18060" y="4110"/>
                </a:lnTo>
                <a:lnTo>
                  <a:pt x="18050" y="4140"/>
                </a:lnTo>
                <a:lnTo>
                  <a:pt x="17970" y="4200"/>
                </a:lnTo>
                <a:lnTo>
                  <a:pt x="17930" y="4240"/>
                </a:lnTo>
                <a:lnTo>
                  <a:pt x="17800" y="4430"/>
                </a:lnTo>
                <a:lnTo>
                  <a:pt x="17750" y="4460"/>
                </a:lnTo>
                <a:lnTo>
                  <a:pt x="17730" y="4480"/>
                </a:lnTo>
                <a:lnTo>
                  <a:pt x="17640" y="4550"/>
                </a:lnTo>
                <a:lnTo>
                  <a:pt x="17570" y="4700"/>
                </a:lnTo>
                <a:lnTo>
                  <a:pt x="17360" y="4990"/>
                </a:lnTo>
                <a:lnTo>
                  <a:pt x="17340" y="5040"/>
                </a:lnTo>
                <a:lnTo>
                  <a:pt x="17330" y="5100"/>
                </a:lnTo>
                <a:lnTo>
                  <a:pt x="17310" y="5280"/>
                </a:lnTo>
                <a:lnTo>
                  <a:pt x="17320" y="5410"/>
                </a:lnTo>
                <a:lnTo>
                  <a:pt x="17290" y="5500"/>
                </a:lnTo>
                <a:lnTo>
                  <a:pt x="17200" y="5650"/>
                </a:lnTo>
                <a:lnTo>
                  <a:pt x="17160" y="5860"/>
                </a:lnTo>
                <a:lnTo>
                  <a:pt x="17120" y="6190"/>
                </a:lnTo>
                <a:lnTo>
                  <a:pt x="17040" y="6400"/>
                </a:lnTo>
                <a:lnTo>
                  <a:pt x="16880" y="6600"/>
                </a:lnTo>
                <a:lnTo>
                  <a:pt x="16800" y="6710"/>
                </a:lnTo>
                <a:lnTo>
                  <a:pt x="16800" y="6730"/>
                </a:lnTo>
                <a:lnTo>
                  <a:pt x="16770" y="6800"/>
                </a:lnTo>
                <a:lnTo>
                  <a:pt x="16740" y="6960"/>
                </a:lnTo>
                <a:lnTo>
                  <a:pt x="16740" y="7060"/>
                </a:lnTo>
                <a:lnTo>
                  <a:pt x="16670" y="7260"/>
                </a:lnTo>
                <a:lnTo>
                  <a:pt x="16640" y="7450"/>
                </a:lnTo>
                <a:lnTo>
                  <a:pt x="16540" y="7580"/>
                </a:lnTo>
                <a:lnTo>
                  <a:pt x="16400" y="7860"/>
                </a:lnTo>
                <a:lnTo>
                  <a:pt x="16400" y="7910"/>
                </a:lnTo>
                <a:lnTo>
                  <a:pt x="16360" y="8010"/>
                </a:lnTo>
                <a:lnTo>
                  <a:pt x="16330" y="8150"/>
                </a:lnTo>
                <a:lnTo>
                  <a:pt x="16320" y="8320"/>
                </a:lnTo>
                <a:lnTo>
                  <a:pt x="16360" y="8700"/>
                </a:lnTo>
                <a:lnTo>
                  <a:pt x="16410" y="8930"/>
                </a:lnTo>
                <a:lnTo>
                  <a:pt x="16510" y="9190"/>
                </a:lnTo>
                <a:lnTo>
                  <a:pt x="16640" y="9500"/>
                </a:lnTo>
                <a:lnTo>
                  <a:pt x="16830" y="9940"/>
                </a:lnTo>
                <a:lnTo>
                  <a:pt x="16850" y="10140"/>
                </a:lnTo>
                <a:lnTo>
                  <a:pt x="16810" y="10380"/>
                </a:lnTo>
                <a:lnTo>
                  <a:pt x="16760" y="10460"/>
                </a:lnTo>
                <a:lnTo>
                  <a:pt x="16680" y="10440"/>
                </a:lnTo>
                <a:lnTo>
                  <a:pt x="16610" y="10430"/>
                </a:lnTo>
                <a:lnTo>
                  <a:pt x="16540" y="10480"/>
                </a:lnTo>
                <a:lnTo>
                  <a:pt x="16450" y="10620"/>
                </a:lnTo>
                <a:lnTo>
                  <a:pt x="16410" y="10720"/>
                </a:lnTo>
                <a:lnTo>
                  <a:pt x="16390" y="10860"/>
                </a:lnTo>
                <a:lnTo>
                  <a:pt x="16400" y="11200"/>
                </a:lnTo>
                <a:lnTo>
                  <a:pt x="16450" y="11340"/>
                </a:lnTo>
                <a:lnTo>
                  <a:pt x="16530" y="11420"/>
                </a:lnTo>
                <a:lnTo>
                  <a:pt x="16620" y="11450"/>
                </a:lnTo>
                <a:lnTo>
                  <a:pt x="16760" y="11470"/>
                </a:lnTo>
                <a:lnTo>
                  <a:pt x="16980" y="11470"/>
                </a:lnTo>
                <a:lnTo>
                  <a:pt x="17080" y="11470"/>
                </a:lnTo>
                <a:lnTo>
                  <a:pt x="17360" y="11320"/>
                </a:lnTo>
                <a:lnTo>
                  <a:pt x="17710" y="10870"/>
                </a:lnTo>
                <a:lnTo>
                  <a:pt x="17930" y="10390"/>
                </a:lnTo>
                <a:lnTo>
                  <a:pt x="18040" y="9730"/>
                </a:lnTo>
                <a:lnTo>
                  <a:pt x="18220" y="9000"/>
                </a:lnTo>
                <a:lnTo>
                  <a:pt x="18130" y="8880"/>
                </a:lnTo>
                <a:lnTo>
                  <a:pt x="18300" y="8880"/>
                </a:lnTo>
                <a:lnTo>
                  <a:pt x="18390" y="8750"/>
                </a:lnTo>
                <a:lnTo>
                  <a:pt x="18460" y="8540"/>
                </a:lnTo>
                <a:lnTo>
                  <a:pt x="18450" y="8260"/>
                </a:lnTo>
                <a:lnTo>
                  <a:pt x="18380" y="8100"/>
                </a:lnTo>
                <a:lnTo>
                  <a:pt x="18220" y="7950"/>
                </a:lnTo>
                <a:lnTo>
                  <a:pt x="18160" y="7810"/>
                </a:lnTo>
                <a:lnTo>
                  <a:pt x="18170" y="7700"/>
                </a:lnTo>
                <a:lnTo>
                  <a:pt x="18270" y="7550"/>
                </a:lnTo>
                <a:lnTo>
                  <a:pt x="18290" y="7370"/>
                </a:lnTo>
                <a:lnTo>
                  <a:pt x="18270" y="7250"/>
                </a:lnTo>
                <a:lnTo>
                  <a:pt x="18170" y="7140"/>
                </a:lnTo>
                <a:lnTo>
                  <a:pt x="18050" y="7120"/>
                </a:lnTo>
                <a:lnTo>
                  <a:pt x="18560" y="6630"/>
                </a:lnTo>
                <a:lnTo>
                  <a:pt x="18700" y="6400"/>
                </a:lnTo>
                <a:lnTo>
                  <a:pt x="18770" y="6200"/>
                </a:lnTo>
                <a:lnTo>
                  <a:pt x="18770" y="6060"/>
                </a:lnTo>
                <a:lnTo>
                  <a:pt x="18670" y="5640"/>
                </a:lnTo>
                <a:lnTo>
                  <a:pt x="18550" y="5350"/>
                </a:lnTo>
                <a:lnTo>
                  <a:pt x="18490" y="5190"/>
                </a:lnTo>
                <a:lnTo>
                  <a:pt x="18490" y="4900"/>
                </a:lnTo>
                <a:lnTo>
                  <a:pt x="18530" y="4510"/>
                </a:lnTo>
                <a:lnTo>
                  <a:pt x="18660" y="3870"/>
                </a:lnTo>
                <a:lnTo>
                  <a:pt x="18710" y="3710"/>
                </a:lnTo>
                <a:lnTo>
                  <a:pt x="18920" y="3510"/>
                </a:lnTo>
                <a:lnTo>
                  <a:pt x="19090" y="3620"/>
                </a:lnTo>
                <a:lnTo>
                  <a:pt x="19610" y="3970"/>
                </a:lnTo>
                <a:lnTo>
                  <a:pt x="20280" y="4430"/>
                </a:lnTo>
                <a:lnTo>
                  <a:pt x="20740" y="4740"/>
                </a:lnTo>
                <a:lnTo>
                  <a:pt x="21090" y="4970"/>
                </a:lnTo>
                <a:lnTo>
                  <a:pt x="22000" y="5590"/>
                </a:lnTo>
                <a:lnTo>
                  <a:pt x="22990" y="6250"/>
                </a:lnTo>
                <a:lnTo>
                  <a:pt x="23520" y="6610"/>
                </a:lnTo>
                <a:lnTo>
                  <a:pt x="29610" y="11110"/>
                </a:lnTo>
                <a:lnTo>
                  <a:pt x="30900" y="12070"/>
                </a:lnTo>
                <a:lnTo>
                  <a:pt x="31020" y="12150"/>
                </a:lnTo>
                <a:lnTo>
                  <a:pt x="31530" y="12530"/>
                </a:lnTo>
                <a:lnTo>
                  <a:pt x="31550" y="12690"/>
                </a:lnTo>
                <a:lnTo>
                  <a:pt x="31600" y="12860"/>
                </a:lnTo>
                <a:lnTo>
                  <a:pt x="31910" y="13370"/>
                </a:lnTo>
                <a:lnTo>
                  <a:pt x="32520" y="14030"/>
                </a:lnTo>
                <a:lnTo>
                  <a:pt x="32810" y="14340"/>
                </a:lnTo>
                <a:lnTo>
                  <a:pt x="33100" y="14660"/>
                </a:lnTo>
                <a:lnTo>
                  <a:pt x="33470" y="15080"/>
                </a:lnTo>
                <a:lnTo>
                  <a:pt x="33780" y="15440"/>
                </a:lnTo>
                <a:lnTo>
                  <a:pt x="34080" y="15790"/>
                </a:lnTo>
                <a:lnTo>
                  <a:pt x="34390" y="16140"/>
                </a:lnTo>
                <a:lnTo>
                  <a:pt x="34690" y="16490"/>
                </a:lnTo>
                <a:lnTo>
                  <a:pt x="34990" y="16840"/>
                </a:lnTo>
                <a:lnTo>
                  <a:pt x="35290" y="17180"/>
                </a:lnTo>
                <a:lnTo>
                  <a:pt x="35580" y="17530"/>
                </a:lnTo>
                <a:lnTo>
                  <a:pt x="35880" y="17870"/>
                </a:lnTo>
                <a:lnTo>
                  <a:pt x="36280" y="18330"/>
                </a:lnTo>
                <a:lnTo>
                  <a:pt x="36390" y="18370"/>
                </a:lnTo>
                <a:lnTo>
                  <a:pt x="36490" y="18420"/>
                </a:lnTo>
                <a:lnTo>
                  <a:pt x="36510" y="18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Navoi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61580" y="35110"/>
                </a:moveTo>
                <a:lnTo>
                  <a:pt x="61580" y="35130"/>
                </a:lnTo>
                <a:lnTo>
                  <a:pt x="60930" y="35400"/>
                </a:lnTo>
                <a:lnTo>
                  <a:pt x="60890" y="35510"/>
                </a:lnTo>
                <a:lnTo>
                  <a:pt x="60820" y="35590"/>
                </a:lnTo>
                <a:lnTo>
                  <a:pt x="60910" y="36570"/>
                </a:lnTo>
                <a:lnTo>
                  <a:pt x="60920" y="36610"/>
                </a:lnTo>
                <a:lnTo>
                  <a:pt x="60930" y="36640"/>
                </a:lnTo>
                <a:lnTo>
                  <a:pt x="60960" y="36700"/>
                </a:lnTo>
                <a:lnTo>
                  <a:pt x="61010" y="36760"/>
                </a:lnTo>
                <a:lnTo>
                  <a:pt x="61040" y="36780"/>
                </a:lnTo>
                <a:lnTo>
                  <a:pt x="61110" y="36820"/>
                </a:lnTo>
                <a:lnTo>
                  <a:pt x="61590" y="36950"/>
                </a:lnTo>
                <a:lnTo>
                  <a:pt x="61620" y="36980"/>
                </a:lnTo>
                <a:lnTo>
                  <a:pt x="61640" y="37000"/>
                </a:lnTo>
                <a:lnTo>
                  <a:pt x="61650" y="37040"/>
                </a:lnTo>
                <a:lnTo>
                  <a:pt x="61650" y="37090"/>
                </a:lnTo>
                <a:lnTo>
                  <a:pt x="61650" y="37160"/>
                </a:lnTo>
                <a:lnTo>
                  <a:pt x="61640" y="37280"/>
                </a:lnTo>
                <a:lnTo>
                  <a:pt x="61640" y="37400"/>
                </a:lnTo>
                <a:lnTo>
                  <a:pt x="61650" y="37430"/>
                </a:lnTo>
                <a:lnTo>
                  <a:pt x="61690" y="37550"/>
                </a:lnTo>
                <a:lnTo>
                  <a:pt x="61810" y="37760"/>
                </a:lnTo>
                <a:lnTo>
                  <a:pt x="61660" y="38140"/>
                </a:lnTo>
                <a:lnTo>
                  <a:pt x="60850" y="39720"/>
                </a:lnTo>
                <a:lnTo>
                  <a:pt x="60750" y="39620"/>
                </a:lnTo>
                <a:lnTo>
                  <a:pt x="60690" y="39540"/>
                </a:lnTo>
                <a:lnTo>
                  <a:pt x="60670" y="39500"/>
                </a:lnTo>
                <a:lnTo>
                  <a:pt x="60660" y="39470"/>
                </a:lnTo>
                <a:lnTo>
                  <a:pt x="60650" y="39450"/>
                </a:lnTo>
                <a:lnTo>
                  <a:pt x="60650" y="39420"/>
                </a:lnTo>
                <a:lnTo>
                  <a:pt x="60680" y="39310"/>
                </a:lnTo>
                <a:lnTo>
                  <a:pt x="60690" y="39240"/>
                </a:lnTo>
                <a:lnTo>
                  <a:pt x="60680" y="39210"/>
                </a:lnTo>
                <a:lnTo>
                  <a:pt x="60660" y="39180"/>
                </a:lnTo>
                <a:lnTo>
                  <a:pt x="60480" y="38970"/>
                </a:lnTo>
                <a:lnTo>
                  <a:pt x="60330" y="38840"/>
                </a:lnTo>
                <a:lnTo>
                  <a:pt x="60270" y="38810"/>
                </a:lnTo>
                <a:lnTo>
                  <a:pt x="60230" y="38800"/>
                </a:lnTo>
                <a:lnTo>
                  <a:pt x="60180" y="38820"/>
                </a:lnTo>
                <a:lnTo>
                  <a:pt x="59790" y="39080"/>
                </a:lnTo>
                <a:lnTo>
                  <a:pt x="59670" y="39140"/>
                </a:lnTo>
                <a:lnTo>
                  <a:pt x="59570" y="39150"/>
                </a:lnTo>
                <a:lnTo>
                  <a:pt x="59480" y="39140"/>
                </a:lnTo>
                <a:lnTo>
                  <a:pt x="59390" y="39100"/>
                </a:lnTo>
                <a:lnTo>
                  <a:pt x="59290" y="39050"/>
                </a:lnTo>
                <a:lnTo>
                  <a:pt x="59180" y="38970"/>
                </a:lnTo>
                <a:lnTo>
                  <a:pt x="59100" y="38930"/>
                </a:lnTo>
                <a:lnTo>
                  <a:pt x="59030" y="38920"/>
                </a:lnTo>
                <a:lnTo>
                  <a:pt x="58960" y="38940"/>
                </a:lnTo>
                <a:lnTo>
                  <a:pt x="58890" y="38990"/>
                </a:lnTo>
                <a:lnTo>
                  <a:pt x="58830" y="39060"/>
                </a:lnTo>
                <a:lnTo>
                  <a:pt x="58780" y="39140"/>
                </a:lnTo>
                <a:lnTo>
                  <a:pt x="58740" y="39230"/>
                </a:lnTo>
                <a:lnTo>
                  <a:pt x="58670" y="39420"/>
                </a:lnTo>
                <a:lnTo>
                  <a:pt x="58650" y="39530"/>
                </a:lnTo>
                <a:lnTo>
                  <a:pt x="58650" y="39640"/>
                </a:lnTo>
                <a:lnTo>
                  <a:pt x="58700" y="39770"/>
                </a:lnTo>
                <a:lnTo>
                  <a:pt x="58740" y="39830"/>
                </a:lnTo>
                <a:lnTo>
                  <a:pt x="58760" y="39880"/>
                </a:lnTo>
                <a:lnTo>
                  <a:pt x="58760" y="39940"/>
                </a:lnTo>
                <a:lnTo>
                  <a:pt x="58710" y="40020"/>
                </a:lnTo>
                <a:lnTo>
                  <a:pt x="58680" y="40050"/>
                </a:lnTo>
                <a:lnTo>
                  <a:pt x="58570" y="40100"/>
                </a:lnTo>
                <a:lnTo>
                  <a:pt x="58550" y="40140"/>
                </a:lnTo>
                <a:lnTo>
                  <a:pt x="58540" y="40200"/>
                </a:lnTo>
                <a:lnTo>
                  <a:pt x="58600" y="40360"/>
                </a:lnTo>
                <a:lnTo>
                  <a:pt x="58620" y="40610"/>
                </a:lnTo>
                <a:lnTo>
                  <a:pt x="58580" y="40760"/>
                </a:lnTo>
                <a:lnTo>
                  <a:pt x="58510" y="40920"/>
                </a:lnTo>
                <a:lnTo>
                  <a:pt x="58510" y="40960"/>
                </a:lnTo>
                <a:lnTo>
                  <a:pt x="58520" y="41010"/>
                </a:lnTo>
                <a:lnTo>
                  <a:pt x="58540" y="41050"/>
                </a:lnTo>
                <a:lnTo>
                  <a:pt x="58620" y="41120"/>
                </a:lnTo>
                <a:lnTo>
                  <a:pt x="58610" y="41180"/>
                </a:lnTo>
                <a:lnTo>
                  <a:pt x="58590" y="41230"/>
                </a:lnTo>
                <a:lnTo>
                  <a:pt x="58450" y="41420"/>
                </a:lnTo>
                <a:lnTo>
                  <a:pt x="58410" y="41510"/>
                </a:lnTo>
                <a:lnTo>
                  <a:pt x="58380" y="41600"/>
                </a:lnTo>
                <a:lnTo>
                  <a:pt x="58330" y="41760"/>
                </a:lnTo>
                <a:lnTo>
                  <a:pt x="58200" y="42080"/>
                </a:lnTo>
                <a:lnTo>
                  <a:pt x="58190" y="42140"/>
                </a:lnTo>
                <a:lnTo>
                  <a:pt x="58200" y="42170"/>
                </a:lnTo>
                <a:lnTo>
                  <a:pt x="58220" y="42190"/>
                </a:lnTo>
                <a:lnTo>
                  <a:pt x="58260" y="42190"/>
                </a:lnTo>
                <a:lnTo>
                  <a:pt x="58360" y="42170"/>
                </a:lnTo>
                <a:lnTo>
                  <a:pt x="58400" y="42170"/>
                </a:lnTo>
                <a:lnTo>
                  <a:pt x="58460" y="42180"/>
                </a:lnTo>
                <a:lnTo>
                  <a:pt x="58490" y="42200"/>
                </a:lnTo>
                <a:lnTo>
                  <a:pt x="58520" y="42240"/>
                </a:lnTo>
                <a:lnTo>
                  <a:pt x="58540" y="42280"/>
                </a:lnTo>
                <a:lnTo>
                  <a:pt x="58540" y="42340"/>
                </a:lnTo>
                <a:lnTo>
                  <a:pt x="58510" y="42390"/>
                </a:lnTo>
                <a:lnTo>
                  <a:pt x="58460" y="42450"/>
                </a:lnTo>
                <a:lnTo>
                  <a:pt x="58120" y="42770"/>
                </a:lnTo>
                <a:lnTo>
                  <a:pt x="58060" y="42800"/>
                </a:lnTo>
                <a:lnTo>
                  <a:pt x="56920" y="43050"/>
                </a:lnTo>
                <a:lnTo>
                  <a:pt x="56690" y="43000"/>
                </a:lnTo>
                <a:lnTo>
                  <a:pt x="56460" y="42860"/>
                </a:lnTo>
                <a:lnTo>
                  <a:pt x="56350" y="42890"/>
                </a:lnTo>
                <a:lnTo>
                  <a:pt x="56250" y="42840"/>
                </a:lnTo>
                <a:lnTo>
                  <a:pt x="56150" y="42760"/>
                </a:lnTo>
                <a:lnTo>
                  <a:pt x="55930" y="42680"/>
                </a:lnTo>
                <a:lnTo>
                  <a:pt x="55850" y="42590"/>
                </a:lnTo>
                <a:lnTo>
                  <a:pt x="55710" y="42400"/>
                </a:lnTo>
                <a:lnTo>
                  <a:pt x="55660" y="42390"/>
                </a:lnTo>
                <a:lnTo>
                  <a:pt x="55640" y="42380"/>
                </a:lnTo>
                <a:lnTo>
                  <a:pt x="55540" y="42360"/>
                </a:lnTo>
                <a:lnTo>
                  <a:pt x="55050" y="42150"/>
                </a:lnTo>
                <a:lnTo>
                  <a:pt x="54980" y="42140"/>
                </a:lnTo>
                <a:lnTo>
                  <a:pt x="54940" y="42160"/>
                </a:lnTo>
                <a:lnTo>
                  <a:pt x="54910" y="42190"/>
                </a:lnTo>
                <a:lnTo>
                  <a:pt x="54880" y="42260"/>
                </a:lnTo>
                <a:lnTo>
                  <a:pt x="54870" y="42300"/>
                </a:lnTo>
                <a:lnTo>
                  <a:pt x="54860" y="42340"/>
                </a:lnTo>
                <a:lnTo>
                  <a:pt x="54860" y="42420"/>
                </a:lnTo>
                <a:lnTo>
                  <a:pt x="54850" y="42560"/>
                </a:lnTo>
                <a:lnTo>
                  <a:pt x="54840" y="42600"/>
                </a:lnTo>
                <a:lnTo>
                  <a:pt x="54830" y="42630"/>
                </a:lnTo>
                <a:lnTo>
                  <a:pt x="54820" y="42650"/>
                </a:lnTo>
                <a:lnTo>
                  <a:pt x="54810" y="42690"/>
                </a:lnTo>
                <a:lnTo>
                  <a:pt x="54670" y="42890"/>
                </a:lnTo>
                <a:lnTo>
                  <a:pt x="54670" y="42940"/>
                </a:lnTo>
                <a:lnTo>
                  <a:pt x="54690" y="42960"/>
                </a:lnTo>
                <a:lnTo>
                  <a:pt x="54720" y="42970"/>
                </a:lnTo>
                <a:lnTo>
                  <a:pt x="54760" y="42980"/>
                </a:lnTo>
                <a:lnTo>
                  <a:pt x="54790" y="42990"/>
                </a:lnTo>
                <a:lnTo>
                  <a:pt x="54810" y="43020"/>
                </a:lnTo>
                <a:lnTo>
                  <a:pt x="54820" y="43050"/>
                </a:lnTo>
                <a:lnTo>
                  <a:pt x="54810" y="43090"/>
                </a:lnTo>
                <a:lnTo>
                  <a:pt x="54790" y="43150"/>
                </a:lnTo>
                <a:lnTo>
                  <a:pt x="54710" y="43330"/>
                </a:lnTo>
                <a:lnTo>
                  <a:pt x="54690" y="43370"/>
                </a:lnTo>
                <a:lnTo>
                  <a:pt x="54600" y="43730"/>
                </a:lnTo>
                <a:lnTo>
                  <a:pt x="54570" y="43810"/>
                </a:lnTo>
                <a:lnTo>
                  <a:pt x="54520" y="43840"/>
                </a:lnTo>
                <a:lnTo>
                  <a:pt x="54450" y="43860"/>
                </a:lnTo>
                <a:lnTo>
                  <a:pt x="54300" y="43870"/>
                </a:lnTo>
                <a:lnTo>
                  <a:pt x="54150" y="43840"/>
                </a:lnTo>
                <a:lnTo>
                  <a:pt x="54000" y="43770"/>
                </a:lnTo>
                <a:lnTo>
                  <a:pt x="53820" y="43670"/>
                </a:lnTo>
                <a:lnTo>
                  <a:pt x="53780" y="43670"/>
                </a:lnTo>
                <a:lnTo>
                  <a:pt x="53750" y="43680"/>
                </a:lnTo>
                <a:lnTo>
                  <a:pt x="53720" y="43730"/>
                </a:lnTo>
                <a:lnTo>
                  <a:pt x="53700" y="43770"/>
                </a:lnTo>
                <a:lnTo>
                  <a:pt x="53680" y="43890"/>
                </a:lnTo>
                <a:lnTo>
                  <a:pt x="53640" y="43930"/>
                </a:lnTo>
                <a:lnTo>
                  <a:pt x="53600" y="43960"/>
                </a:lnTo>
                <a:lnTo>
                  <a:pt x="53280" y="44050"/>
                </a:lnTo>
                <a:lnTo>
                  <a:pt x="53020" y="44080"/>
                </a:lnTo>
                <a:lnTo>
                  <a:pt x="52970" y="44100"/>
                </a:lnTo>
                <a:lnTo>
                  <a:pt x="52940" y="44110"/>
                </a:lnTo>
                <a:lnTo>
                  <a:pt x="52910" y="44140"/>
                </a:lnTo>
                <a:lnTo>
                  <a:pt x="52900" y="44170"/>
                </a:lnTo>
                <a:lnTo>
                  <a:pt x="52940" y="44260"/>
                </a:lnTo>
                <a:lnTo>
                  <a:pt x="53100" y="44440"/>
                </a:lnTo>
                <a:lnTo>
                  <a:pt x="53210" y="44530"/>
                </a:lnTo>
                <a:lnTo>
                  <a:pt x="53250" y="44580"/>
                </a:lnTo>
                <a:lnTo>
                  <a:pt x="53290" y="44640"/>
                </a:lnTo>
                <a:lnTo>
                  <a:pt x="53450" y="45220"/>
                </a:lnTo>
                <a:lnTo>
                  <a:pt x="53460" y="45280"/>
                </a:lnTo>
                <a:lnTo>
                  <a:pt x="53450" y="45380"/>
                </a:lnTo>
                <a:lnTo>
                  <a:pt x="53440" y="45440"/>
                </a:lnTo>
                <a:lnTo>
                  <a:pt x="53430" y="45500"/>
                </a:lnTo>
                <a:lnTo>
                  <a:pt x="53270" y="45850"/>
                </a:lnTo>
                <a:lnTo>
                  <a:pt x="53270" y="45890"/>
                </a:lnTo>
                <a:lnTo>
                  <a:pt x="53330" y="46100"/>
                </a:lnTo>
                <a:lnTo>
                  <a:pt x="53620" y="46660"/>
                </a:lnTo>
                <a:lnTo>
                  <a:pt x="53510" y="46730"/>
                </a:lnTo>
                <a:lnTo>
                  <a:pt x="52990" y="46850"/>
                </a:lnTo>
                <a:lnTo>
                  <a:pt x="52980" y="46660"/>
                </a:lnTo>
                <a:lnTo>
                  <a:pt x="52970" y="46610"/>
                </a:lnTo>
                <a:lnTo>
                  <a:pt x="52920" y="46430"/>
                </a:lnTo>
                <a:lnTo>
                  <a:pt x="52880" y="46350"/>
                </a:lnTo>
                <a:lnTo>
                  <a:pt x="52860" y="46310"/>
                </a:lnTo>
                <a:lnTo>
                  <a:pt x="52780" y="46200"/>
                </a:lnTo>
                <a:lnTo>
                  <a:pt x="52680" y="46100"/>
                </a:lnTo>
                <a:lnTo>
                  <a:pt x="52600" y="46060"/>
                </a:lnTo>
                <a:lnTo>
                  <a:pt x="52480" y="46010"/>
                </a:lnTo>
                <a:lnTo>
                  <a:pt x="52370" y="45950"/>
                </a:lnTo>
                <a:lnTo>
                  <a:pt x="52330" y="45810"/>
                </a:lnTo>
                <a:lnTo>
                  <a:pt x="52310" y="45660"/>
                </a:lnTo>
                <a:lnTo>
                  <a:pt x="52310" y="45550"/>
                </a:lnTo>
                <a:lnTo>
                  <a:pt x="52270" y="45390"/>
                </a:lnTo>
                <a:lnTo>
                  <a:pt x="52170" y="45230"/>
                </a:lnTo>
                <a:lnTo>
                  <a:pt x="51540" y="44930"/>
                </a:lnTo>
                <a:lnTo>
                  <a:pt x="51490" y="44850"/>
                </a:lnTo>
                <a:lnTo>
                  <a:pt x="51410" y="44840"/>
                </a:lnTo>
                <a:lnTo>
                  <a:pt x="51180" y="44940"/>
                </a:lnTo>
                <a:lnTo>
                  <a:pt x="51080" y="44940"/>
                </a:lnTo>
                <a:lnTo>
                  <a:pt x="51000" y="44900"/>
                </a:lnTo>
                <a:lnTo>
                  <a:pt x="50990" y="44840"/>
                </a:lnTo>
                <a:lnTo>
                  <a:pt x="50960" y="44780"/>
                </a:lnTo>
                <a:lnTo>
                  <a:pt x="50950" y="44740"/>
                </a:lnTo>
                <a:lnTo>
                  <a:pt x="50700" y="44600"/>
                </a:lnTo>
                <a:lnTo>
                  <a:pt x="50550" y="44500"/>
                </a:lnTo>
                <a:lnTo>
                  <a:pt x="50170" y="43970"/>
                </a:lnTo>
                <a:lnTo>
                  <a:pt x="50090" y="43800"/>
                </a:lnTo>
                <a:lnTo>
                  <a:pt x="50160" y="43620"/>
                </a:lnTo>
                <a:lnTo>
                  <a:pt x="50250" y="43430"/>
                </a:lnTo>
                <a:lnTo>
                  <a:pt x="50420" y="43210"/>
                </a:lnTo>
                <a:lnTo>
                  <a:pt x="50440" y="43180"/>
                </a:lnTo>
                <a:lnTo>
                  <a:pt x="50480" y="43140"/>
                </a:lnTo>
                <a:lnTo>
                  <a:pt x="50520" y="43050"/>
                </a:lnTo>
                <a:lnTo>
                  <a:pt x="50850" y="42900"/>
                </a:lnTo>
                <a:lnTo>
                  <a:pt x="50940" y="42830"/>
                </a:lnTo>
                <a:lnTo>
                  <a:pt x="51030" y="42740"/>
                </a:lnTo>
                <a:lnTo>
                  <a:pt x="51110" y="42640"/>
                </a:lnTo>
                <a:lnTo>
                  <a:pt x="51360" y="42120"/>
                </a:lnTo>
                <a:lnTo>
                  <a:pt x="51440" y="42060"/>
                </a:lnTo>
                <a:lnTo>
                  <a:pt x="51490" y="42050"/>
                </a:lnTo>
                <a:lnTo>
                  <a:pt x="51530" y="42020"/>
                </a:lnTo>
                <a:lnTo>
                  <a:pt x="51560" y="42000"/>
                </a:lnTo>
                <a:lnTo>
                  <a:pt x="51600" y="41990"/>
                </a:lnTo>
                <a:lnTo>
                  <a:pt x="51760" y="41970"/>
                </a:lnTo>
                <a:lnTo>
                  <a:pt x="51760" y="41950"/>
                </a:lnTo>
                <a:lnTo>
                  <a:pt x="51740" y="41900"/>
                </a:lnTo>
                <a:lnTo>
                  <a:pt x="51660" y="41800"/>
                </a:lnTo>
                <a:lnTo>
                  <a:pt x="51500" y="41640"/>
                </a:lnTo>
                <a:lnTo>
                  <a:pt x="51440" y="41540"/>
                </a:lnTo>
                <a:lnTo>
                  <a:pt x="51430" y="41510"/>
                </a:lnTo>
                <a:lnTo>
                  <a:pt x="51440" y="41500"/>
                </a:lnTo>
                <a:lnTo>
                  <a:pt x="51460" y="41490"/>
                </a:lnTo>
                <a:lnTo>
                  <a:pt x="51510" y="41440"/>
                </a:lnTo>
                <a:lnTo>
                  <a:pt x="51600" y="41180"/>
                </a:lnTo>
                <a:lnTo>
                  <a:pt x="51470" y="41050"/>
                </a:lnTo>
                <a:lnTo>
                  <a:pt x="51440" y="40910"/>
                </a:lnTo>
                <a:lnTo>
                  <a:pt x="51440" y="40850"/>
                </a:lnTo>
                <a:lnTo>
                  <a:pt x="51450" y="40790"/>
                </a:lnTo>
                <a:lnTo>
                  <a:pt x="51460" y="40720"/>
                </a:lnTo>
                <a:lnTo>
                  <a:pt x="51510" y="40660"/>
                </a:lnTo>
                <a:lnTo>
                  <a:pt x="51600" y="40610"/>
                </a:lnTo>
                <a:lnTo>
                  <a:pt x="51780" y="40580"/>
                </a:lnTo>
                <a:lnTo>
                  <a:pt x="51900" y="40580"/>
                </a:lnTo>
                <a:lnTo>
                  <a:pt x="52010" y="40610"/>
                </a:lnTo>
                <a:lnTo>
                  <a:pt x="52110" y="40700"/>
                </a:lnTo>
                <a:lnTo>
                  <a:pt x="52230" y="40780"/>
                </a:lnTo>
                <a:lnTo>
                  <a:pt x="52350" y="40820"/>
                </a:lnTo>
                <a:lnTo>
                  <a:pt x="52970" y="40830"/>
                </a:lnTo>
                <a:lnTo>
                  <a:pt x="53030" y="40710"/>
                </a:lnTo>
                <a:lnTo>
                  <a:pt x="53150" y="40330"/>
                </a:lnTo>
                <a:lnTo>
                  <a:pt x="53250" y="40230"/>
                </a:lnTo>
                <a:lnTo>
                  <a:pt x="53360" y="40100"/>
                </a:lnTo>
                <a:lnTo>
                  <a:pt x="53500" y="39660"/>
                </a:lnTo>
                <a:lnTo>
                  <a:pt x="53510" y="39570"/>
                </a:lnTo>
                <a:lnTo>
                  <a:pt x="53570" y="39480"/>
                </a:lnTo>
                <a:lnTo>
                  <a:pt x="53610" y="39440"/>
                </a:lnTo>
                <a:lnTo>
                  <a:pt x="53660" y="39430"/>
                </a:lnTo>
                <a:lnTo>
                  <a:pt x="53720" y="39430"/>
                </a:lnTo>
                <a:lnTo>
                  <a:pt x="53990" y="39490"/>
                </a:lnTo>
                <a:lnTo>
                  <a:pt x="54060" y="39490"/>
                </a:lnTo>
                <a:lnTo>
                  <a:pt x="54070" y="39410"/>
                </a:lnTo>
                <a:lnTo>
                  <a:pt x="54050" y="39330"/>
                </a:lnTo>
                <a:lnTo>
                  <a:pt x="54040" y="39190"/>
                </a:lnTo>
                <a:lnTo>
                  <a:pt x="54040" y="39020"/>
                </a:lnTo>
                <a:lnTo>
                  <a:pt x="54050" y="38830"/>
                </a:lnTo>
                <a:lnTo>
                  <a:pt x="54070" y="38650"/>
                </a:lnTo>
                <a:lnTo>
                  <a:pt x="54200" y="38220"/>
                </a:lnTo>
                <a:lnTo>
                  <a:pt x="53940" y="38290"/>
                </a:lnTo>
                <a:lnTo>
                  <a:pt x="52340" y="38180"/>
                </a:lnTo>
                <a:lnTo>
                  <a:pt x="51810" y="38050"/>
                </a:lnTo>
                <a:lnTo>
                  <a:pt x="51630" y="37950"/>
                </a:lnTo>
                <a:lnTo>
                  <a:pt x="51450" y="37800"/>
                </a:lnTo>
                <a:lnTo>
                  <a:pt x="51370" y="37590"/>
                </a:lnTo>
                <a:lnTo>
                  <a:pt x="51320" y="37400"/>
                </a:lnTo>
                <a:lnTo>
                  <a:pt x="51210" y="36700"/>
                </a:lnTo>
                <a:lnTo>
                  <a:pt x="51160" y="36530"/>
                </a:lnTo>
                <a:lnTo>
                  <a:pt x="51100" y="36520"/>
                </a:lnTo>
                <a:lnTo>
                  <a:pt x="50930" y="36760"/>
                </a:lnTo>
                <a:lnTo>
                  <a:pt x="50760" y="36840"/>
                </a:lnTo>
                <a:lnTo>
                  <a:pt x="50530" y="36890"/>
                </a:lnTo>
                <a:lnTo>
                  <a:pt x="49830" y="36920"/>
                </a:lnTo>
                <a:lnTo>
                  <a:pt x="49650" y="36990"/>
                </a:lnTo>
                <a:lnTo>
                  <a:pt x="49550" y="37040"/>
                </a:lnTo>
                <a:lnTo>
                  <a:pt x="49390" y="37670"/>
                </a:lnTo>
                <a:lnTo>
                  <a:pt x="49270" y="37780"/>
                </a:lnTo>
                <a:lnTo>
                  <a:pt x="47830" y="37610"/>
                </a:lnTo>
                <a:lnTo>
                  <a:pt x="47610" y="37530"/>
                </a:lnTo>
                <a:lnTo>
                  <a:pt x="47530" y="37370"/>
                </a:lnTo>
                <a:lnTo>
                  <a:pt x="47530" y="36910"/>
                </a:lnTo>
                <a:lnTo>
                  <a:pt x="47500" y="36670"/>
                </a:lnTo>
                <a:lnTo>
                  <a:pt x="47390" y="36510"/>
                </a:lnTo>
                <a:lnTo>
                  <a:pt x="47290" y="36420"/>
                </a:lnTo>
                <a:lnTo>
                  <a:pt x="47190" y="36400"/>
                </a:lnTo>
                <a:lnTo>
                  <a:pt x="47080" y="36430"/>
                </a:lnTo>
                <a:lnTo>
                  <a:pt x="46970" y="36520"/>
                </a:lnTo>
                <a:lnTo>
                  <a:pt x="46880" y="36660"/>
                </a:lnTo>
                <a:lnTo>
                  <a:pt x="46560" y="37320"/>
                </a:lnTo>
                <a:lnTo>
                  <a:pt x="46190" y="37880"/>
                </a:lnTo>
                <a:lnTo>
                  <a:pt x="45550" y="38100"/>
                </a:lnTo>
                <a:lnTo>
                  <a:pt x="45560" y="37970"/>
                </a:lnTo>
                <a:lnTo>
                  <a:pt x="45370" y="37770"/>
                </a:lnTo>
                <a:lnTo>
                  <a:pt x="45250" y="37560"/>
                </a:lnTo>
                <a:lnTo>
                  <a:pt x="43650" y="36570"/>
                </a:lnTo>
                <a:lnTo>
                  <a:pt x="42840" y="36110"/>
                </a:lnTo>
                <a:lnTo>
                  <a:pt x="42140" y="35840"/>
                </a:lnTo>
                <a:lnTo>
                  <a:pt x="41670" y="35730"/>
                </a:lnTo>
                <a:lnTo>
                  <a:pt x="41540" y="35660"/>
                </a:lnTo>
                <a:lnTo>
                  <a:pt x="40830" y="34390"/>
                </a:lnTo>
                <a:lnTo>
                  <a:pt x="39940" y="33340"/>
                </a:lnTo>
                <a:lnTo>
                  <a:pt x="39810" y="33110"/>
                </a:lnTo>
                <a:lnTo>
                  <a:pt x="39640" y="32720"/>
                </a:lnTo>
                <a:lnTo>
                  <a:pt x="39190" y="32710"/>
                </a:lnTo>
                <a:lnTo>
                  <a:pt x="37310" y="33420"/>
                </a:lnTo>
                <a:lnTo>
                  <a:pt x="35040" y="30290"/>
                </a:lnTo>
                <a:lnTo>
                  <a:pt x="35000" y="30190"/>
                </a:lnTo>
                <a:lnTo>
                  <a:pt x="34990" y="30100"/>
                </a:lnTo>
                <a:lnTo>
                  <a:pt x="35110" y="30000"/>
                </a:lnTo>
                <a:lnTo>
                  <a:pt x="36250" y="29360"/>
                </a:lnTo>
                <a:lnTo>
                  <a:pt x="36310" y="29290"/>
                </a:lnTo>
                <a:lnTo>
                  <a:pt x="36330" y="29250"/>
                </a:lnTo>
                <a:lnTo>
                  <a:pt x="36230" y="29030"/>
                </a:lnTo>
                <a:lnTo>
                  <a:pt x="35620" y="27910"/>
                </a:lnTo>
                <a:lnTo>
                  <a:pt x="35610" y="27840"/>
                </a:lnTo>
                <a:lnTo>
                  <a:pt x="35610" y="27750"/>
                </a:lnTo>
                <a:lnTo>
                  <a:pt x="35730" y="26270"/>
                </a:lnTo>
                <a:lnTo>
                  <a:pt x="36020" y="25580"/>
                </a:lnTo>
                <a:lnTo>
                  <a:pt x="37380" y="22970"/>
                </a:lnTo>
                <a:lnTo>
                  <a:pt x="38820" y="20240"/>
                </a:lnTo>
                <a:lnTo>
                  <a:pt x="38850" y="20150"/>
                </a:lnTo>
                <a:lnTo>
                  <a:pt x="38850" y="20080"/>
                </a:lnTo>
                <a:lnTo>
                  <a:pt x="38770" y="20030"/>
                </a:lnTo>
                <a:lnTo>
                  <a:pt x="37340" y="19630"/>
                </a:lnTo>
                <a:lnTo>
                  <a:pt x="37070" y="19390"/>
                </a:lnTo>
                <a:lnTo>
                  <a:pt x="36510" y="18420"/>
                </a:lnTo>
                <a:lnTo>
                  <a:pt x="36940" y="18340"/>
                </a:lnTo>
                <a:lnTo>
                  <a:pt x="37130" y="18300"/>
                </a:lnTo>
                <a:lnTo>
                  <a:pt x="37320" y="18270"/>
                </a:lnTo>
                <a:lnTo>
                  <a:pt x="37510" y="18230"/>
                </a:lnTo>
                <a:lnTo>
                  <a:pt x="37690" y="18200"/>
                </a:lnTo>
                <a:lnTo>
                  <a:pt x="37990" y="18140"/>
                </a:lnTo>
                <a:lnTo>
                  <a:pt x="38290" y="18090"/>
                </a:lnTo>
                <a:lnTo>
                  <a:pt x="38590" y="18030"/>
                </a:lnTo>
                <a:lnTo>
                  <a:pt x="38890" y="17980"/>
                </a:lnTo>
                <a:lnTo>
                  <a:pt x="39370" y="17900"/>
                </a:lnTo>
                <a:lnTo>
                  <a:pt x="39860" y="17820"/>
                </a:lnTo>
                <a:lnTo>
                  <a:pt x="40340" y="17740"/>
                </a:lnTo>
                <a:lnTo>
                  <a:pt x="40820" y="17660"/>
                </a:lnTo>
                <a:lnTo>
                  <a:pt x="41310" y="17580"/>
                </a:lnTo>
                <a:lnTo>
                  <a:pt x="41790" y="17500"/>
                </a:lnTo>
                <a:lnTo>
                  <a:pt x="42280" y="17420"/>
                </a:lnTo>
                <a:lnTo>
                  <a:pt x="42760" y="17340"/>
                </a:lnTo>
                <a:lnTo>
                  <a:pt x="43570" y="17420"/>
                </a:lnTo>
                <a:lnTo>
                  <a:pt x="44380" y="17490"/>
                </a:lnTo>
                <a:lnTo>
                  <a:pt x="45180" y="17570"/>
                </a:lnTo>
                <a:lnTo>
                  <a:pt x="45990" y="17640"/>
                </a:lnTo>
                <a:lnTo>
                  <a:pt x="46730" y="17710"/>
                </a:lnTo>
                <a:lnTo>
                  <a:pt x="47460" y="17770"/>
                </a:lnTo>
                <a:lnTo>
                  <a:pt x="48200" y="17840"/>
                </a:lnTo>
                <a:lnTo>
                  <a:pt x="48930" y="17910"/>
                </a:lnTo>
                <a:lnTo>
                  <a:pt x="49220" y="17930"/>
                </a:lnTo>
                <a:lnTo>
                  <a:pt x="49310" y="17910"/>
                </a:lnTo>
                <a:lnTo>
                  <a:pt x="49410" y="17880"/>
                </a:lnTo>
                <a:lnTo>
                  <a:pt x="49940" y="17580"/>
                </a:lnTo>
                <a:lnTo>
                  <a:pt x="50450" y="17300"/>
                </a:lnTo>
                <a:lnTo>
                  <a:pt x="50980" y="17010"/>
                </a:lnTo>
                <a:lnTo>
                  <a:pt x="51490" y="16720"/>
                </a:lnTo>
                <a:lnTo>
                  <a:pt x="51590" y="16680"/>
                </a:lnTo>
                <a:lnTo>
                  <a:pt x="51680" y="16650"/>
                </a:lnTo>
                <a:lnTo>
                  <a:pt x="51770" y="16660"/>
                </a:lnTo>
                <a:lnTo>
                  <a:pt x="51850" y="16670"/>
                </a:lnTo>
                <a:lnTo>
                  <a:pt x="51940" y="16750"/>
                </a:lnTo>
                <a:lnTo>
                  <a:pt x="52030" y="16830"/>
                </a:lnTo>
                <a:lnTo>
                  <a:pt x="52600" y="17580"/>
                </a:lnTo>
                <a:lnTo>
                  <a:pt x="53170" y="18320"/>
                </a:lnTo>
                <a:lnTo>
                  <a:pt x="53440" y="18600"/>
                </a:lnTo>
                <a:lnTo>
                  <a:pt x="53700" y="18880"/>
                </a:lnTo>
                <a:lnTo>
                  <a:pt x="54250" y="19230"/>
                </a:lnTo>
                <a:lnTo>
                  <a:pt x="54790" y="19570"/>
                </a:lnTo>
                <a:lnTo>
                  <a:pt x="54900" y="19660"/>
                </a:lnTo>
                <a:lnTo>
                  <a:pt x="55000" y="19760"/>
                </a:lnTo>
                <a:lnTo>
                  <a:pt x="55450" y="20690"/>
                </a:lnTo>
                <a:lnTo>
                  <a:pt x="55740" y="21280"/>
                </a:lnTo>
                <a:lnTo>
                  <a:pt x="56140" y="22100"/>
                </a:lnTo>
                <a:lnTo>
                  <a:pt x="56480" y="22810"/>
                </a:lnTo>
                <a:lnTo>
                  <a:pt x="56520" y="22810"/>
                </a:lnTo>
                <a:lnTo>
                  <a:pt x="56570" y="22820"/>
                </a:lnTo>
                <a:lnTo>
                  <a:pt x="56620" y="22790"/>
                </a:lnTo>
                <a:lnTo>
                  <a:pt x="56650" y="22870"/>
                </a:lnTo>
                <a:lnTo>
                  <a:pt x="56760" y="22820"/>
                </a:lnTo>
                <a:lnTo>
                  <a:pt x="56810" y="22790"/>
                </a:lnTo>
                <a:lnTo>
                  <a:pt x="57120" y="22650"/>
                </a:lnTo>
                <a:lnTo>
                  <a:pt x="57340" y="22540"/>
                </a:lnTo>
                <a:lnTo>
                  <a:pt x="57560" y="22440"/>
                </a:lnTo>
                <a:lnTo>
                  <a:pt x="57650" y="22390"/>
                </a:lnTo>
                <a:lnTo>
                  <a:pt x="58090" y="22190"/>
                </a:lnTo>
                <a:lnTo>
                  <a:pt x="57980" y="23780"/>
                </a:lnTo>
                <a:lnTo>
                  <a:pt x="57870" y="25570"/>
                </a:lnTo>
                <a:lnTo>
                  <a:pt x="57860" y="25760"/>
                </a:lnTo>
                <a:lnTo>
                  <a:pt x="57840" y="25950"/>
                </a:lnTo>
                <a:lnTo>
                  <a:pt x="57820" y="26010"/>
                </a:lnTo>
                <a:lnTo>
                  <a:pt x="57790" y="26070"/>
                </a:lnTo>
                <a:lnTo>
                  <a:pt x="57730" y="26100"/>
                </a:lnTo>
                <a:lnTo>
                  <a:pt x="57670" y="26120"/>
                </a:lnTo>
                <a:lnTo>
                  <a:pt x="57650" y="26170"/>
                </a:lnTo>
                <a:lnTo>
                  <a:pt x="57630" y="26220"/>
                </a:lnTo>
                <a:lnTo>
                  <a:pt x="57630" y="26440"/>
                </a:lnTo>
                <a:lnTo>
                  <a:pt x="57620" y="27620"/>
                </a:lnTo>
                <a:lnTo>
                  <a:pt x="57600" y="29010"/>
                </a:lnTo>
                <a:lnTo>
                  <a:pt x="57600" y="29050"/>
                </a:lnTo>
                <a:lnTo>
                  <a:pt x="57610" y="29090"/>
                </a:lnTo>
                <a:lnTo>
                  <a:pt x="57610" y="29110"/>
                </a:lnTo>
                <a:lnTo>
                  <a:pt x="57610" y="29190"/>
                </a:lnTo>
                <a:lnTo>
                  <a:pt x="57600" y="29220"/>
                </a:lnTo>
                <a:lnTo>
                  <a:pt x="57600" y="29240"/>
                </a:lnTo>
                <a:lnTo>
                  <a:pt x="57600" y="29260"/>
                </a:lnTo>
                <a:lnTo>
                  <a:pt x="57600" y="29340"/>
                </a:lnTo>
                <a:lnTo>
                  <a:pt x="57610" y="29510"/>
                </a:lnTo>
                <a:lnTo>
                  <a:pt x="57730" y="29530"/>
                </a:lnTo>
                <a:lnTo>
                  <a:pt x="57830" y="29540"/>
                </a:lnTo>
                <a:lnTo>
                  <a:pt x="57860" y="29540"/>
                </a:lnTo>
                <a:lnTo>
                  <a:pt x="57910" y="29550"/>
                </a:lnTo>
                <a:lnTo>
                  <a:pt x="58070" y="29570"/>
                </a:lnTo>
                <a:lnTo>
                  <a:pt x="58160" y="29580"/>
                </a:lnTo>
                <a:lnTo>
                  <a:pt x="58390" y="29600"/>
                </a:lnTo>
                <a:lnTo>
                  <a:pt x="58720" y="29640"/>
                </a:lnTo>
                <a:lnTo>
                  <a:pt x="58850" y="29660"/>
                </a:lnTo>
                <a:lnTo>
                  <a:pt x="59180" y="29700"/>
                </a:lnTo>
                <a:lnTo>
                  <a:pt x="59270" y="29710"/>
                </a:lnTo>
                <a:lnTo>
                  <a:pt x="59760" y="29770"/>
                </a:lnTo>
                <a:lnTo>
                  <a:pt x="60040" y="29800"/>
                </a:lnTo>
                <a:lnTo>
                  <a:pt x="60100" y="29810"/>
                </a:lnTo>
                <a:lnTo>
                  <a:pt x="60120" y="29810"/>
                </a:lnTo>
                <a:lnTo>
                  <a:pt x="60300" y="29840"/>
                </a:lnTo>
                <a:lnTo>
                  <a:pt x="60330" y="30050"/>
                </a:lnTo>
                <a:lnTo>
                  <a:pt x="60420" y="30950"/>
                </a:lnTo>
                <a:lnTo>
                  <a:pt x="60530" y="31540"/>
                </a:lnTo>
                <a:lnTo>
                  <a:pt x="60540" y="31650"/>
                </a:lnTo>
                <a:lnTo>
                  <a:pt x="60580" y="32130"/>
                </a:lnTo>
                <a:lnTo>
                  <a:pt x="60580" y="32170"/>
                </a:lnTo>
                <a:lnTo>
                  <a:pt x="60590" y="32200"/>
                </a:lnTo>
                <a:lnTo>
                  <a:pt x="60640" y="32820"/>
                </a:lnTo>
                <a:lnTo>
                  <a:pt x="60710" y="33690"/>
                </a:lnTo>
                <a:lnTo>
                  <a:pt x="60740" y="34010"/>
                </a:lnTo>
                <a:lnTo>
                  <a:pt x="60740" y="34050"/>
                </a:lnTo>
                <a:lnTo>
                  <a:pt x="60750" y="34230"/>
                </a:lnTo>
                <a:lnTo>
                  <a:pt x="60780" y="34420"/>
                </a:lnTo>
                <a:lnTo>
                  <a:pt x="60860" y="34430"/>
                </a:lnTo>
                <a:lnTo>
                  <a:pt x="61030" y="34440"/>
                </a:lnTo>
                <a:lnTo>
                  <a:pt x="61140" y="34450"/>
                </a:lnTo>
                <a:lnTo>
                  <a:pt x="61210" y="34780"/>
                </a:lnTo>
                <a:lnTo>
                  <a:pt x="61330" y="34930"/>
                </a:lnTo>
                <a:lnTo>
                  <a:pt x="61450" y="35070"/>
                </a:lnTo>
                <a:lnTo>
                  <a:pt x="61580" y="35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Khorezm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26510" y="29990"/>
                </a:moveTo>
                <a:lnTo>
                  <a:pt x="26560" y="29930"/>
                </a:lnTo>
                <a:lnTo>
                  <a:pt x="26630" y="29770"/>
                </a:lnTo>
                <a:lnTo>
                  <a:pt x="26620" y="29700"/>
                </a:lnTo>
                <a:lnTo>
                  <a:pt x="26550" y="29570"/>
                </a:lnTo>
                <a:lnTo>
                  <a:pt x="26540" y="29540"/>
                </a:lnTo>
                <a:lnTo>
                  <a:pt x="26540" y="29510"/>
                </a:lnTo>
                <a:lnTo>
                  <a:pt x="26550" y="29480"/>
                </a:lnTo>
                <a:lnTo>
                  <a:pt x="26590" y="29450"/>
                </a:lnTo>
                <a:lnTo>
                  <a:pt x="26670" y="29430"/>
                </a:lnTo>
                <a:lnTo>
                  <a:pt x="26810" y="29430"/>
                </a:lnTo>
                <a:lnTo>
                  <a:pt x="26920" y="29380"/>
                </a:lnTo>
                <a:lnTo>
                  <a:pt x="27190" y="29190"/>
                </a:lnTo>
                <a:lnTo>
                  <a:pt x="27300" y="29100"/>
                </a:lnTo>
                <a:lnTo>
                  <a:pt x="27330" y="29080"/>
                </a:lnTo>
                <a:lnTo>
                  <a:pt x="27410" y="29070"/>
                </a:lnTo>
                <a:lnTo>
                  <a:pt x="27530" y="29160"/>
                </a:lnTo>
                <a:lnTo>
                  <a:pt x="27580" y="29190"/>
                </a:lnTo>
                <a:lnTo>
                  <a:pt x="27850" y="29250"/>
                </a:lnTo>
                <a:lnTo>
                  <a:pt x="28110" y="29280"/>
                </a:lnTo>
                <a:lnTo>
                  <a:pt x="28190" y="29340"/>
                </a:lnTo>
                <a:lnTo>
                  <a:pt x="28200" y="29490"/>
                </a:lnTo>
                <a:lnTo>
                  <a:pt x="28200" y="29810"/>
                </a:lnTo>
                <a:lnTo>
                  <a:pt x="28240" y="29930"/>
                </a:lnTo>
                <a:lnTo>
                  <a:pt x="28390" y="30150"/>
                </a:lnTo>
                <a:lnTo>
                  <a:pt x="28450" y="30330"/>
                </a:lnTo>
                <a:lnTo>
                  <a:pt x="28590" y="30600"/>
                </a:lnTo>
                <a:lnTo>
                  <a:pt x="28670" y="30690"/>
                </a:lnTo>
                <a:lnTo>
                  <a:pt x="28760" y="30750"/>
                </a:lnTo>
                <a:lnTo>
                  <a:pt x="28870" y="30780"/>
                </a:lnTo>
                <a:lnTo>
                  <a:pt x="29130" y="30790"/>
                </a:lnTo>
                <a:lnTo>
                  <a:pt x="29210" y="30840"/>
                </a:lnTo>
                <a:lnTo>
                  <a:pt x="29270" y="30950"/>
                </a:lnTo>
                <a:lnTo>
                  <a:pt x="29360" y="31230"/>
                </a:lnTo>
                <a:lnTo>
                  <a:pt x="29500" y="31480"/>
                </a:lnTo>
                <a:lnTo>
                  <a:pt x="29670" y="31670"/>
                </a:lnTo>
                <a:lnTo>
                  <a:pt x="30920" y="32810"/>
                </a:lnTo>
                <a:lnTo>
                  <a:pt x="31060" y="32840"/>
                </a:lnTo>
                <a:lnTo>
                  <a:pt x="31130" y="32870"/>
                </a:lnTo>
                <a:lnTo>
                  <a:pt x="31190" y="32910"/>
                </a:lnTo>
                <a:lnTo>
                  <a:pt x="31380" y="33120"/>
                </a:lnTo>
                <a:lnTo>
                  <a:pt x="31540" y="33270"/>
                </a:lnTo>
                <a:lnTo>
                  <a:pt x="31660" y="33320"/>
                </a:lnTo>
                <a:lnTo>
                  <a:pt x="31970" y="33380"/>
                </a:lnTo>
                <a:lnTo>
                  <a:pt x="32070" y="33440"/>
                </a:lnTo>
                <a:lnTo>
                  <a:pt x="32350" y="33750"/>
                </a:lnTo>
                <a:lnTo>
                  <a:pt x="32420" y="33850"/>
                </a:lnTo>
                <a:lnTo>
                  <a:pt x="32480" y="34060"/>
                </a:lnTo>
                <a:lnTo>
                  <a:pt x="32560" y="34100"/>
                </a:lnTo>
                <a:lnTo>
                  <a:pt x="32590" y="34120"/>
                </a:lnTo>
                <a:lnTo>
                  <a:pt x="32720" y="34170"/>
                </a:lnTo>
                <a:lnTo>
                  <a:pt x="32860" y="34160"/>
                </a:lnTo>
                <a:lnTo>
                  <a:pt x="32950" y="34090"/>
                </a:lnTo>
                <a:lnTo>
                  <a:pt x="33160" y="33680"/>
                </a:lnTo>
                <a:lnTo>
                  <a:pt x="33240" y="33580"/>
                </a:lnTo>
                <a:lnTo>
                  <a:pt x="33320" y="33510"/>
                </a:lnTo>
                <a:lnTo>
                  <a:pt x="33420" y="33460"/>
                </a:lnTo>
                <a:lnTo>
                  <a:pt x="33530" y="33440"/>
                </a:lnTo>
                <a:lnTo>
                  <a:pt x="33810" y="33440"/>
                </a:lnTo>
                <a:lnTo>
                  <a:pt x="34830" y="33690"/>
                </a:lnTo>
                <a:lnTo>
                  <a:pt x="35080" y="33800"/>
                </a:lnTo>
                <a:lnTo>
                  <a:pt x="35320" y="33940"/>
                </a:lnTo>
                <a:lnTo>
                  <a:pt x="35630" y="34180"/>
                </a:lnTo>
                <a:lnTo>
                  <a:pt x="36540" y="35180"/>
                </a:lnTo>
                <a:lnTo>
                  <a:pt x="37170" y="36190"/>
                </a:lnTo>
                <a:lnTo>
                  <a:pt x="37190" y="36220"/>
                </a:lnTo>
                <a:lnTo>
                  <a:pt x="37270" y="36260"/>
                </a:lnTo>
                <a:lnTo>
                  <a:pt x="37350" y="36280"/>
                </a:lnTo>
                <a:lnTo>
                  <a:pt x="37630" y="36190"/>
                </a:lnTo>
                <a:lnTo>
                  <a:pt x="38490" y="37170"/>
                </a:lnTo>
                <a:lnTo>
                  <a:pt x="38660" y="37440"/>
                </a:lnTo>
                <a:lnTo>
                  <a:pt x="38730" y="37670"/>
                </a:lnTo>
                <a:lnTo>
                  <a:pt x="38450" y="38270"/>
                </a:lnTo>
                <a:lnTo>
                  <a:pt x="37420" y="39560"/>
                </a:lnTo>
                <a:lnTo>
                  <a:pt x="37360" y="39470"/>
                </a:lnTo>
                <a:lnTo>
                  <a:pt x="37250" y="39390"/>
                </a:lnTo>
                <a:lnTo>
                  <a:pt x="37070" y="39140"/>
                </a:lnTo>
                <a:lnTo>
                  <a:pt x="37000" y="38990"/>
                </a:lnTo>
                <a:lnTo>
                  <a:pt x="36890" y="38560"/>
                </a:lnTo>
                <a:lnTo>
                  <a:pt x="36830" y="38470"/>
                </a:lnTo>
                <a:lnTo>
                  <a:pt x="36650" y="38280"/>
                </a:lnTo>
                <a:lnTo>
                  <a:pt x="36600" y="38190"/>
                </a:lnTo>
                <a:lnTo>
                  <a:pt x="36580" y="37880"/>
                </a:lnTo>
                <a:lnTo>
                  <a:pt x="36530" y="37800"/>
                </a:lnTo>
                <a:lnTo>
                  <a:pt x="36500" y="37680"/>
                </a:lnTo>
                <a:lnTo>
                  <a:pt x="36470" y="37640"/>
                </a:lnTo>
                <a:lnTo>
                  <a:pt x="36320" y="37130"/>
                </a:lnTo>
                <a:lnTo>
                  <a:pt x="36300" y="37060"/>
                </a:lnTo>
                <a:lnTo>
                  <a:pt x="36360" y="36940"/>
                </a:lnTo>
                <a:lnTo>
                  <a:pt x="36340" y="36890"/>
                </a:lnTo>
                <a:lnTo>
                  <a:pt x="36330" y="36730"/>
                </a:lnTo>
                <a:lnTo>
                  <a:pt x="36320" y="36670"/>
                </a:lnTo>
                <a:lnTo>
                  <a:pt x="36310" y="36560"/>
                </a:lnTo>
                <a:lnTo>
                  <a:pt x="36340" y="36370"/>
                </a:lnTo>
                <a:lnTo>
                  <a:pt x="36310" y="36330"/>
                </a:lnTo>
                <a:lnTo>
                  <a:pt x="36260" y="36300"/>
                </a:lnTo>
                <a:lnTo>
                  <a:pt x="36250" y="36190"/>
                </a:lnTo>
                <a:lnTo>
                  <a:pt x="36230" y="36160"/>
                </a:lnTo>
                <a:lnTo>
                  <a:pt x="36230" y="36140"/>
                </a:lnTo>
                <a:lnTo>
                  <a:pt x="36200" y="36050"/>
                </a:lnTo>
                <a:lnTo>
                  <a:pt x="36160" y="35990"/>
                </a:lnTo>
                <a:lnTo>
                  <a:pt x="36130" y="35960"/>
                </a:lnTo>
                <a:lnTo>
                  <a:pt x="35810" y="35420"/>
                </a:lnTo>
                <a:lnTo>
                  <a:pt x="35710" y="35310"/>
                </a:lnTo>
                <a:lnTo>
                  <a:pt x="34520" y="34430"/>
                </a:lnTo>
                <a:lnTo>
                  <a:pt x="34410" y="34380"/>
                </a:lnTo>
                <a:lnTo>
                  <a:pt x="34380" y="34320"/>
                </a:lnTo>
                <a:lnTo>
                  <a:pt x="34360" y="34340"/>
                </a:lnTo>
                <a:lnTo>
                  <a:pt x="34340" y="34350"/>
                </a:lnTo>
                <a:lnTo>
                  <a:pt x="34060" y="34230"/>
                </a:lnTo>
                <a:lnTo>
                  <a:pt x="33550" y="34090"/>
                </a:lnTo>
                <a:lnTo>
                  <a:pt x="33350" y="34070"/>
                </a:lnTo>
                <a:lnTo>
                  <a:pt x="33230" y="34130"/>
                </a:lnTo>
                <a:lnTo>
                  <a:pt x="33160" y="34280"/>
                </a:lnTo>
                <a:lnTo>
                  <a:pt x="33110" y="34530"/>
                </a:lnTo>
                <a:lnTo>
                  <a:pt x="32980" y="34600"/>
                </a:lnTo>
                <a:lnTo>
                  <a:pt x="32880" y="34820"/>
                </a:lnTo>
                <a:lnTo>
                  <a:pt x="32730" y="34990"/>
                </a:lnTo>
                <a:lnTo>
                  <a:pt x="32550" y="35080"/>
                </a:lnTo>
                <a:lnTo>
                  <a:pt x="32340" y="35090"/>
                </a:lnTo>
                <a:lnTo>
                  <a:pt x="32130" y="35000"/>
                </a:lnTo>
                <a:lnTo>
                  <a:pt x="31580" y="34610"/>
                </a:lnTo>
                <a:lnTo>
                  <a:pt x="31550" y="34610"/>
                </a:lnTo>
                <a:lnTo>
                  <a:pt x="31530" y="34570"/>
                </a:lnTo>
                <a:lnTo>
                  <a:pt x="31510" y="34600"/>
                </a:lnTo>
                <a:lnTo>
                  <a:pt x="31510" y="34610"/>
                </a:lnTo>
                <a:lnTo>
                  <a:pt x="31490" y="34610"/>
                </a:lnTo>
                <a:lnTo>
                  <a:pt x="31460" y="34610"/>
                </a:lnTo>
                <a:lnTo>
                  <a:pt x="31400" y="34470"/>
                </a:lnTo>
                <a:lnTo>
                  <a:pt x="31400" y="34400"/>
                </a:lnTo>
                <a:lnTo>
                  <a:pt x="31380" y="34390"/>
                </a:lnTo>
                <a:lnTo>
                  <a:pt x="31370" y="34400"/>
                </a:lnTo>
                <a:lnTo>
                  <a:pt x="31350" y="34390"/>
                </a:lnTo>
                <a:lnTo>
                  <a:pt x="31350" y="34370"/>
                </a:lnTo>
                <a:lnTo>
                  <a:pt x="31330" y="34460"/>
                </a:lnTo>
                <a:lnTo>
                  <a:pt x="31280" y="34390"/>
                </a:lnTo>
                <a:lnTo>
                  <a:pt x="31290" y="34320"/>
                </a:lnTo>
                <a:lnTo>
                  <a:pt x="31280" y="34320"/>
                </a:lnTo>
                <a:lnTo>
                  <a:pt x="31250" y="34350"/>
                </a:lnTo>
                <a:lnTo>
                  <a:pt x="31240" y="34340"/>
                </a:lnTo>
                <a:lnTo>
                  <a:pt x="31230" y="34290"/>
                </a:lnTo>
                <a:lnTo>
                  <a:pt x="31200" y="34360"/>
                </a:lnTo>
                <a:lnTo>
                  <a:pt x="31210" y="34360"/>
                </a:lnTo>
                <a:lnTo>
                  <a:pt x="31210" y="34620"/>
                </a:lnTo>
                <a:lnTo>
                  <a:pt x="31190" y="34620"/>
                </a:lnTo>
                <a:lnTo>
                  <a:pt x="31150" y="34590"/>
                </a:lnTo>
                <a:lnTo>
                  <a:pt x="31090" y="34560"/>
                </a:lnTo>
                <a:lnTo>
                  <a:pt x="31060" y="34540"/>
                </a:lnTo>
                <a:lnTo>
                  <a:pt x="31060" y="34470"/>
                </a:lnTo>
                <a:lnTo>
                  <a:pt x="31050" y="34480"/>
                </a:lnTo>
                <a:lnTo>
                  <a:pt x="30760" y="34440"/>
                </a:lnTo>
                <a:lnTo>
                  <a:pt x="30080" y="34360"/>
                </a:lnTo>
                <a:lnTo>
                  <a:pt x="29380" y="34380"/>
                </a:lnTo>
                <a:lnTo>
                  <a:pt x="28830" y="34610"/>
                </a:lnTo>
                <a:lnTo>
                  <a:pt x="28820" y="34610"/>
                </a:lnTo>
                <a:lnTo>
                  <a:pt x="28770" y="34610"/>
                </a:lnTo>
                <a:lnTo>
                  <a:pt x="28470" y="34660"/>
                </a:lnTo>
                <a:lnTo>
                  <a:pt x="28360" y="34660"/>
                </a:lnTo>
                <a:lnTo>
                  <a:pt x="28280" y="34630"/>
                </a:lnTo>
                <a:lnTo>
                  <a:pt x="27900" y="34400"/>
                </a:lnTo>
                <a:lnTo>
                  <a:pt x="27570" y="34110"/>
                </a:lnTo>
                <a:lnTo>
                  <a:pt x="27220" y="33860"/>
                </a:lnTo>
                <a:lnTo>
                  <a:pt x="27040" y="33840"/>
                </a:lnTo>
                <a:lnTo>
                  <a:pt x="26970" y="33810"/>
                </a:lnTo>
                <a:lnTo>
                  <a:pt x="26650" y="33580"/>
                </a:lnTo>
                <a:lnTo>
                  <a:pt x="26440" y="33400"/>
                </a:lnTo>
                <a:lnTo>
                  <a:pt x="26250" y="33270"/>
                </a:lnTo>
                <a:lnTo>
                  <a:pt x="26160" y="33120"/>
                </a:lnTo>
                <a:lnTo>
                  <a:pt x="26160" y="33070"/>
                </a:lnTo>
                <a:lnTo>
                  <a:pt x="26160" y="33020"/>
                </a:lnTo>
                <a:lnTo>
                  <a:pt x="26150" y="32960"/>
                </a:lnTo>
                <a:lnTo>
                  <a:pt x="26230" y="32660"/>
                </a:lnTo>
                <a:lnTo>
                  <a:pt x="26300" y="32400"/>
                </a:lnTo>
                <a:lnTo>
                  <a:pt x="26300" y="32360"/>
                </a:lnTo>
                <a:lnTo>
                  <a:pt x="26400" y="32280"/>
                </a:lnTo>
                <a:lnTo>
                  <a:pt x="26430" y="32300"/>
                </a:lnTo>
                <a:lnTo>
                  <a:pt x="26500" y="32260"/>
                </a:lnTo>
                <a:lnTo>
                  <a:pt x="26500" y="32220"/>
                </a:lnTo>
                <a:lnTo>
                  <a:pt x="26520" y="32210"/>
                </a:lnTo>
                <a:lnTo>
                  <a:pt x="26510" y="32180"/>
                </a:lnTo>
                <a:lnTo>
                  <a:pt x="26530" y="32160"/>
                </a:lnTo>
                <a:lnTo>
                  <a:pt x="26590" y="32100"/>
                </a:lnTo>
                <a:lnTo>
                  <a:pt x="26620" y="32100"/>
                </a:lnTo>
                <a:lnTo>
                  <a:pt x="26670" y="32120"/>
                </a:lnTo>
                <a:lnTo>
                  <a:pt x="26690" y="32110"/>
                </a:lnTo>
                <a:lnTo>
                  <a:pt x="26670" y="32060"/>
                </a:lnTo>
                <a:lnTo>
                  <a:pt x="26670" y="32040"/>
                </a:lnTo>
                <a:lnTo>
                  <a:pt x="26700" y="32030"/>
                </a:lnTo>
                <a:lnTo>
                  <a:pt x="26700" y="32010"/>
                </a:lnTo>
                <a:lnTo>
                  <a:pt x="26670" y="31930"/>
                </a:lnTo>
                <a:lnTo>
                  <a:pt x="26690" y="31900"/>
                </a:lnTo>
                <a:lnTo>
                  <a:pt x="26670" y="31840"/>
                </a:lnTo>
                <a:lnTo>
                  <a:pt x="26660" y="31760"/>
                </a:lnTo>
                <a:lnTo>
                  <a:pt x="26590" y="31620"/>
                </a:lnTo>
                <a:lnTo>
                  <a:pt x="26520" y="31540"/>
                </a:lnTo>
                <a:lnTo>
                  <a:pt x="26360" y="31370"/>
                </a:lnTo>
                <a:lnTo>
                  <a:pt x="26240" y="31180"/>
                </a:lnTo>
                <a:lnTo>
                  <a:pt x="26150" y="31040"/>
                </a:lnTo>
                <a:lnTo>
                  <a:pt x="26120" y="30910"/>
                </a:lnTo>
                <a:lnTo>
                  <a:pt x="26060" y="30790"/>
                </a:lnTo>
                <a:lnTo>
                  <a:pt x="26100" y="30740"/>
                </a:lnTo>
                <a:lnTo>
                  <a:pt x="26150" y="30710"/>
                </a:lnTo>
                <a:lnTo>
                  <a:pt x="26160" y="30660"/>
                </a:lnTo>
                <a:lnTo>
                  <a:pt x="26300" y="30570"/>
                </a:lnTo>
                <a:lnTo>
                  <a:pt x="26460" y="30550"/>
                </a:lnTo>
                <a:lnTo>
                  <a:pt x="26660" y="30610"/>
                </a:lnTo>
                <a:lnTo>
                  <a:pt x="26840" y="30730"/>
                </a:lnTo>
                <a:lnTo>
                  <a:pt x="26950" y="30780"/>
                </a:lnTo>
                <a:lnTo>
                  <a:pt x="27010" y="30770"/>
                </a:lnTo>
                <a:lnTo>
                  <a:pt x="27050" y="30780"/>
                </a:lnTo>
                <a:lnTo>
                  <a:pt x="27150" y="30770"/>
                </a:lnTo>
                <a:lnTo>
                  <a:pt x="27240" y="30840"/>
                </a:lnTo>
                <a:lnTo>
                  <a:pt x="27330" y="30870"/>
                </a:lnTo>
                <a:lnTo>
                  <a:pt x="27400" y="30860"/>
                </a:lnTo>
                <a:lnTo>
                  <a:pt x="27440" y="30880"/>
                </a:lnTo>
                <a:lnTo>
                  <a:pt x="27480" y="30810"/>
                </a:lnTo>
                <a:lnTo>
                  <a:pt x="27480" y="30760"/>
                </a:lnTo>
                <a:lnTo>
                  <a:pt x="27420" y="30680"/>
                </a:lnTo>
                <a:lnTo>
                  <a:pt x="27290" y="30570"/>
                </a:lnTo>
                <a:lnTo>
                  <a:pt x="27160" y="30420"/>
                </a:lnTo>
                <a:lnTo>
                  <a:pt x="27010" y="30360"/>
                </a:lnTo>
                <a:lnTo>
                  <a:pt x="26890" y="30330"/>
                </a:lnTo>
                <a:lnTo>
                  <a:pt x="26640" y="30180"/>
                </a:lnTo>
                <a:lnTo>
                  <a:pt x="26580" y="30110"/>
                </a:lnTo>
                <a:lnTo>
                  <a:pt x="26540" y="30030"/>
                </a:lnTo>
                <a:lnTo>
                  <a:pt x="26510" y="29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Bukhoro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52990" y="46850"/>
                </a:moveTo>
                <a:lnTo>
                  <a:pt x="52740" y="47040"/>
                </a:lnTo>
                <a:lnTo>
                  <a:pt x="52210" y="47570"/>
                </a:lnTo>
                <a:lnTo>
                  <a:pt x="52140" y="47630"/>
                </a:lnTo>
                <a:lnTo>
                  <a:pt x="52080" y="47650"/>
                </a:lnTo>
                <a:lnTo>
                  <a:pt x="52030" y="47640"/>
                </a:lnTo>
                <a:lnTo>
                  <a:pt x="51970" y="47650"/>
                </a:lnTo>
                <a:lnTo>
                  <a:pt x="51930" y="47670"/>
                </a:lnTo>
                <a:lnTo>
                  <a:pt x="51900" y="47700"/>
                </a:lnTo>
                <a:lnTo>
                  <a:pt x="51490" y="48140"/>
                </a:lnTo>
                <a:lnTo>
                  <a:pt x="51440" y="48210"/>
                </a:lnTo>
                <a:lnTo>
                  <a:pt x="51410" y="48260"/>
                </a:lnTo>
                <a:lnTo>
                  <a:pt x="51400" y="48300"/>
                </a:lnTo>
                <a:lnTo>
                  <a:pt x="51400" y="48340"/>
                </a:lnTo>
                <a:lnTo>
                  <a:pt x="51410" y="48370"/>
                </a:lnTo>
                <a:lnTo>
                  <a:pt x="51420" y="48400"/>
                </a:lnTo>
                <a:lnTo>
                  <a:pt x="51440" y="48460"/>
                </a:lnTo>
                <a:lnTo>
                  <a:pt x="51480" y="48520"/>
                </a:lnTo>
                <a:lnTo>
                  <a:pt x="51650" y="48720"/>
                </a:lnTo>
                <a:lnTo>
                  <a:pt x="51670" y="48750"/>
                </a:lnTo>
                <a:lnTo>
                  <a:pt x="51680" y="48790"/>
                </a:lnTo>
                <a:lnTo>
                  <a:pt x="51690" y="48820"/>
                </a:lnTo>
                <a:lnTo>
                  <a:pt x="51670" y="48880"/>
                </a:lnTo>
                <a:lnTo>
                  <a:pt x="51650" y="48910"/>
                </a:lnTo>
                <a:lnTo>
                  <a:pt x="51620" y="48930"/>
                </a:lnTo>
                <a:lnTo>
                  <a:pt x="50740" y="49250"/>
                </a:lnTo>
                <a:lnTo>
                  <a:pt x="50450" y="49350"/>
                </a:lnTo>
                <a:lnTo>
                  <a:pt x="49720" y="49650"/>
                </a:lnTo>
                <a:lnTo>
                  <a:pt x="49470" y="49820"/>
                </a:lnTo>
                <a:lnTo>
                  <a:pt x="49000" y="50340"/>
                </a:lnTo>
                <a:lnTo>
                  <a:pt x="48840" y="50190"/>
                </a:lnTo>
                <a:lnTo>
                  <a:pt x="48740" y="50220"/>
                </a:lnTo>
                <a:lnTo>
                  <a:pt x="48620" y="50150"/>
                </a:lnTo>
                <a:lnTo>
                  <a:pt x="48460" y="50170"/>
                </a:lnTo>
                <a:lnTo>
                  <a:pt x="48280" y="50260"/>
                </a:lnTo>
                <a:lnTo>
                  <a:pt x="48200" y="50260"/>
                </a:lnTo>
                <a:lnTo>
                  <a:pt x="47920" y="50290"/>
                </a:lnTo>
                <a:lnTo>
                  <a:pt x="47870" y="50230"/>
                </a:lnTo>
                <a:lnTo>
                  <a:pt x="47460" y="49980"/>
                </a:lnTo>
                <a:lnTo>
                  <a:pt x="47000" y="49660"/>
                </a:lnTo>
                <a:lnTo>
                  <a:pt x="46940" y="49600"/>
                </a:lnTo>
                <a:lnTo>
                  <a:pt x="45770" y="48770"/>
                </a:lnTo>
                <a:lnTo>
                  <a:pt x="45700" y="48710"/>
                </a:lnTo>
                <a:lnTo>
                  <a:pt x="45400" y="48500"/>
                </a:lnTo>
                <a:lnTo>
                  <a:pt x="45340" y="48170"/>
                </a:lnTo>
                <a:lnTo>
                  <a:pt x="44650" y="47720"/>
                </a:lnTo>
                <a:lnTo>
                  <a:pt x="44580" y="47670"/>
                </a:lnTo>
                <a:lnTo>
                  <a:pt x="44530" y="47590"/>
                </a:lnTo>
                <a:lnTo>
                  <a:pt x="44190" y="47270"/>
                </a:lnTo>
                <a:lnTo>
                  <a:pt x="43910" y="47070"/>
                </a:lnTo>
                <a:lnTo>
                  <a:pt x="43890" y="46980"/>
                </a:lnTo>
                <a:lnTo>
                  <a:pt x="43560" y="46780"/>
                </a:lnTo>
                <a:lnTo>
                  <a:pt x="43270" y="46580"/>
                </a:lnTo>
                <a:lnTo>
                  <a:pt x="43050" y="46420"/>
                </a:lnTo>
                <a:lnTo>
                  <a:pt x="42560" y="46100"/>
                </a:lnTo>
                <a:lnTo>
                  <a:pt x="41380" y="45260"/>
                </a:lnTo>
                <a:lnTo>
                  <a:pt x="40960" y="44960"/>
                </a:lnTo>
                <a:lnTo>
                  <a:pt x="40840" y="44880"/>
                </a:lnTo>
                <a:lnTo>
                  <a:pt x="40120" y="44360"/>
                </a:lnTo>
                <a:lnTo>
                  <a:pt x="40040" y="44310"/>
                </a:lnTo>
                <a:lnTo>
                  <a:pt x="39460" y="43880"/>
                </a:lnTo>
                <a:lnTo>
                  <a:pt x="39190" y="43610"/>
                </a:lnTo>
                <a:lnTo>
                  <a:pt x="39140" y="43570"/>
                </a:lnTo>
                <a:lnTo>
                  <a:pt x="38760" y="43090"/>
                </a:lnTo>
                <a:lnTo>
                  <a:pt x="38700" y="42910"/>
                </a:lnTo>
                <a:lnTo>
                  <a:pt x="38610" y="42520"/>
                </a:lnTo>
                <a:lnTo>
                  <a:pt x="38590" y="42360"/>
                </a:lnTo>
                <a:lnTo>
                  <a:pt x="38610" y="42210"/>
                </a:lnTo>
                <a:lnTo>
                  <a:pt x="38660" y="42090"/>
                </a:lnTo>
                <a:lnTo>
                  <a:pt x="38690" y="41960"/>
                </a:lnTo>
                <a:lnTo>
                  <a:pt x="38670" y="41810"/>
                </a:lnTo>
                <a:lnTo>
                  <a:pt x="38500" y="41460"/>
                </a:lnTo>
                <a:lnTo>
                  <a:pt x="38480" y="41320"/>
                </a:lnTo>
                <a:lnTo>
                  <a:pt x="38480" y="41130"/>
                </a:lnTo>
                <a:lnTo>
                  <a:pt x="38460" y="40990"/>
                </a:lnTo>
                <a:lnTo>
                  <a:pt x="38410" y="40870"/>
                </a:lnTo>
                <a:lnTo>
                  <a:pt x="38280" y="40590"/>
                </a:lnTo>
                <a:lnTo>
                  <a:pt x="38250" y="40460"/>
                </a:lnTo>
                <a:lnTo>
                  <a:pt x="38230" y="40170"/>
                </a:lnTo>
                <a:lnTo>
                  <a:pt x="38210" y="40150"/>
                </a:lnTo>
                <a:lnTo>
                  <a:pt x="38210" y="40110"/>
                </a:lnTo>
                <a:lnTo>
                  <a:pt x="38110" y="40070"/>
                </a:lnTo>
                <a:lnTo>
                  <a:pt x="37890" y="39940"/>
                </a:lnTo>
                <a:lnTo>
                  <a:pt x="37750" y="39790"/>
                </a:lnTo>
                <a:lnTo>
                  <a:pt x="37610" y="39730"/>
                </a:lnTo>
                <a:lnTo>
                  <a:pt x="37460" y="39630"/>
                </a:lnTo>
                <a:lnTo>
                  <a:pt x="37420" y="39560"/>
                </a:lnTo>
                <a:lnTo>
                  <a:pt x="38450" y="38270"/>
                </a:lnTo>
                <a:lnTo>
                  <a:pt x="38730" y="37670"/>
                </a:lnTo>
                <a:lnTo>
                  <a:pt x="38660" y="37440"/>
                </a:lnTo>
                <a:lnTo>
                  <a:pt x="38490" y="37170"/>
                </a:lnTo>
                <a:lnTo>
                  <a:pt x="37630" y="36190"/>
                </a:lnTo>
                <a:lnTo>
                  <a:pt x="38820" y="35620"/>
                </a:lnTo>
                <a:lnTo>
                  <a:pt x="38820" y="35520"/>
                </a:lnTo>
                <a:lnTo>
                  <a:pt x="37310" y="33420"/>
                </a:lnTo>
                <a:lnTo>
                  <a:pt x="39190" y="32710"/>
                </a:lnTo>
                <a:lnTo>
                  <a:pt x="39640" y="32720"/>
                </a:lnTo>
                <a:lnTo>
                  <a:pt x="39810" y="33110"/>
                </a:lnTo>
                <a:lnTo>
                  <a:pt x="39940" y="33340"/>
                </a:lnTo>
                <a:lnTo>
                  <a:pt x="40830" y="34390"/>
                </a:lnTo>
                <a:lnTo>
                  <a:pt x="41540" y="35660"/>
                </a:lnTo>
                <a:lnTo>
                  <a:pt x="41670" y="35730"/>
                </a:lnTo>
                <a:lnTo>
                  <a:pt x="42140" y="35840"/>
                </a:lnTo>
                <a:lnTo>
                  <a:pt x="42840" y="36110"/>
                </a:lnTo>
                <a:lnTo>
                  <a:pt x="43650" y="36570"/>
                </a:lnTo>
                <a:lnTo>
                  <a:pt x="45250" y="37560"/>
                </a:lnTo>
                <a:lnTo>
                  <a:pt x="45370" y="37770"/>
                </a:lnTo>
                <a:lnTo>
                  <a:pt x="45560" y="37970"/>
                </a:lnTo>
                <a:lnTo>
                  <a:pt x="45550" y="38100"/>
                </a:lnTo>
                <a:lnTo>
                  <a:pt x="46190" y="37880"/>
                </a:lnTo>
                <a:lnTo>
                  <a:pt x="46560" y="37320"/>
                </a:lnTo>
                <a:lnTo>
                  <a:pt x="46880" y="36660"/>
                </a:lnTo>
                <a:lnTo>
                  <a:pt x="46970" y="36520"/>
                </a:lnTo>
                <a:lnTo>
                  <a:pt x="47080" y="36430"/>
                </a:lnTo>
                <a:lnTo>
                  <a:pt x="47190" y="36400"/>
                </a:lnTo>
                <a:lnTo>
                  <a:pt x="47290" y="36420"/>
                </a:lnTo>
                <a:lnTo>
                  <a:pt x="47390" y="36510"/>
                </a:lnTo>
                <a:lnTo>
                  <a:pt x="47500" y="36670"/>
                </a:lnTo>
                <a:lnTo>
                  <a:pt x="47530" y="36910"/>
                </a:lnTo>
                <a:lnTo>
                  <a:pt x="47530" y="37370"/>
                </a:lnTo>
                <a:lnTo>
                  <a:pt x="47610" y="37530"/>
                </a:lnTo>
                <a:lnTo>
                  <a:pt x="47830" y="37610"/>
                </a:lnTo>
                <a:lnTo>
                  <a:pt x="49270" y="37780"/>
                </a:lnTo>
                <a:lnTo>
                  <a:pt x="49390" y="37670"/>
                </a:lnTo>
                <a:lnTo>
                  <a:pt x="49550" y="37040"/>
                </a:lnTo>
                <a:lnTo>
                  <a:pt x="49650" y="36990"/>
                </a:lnTo>
                <a:lnTo>
                  <a:pt x="49830" y="36920"/>
                </a:lnTo>
                <a:lnTo>
                  <a:pt x="50530" y="36890"/>
                </a:lnTo>
                <a:lnTo>
                  <a:pt x="50760" y="36840"/>
                </a:lnTo>
                <a:lnTo>
                  <a:pt x="50930" y="36760"/>
                </a:lnTo>
                <a:lnTo>
                  <a:pt x="51100" y="36520"/>
                </a:lnTo>
                <a:lnTo>
                  <a:pt x="51160" y="36530"/>
                </a:lnTo>
                <a:lnTo>
                  <a:pt x="51210" y="36700"/>
                </a:lnTo>
                <a:lnTo>
                  <a:pt x="51320" y="37400"/>
                </a:lnTo>
                <a:lnTo>
                  <a:pt x="51370" y="37590"/>
                </a:lnTo>
                <a:lnTo>
                  <a:pt x="51450" y="37800"/>
                </a:lnTo>
                <a:lnTo>
                  <a:pt x="51630" y="37950"/>
                </a:lnTo>
                <a:lnTo>
                  <a:pt x="51810" y="38050"/>
                </a:lnTo>
                <a:lnTo>
                  <a:pt x="52340" y="38180"/>
                </a:lnTo>
                <a:lnTo>
                  <a:pt x="53940" y="38290"/>
                </a:lnTo>
                <a:lnTo>
                  <a:pt x="54200" y="38220"/>
                </a:lnTo>
                <a:lnTo>
                  <a:pt x="54070" y="38650"/>
                </a:lnTo>
                <a:lnTo>
                  <a:pt x="54050" y="38830"/>
                </a:lnTo>
                <a:lnTo>
                  <a:pt x="54040" y="39020"/>
                </a:lnTo>
                <a:lnTo>
                  <a:pt x="54040" y="39190"/>
                </a:lnTo>
                <a:lnTo>
                  <a:pt x="54050" y="39330"/>
                </a:lnTo>
                <a:lnTo>
                  <a:pt x="54070" y="39410"/>
                </a:lnTo>
                <a:lnTo>
                  <a:pt x="54060" y="39490"/>
                </a:lnTo>
                <a:lnTo>
                  <a:pt x="53990" y="39490"/>
                </a:lnTo>
                <a:lnTo>
                  <a:pt x="53720" y="39430"/>
                </a:lnTo>
                <a:lnTo>
                  <a:pt x="53660" y="39430"/>
                </a:lnTo>
                <a:lnTo>
                  <a:pt x="53610" y="39440"/>
                </a:lnTo>
                <a:lnTo>
                  <a:pt x="53570" y="39480"/>
                </a:lnTo>
                <a:lnTo>
                  <a:pt x="53510" y="39570"/>
                </a:lnTo>
                <a:lnTo>
                  <a:pt x="53500" y="39660"/>
                </a:lnTo>
                <a:lnTo>
                  <a:pt x="53360" y="40100"/>
                </a:lnTo>
                <a:lnTo>
                  <a:pt x="53250" y="40230"/>
                </a:lnTo>
                <a:lnTo>
                  <a:pt x="53150" y="40330"/>
                </a:lnTo>
                <a:lnTo>
                  <a:pt x="53030" y="40710"/>
                </a:lnTo>
                <a:lnTo>
                  <a:pt x="52970" y="40830"/>
                </a:lnTo>
                <a:lnTo>
                  <a:pt x="52350" y="40820"/>
                </a:lnTo>
                <a:lnTo>
                  <a:pt x="52230" y="40780"/>
                </a:lnTo>
                <a:lnTo>
                  <a:pt x="52110" y="40700"/>
                </a:lnTo>
                <a:lnTo>
                  <a:pt x="52010" y="40610"/>
                </a:lnTo>
                <a:lnTo>
                  <a:pt x="51900" y="40580"/>
                </a:lnTo>
                <a:lnTo>
                  <a:pt x="51780" y="40580"/>
                </a:lnTo>
                <a:lnTo>
                  <a:pt x="51600" y="40610"/>
                </a:lnTo>
                <a:lnTo>
                  <a:pt x="51510" y="40660"/>
                </a:lnTo>
                <a:lnTo>
                  <a:pt x="51460" y="40720"/>
                </a:lnTo>
                <a:lnTo>
                  <a:pt x="51450" y="40790"/>
                </a:lnTo>
                <a:lnTo>
                  <a:pt x="51440" y="40850"/>
                </a:lnTo>
                <a:lnTo>
                  <a:pt x="51440" y="40910"/>
                </a:lnTo>
                <a:lnTo>
                  <a:pt x="51470" y="41050"/>
                </a:lnTo>
                <a:lnTo>
                  <a:pt x="51600" y="41180"/>
                </a:lnTo>
                <a:lnTo>
                  <a:pt x="51510" y="41440"/>
                </a:lnTo>
                <a:lnTo>
                  <a:pt x="51460" y="41490"/>
                </a:lnTo>
                <a:lnTo>
                  <a:pt x="51440" y="41500"/>
                </a:lnTo>
                <a:lnTo>
                  <a:pt x="51430" y="41510"/>
                </a:lnTo>
                <a:lnTo>
                  <a:pt x="51440" y="41540"/>
                </a:lnTo>
                <a:lnTo>
                  <a:pt x="51500" y="41640"/>
                </a:lnTo>
                <a:lnTo>
                  <a:pt x="51660" y="41800"/>
                </a:lnTo>
                <a:lnTo>
                  <a:pt x="51740" y="41900"/>
                </a:lnTo>
                <a:lnTo>
                  <a:pt x="51760" y="41950"/>
                </a:lnTo>
                <a:lnTo>
                  <a:pt x="51760" y="41970"/>
                </a:lnTo>
                <a:lnTo>
                  <a:pt x="51600" y="41990"/>
                </a:lnTo>
                <a:lnTo>
                  <a:pt x="51560" y="42000"/>
                </a:lnTo>
                <a:lnTo>
                  <a:pt x="51530" y="42020"/>
                </a:lnTo>
                <a:lnTo>
                  <a:pt x="51490" y="42050"/>
                </a:lnTo>
                <a:lnTo>
                  <a:pt x="51440" y="42060"/>
                </a:lnTo>
                <a:lnTo>
                  <a:pt x="51360" y="42120"/>
                </a:lnTo>
                <a:lnTo>
                  <a:pt x="51110" y="42640"/>
                </a:lnTo>
                <a:lnTo>
                  <a:pt x="51030" y="42740"/>
                </a:lnTo>
                <a:lnTo>
                  <a:pt x="50940" y="42830"/>
                </a:lnTo>
                <a:lnTo>
                  <a:pt x="50850" y="42900"/>
                </a:lnTo>
                <a:lnTo>
                  <a:pt x="50520" y="43050"/>
                </a:lnTo>
                <a:lnTo>
                  <a:pt x="50480" y="43140"/>
                </a:lnTo>
                <a:lnTo>
                  <a:pt x="50440" y="43180"/>
                </a:lnTo>
                <a:lnTo>
                  <a:pt x="50420" y="43210"/>
                </a:lnTo>
                <a:lnTo>
                  <a:pt x="50250" y="43430"/>
                </a:lnTo>
                <a:lnTo>
                  <a:pt x="50160" y="43620"/>
                </a:lnTo>
                <a:lnTo>
                  <a:pt x="50090" y="43800"/>
                </a:lnTo>
                <a:lnTo>
                  <a:pt x="50170" y="43970"/>
                </a:lnTo>
                <a:lnTo>
                  <a:pt x="50550" y="44500"/>
                </a:lnTo>
                <a:lnTo>
                  <a:pt x="50700" y="44600"/>
                </a:lnTo>
                <a:lnTo>
                  <a:pt x="50950" y="44740"/>
                </a:lnTo>
                <a:lnTo>
                  <a:pt x="50960" y="44780"/>
                </a:lnTo>
                <a:lnTo>
                  <a:pt x="50990" y="44840"/>
                </a:lnTo>
                <a:lnTo>
                  <a:pt x="51000" y="44900"/>
                </a:lnTo>
                <a:lnTo>
                  <a:pt x="51080" y="44940"/>
                </a:lnTo>
                <a:lnTo>
                  <a:pt x="51180" y="44940"/>
                </a:lnTo>
                <a:lnTo>
                  <a:pt x="51410" y="44840"/>
                </a:lnTo>
                <a:lnTo>
                  <a:pt x="51490" y="44850"/>
                </a:lnTo>
                <a:lnTo>
                  <a:pt x="51540" y="44930"/>
                </a:lnTo>
                <a:lnTo>
                  <a:pt x="52170" y="45230"/>
                </a:lnTo>
                <a:lnTo>
                  <a:pt x="52270" y="45390"/>
                </a:lnTo>
                <a:lnTo>
                  <a:pt x="52310" y="45550"/>
                </a:lnTo>
                <a:lnTo>
                  <a:pt x="52310" y="45660"/>
                </a:lnTo>
                <a:lnTo>
                  <a:pt x="52330" y="45810"/>
                </a:lnTo>
                <a:lnTo>
                  <a:pt x="52370" y="45950"/>
                </a:lnTo>
                <a:lnTo>
                  <a:pt x="52480" y="46010"/>
                </a:lnTo>
                <a:lnTo>
                  <a:pt x="52600" y="46060"/>
                </a:lnTo>
                <a:lnTo>
                  <a:pt x="52680" y="46100"/>
                </a:lnTo>
                <a:lnTo>
                  <a:pt x="52780" y="46200"/>
                </a:lnTo>
                <a:lnTo>
                  <a:pt x="52860" y="46310"/>
                </a:lnTo>
                <a:lnTo>
                  <a:pt x="52880" y="46350"/>
                </a:lnTo>
                <a:lnTo>
                  <a:pt x="52920" y="46430"/>
                </a:lnTo>
                <a:lnTo>
                  <a:pt x="52970" y="46610"/>
                </a:lnTo>
                <a:lnTo>
                  <a:pt x="52980" y="46660"/>
                </a:lnTo>
                <a:lnTo>
                  <a:pt x="52990" y="46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Tashkent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74760" y="34640"/>
                </a:moveTo>
                <a:lnTo>
                  <a:pt x="74600" y="34600"/>
                </a:lnTo>
                <a:lnTo>
                  <a:pt x="74530" y="34480"/>
                </a:lnTo>
                <a:lnTo>
                  <a:pt x="74560" y="34410"/>
                </a:lnTo>
                <a:lnTo>
                  <a:pt x="74560" y="34390"/>
                </a:lnTo>
                <a:lnTo>
                  <a:pt x="74470" y="34470"/>
                </a:lnTo>
                <a:lnTo>
                  <a:pt x="74340" y="34320"/>
                </a:lnTo>
                <a:lnTo>
                  <a:pt x="74300" y="34240"/>
                </a:lnTo>
                <a:lnTo>
                  <a:pt x="74290" y="34160"/>
                </a:lnTo>
                <a:lnTo>
                  <a:pt x="74200" y="34210"/>
                </a:lnTo>
                <a:lnTo>
                  <a:pt x="74190" y="34190"/>
                </a:lnTo>
                <a:lnTo>
                  <a:pt x="74330" y="33850"/>
                </a:lnTo>
                <a:lnTo>
                  <a:pt x="74370" y="33630"/>
                </a:lnTo>
                <a:lnTo>
                  <a:pt x="74650" y="33340"/>
                </a:lnTo>
                <a:lnTo>
                  <a:pt x="74830" y="33340"/>
                </a:lnTo>
                <a:lnTo>
                  <a:pt x="74950" y="33430"/>
                </a:lnTo>
                <a:lnTo>
                  <a:pt x="75120" y="33450"/>
                </a:lnTo>
                <a:lnTo>
                  <a:pt x="75310" y="33580"/>
                </a:lnTo>
                <a:lnTo>
                  <a:pt x="75330" y="33690"/>
                </a:lnTo>
                <a:lnTo>
                  <a:pt x="75250" y="33830"/>
                </a:lnTo>
                <a:lnTo>
                  <a:pt x="75320" y="33880"/>
                </a:lnTo>
                <a:lnTo>
                  <a:pt x="75380" y="33960"/>
                </a:lnTo>
                <a:lnTo>
                  <a:pt x="75340" y="34030"/>
                </a:lnTo>
                <a:lnTo>
                  <a:pt x="75390" y="34080"/>
                </a:lnTo>
                <a:lnTo>
                  <a:pt x="75190" y="34180"/>
                </a:lnTo>
                <a:lnTo>
                  <a:pt x="74930" y="34430"/>
                </a:lnTo>
                <a:lnTo>
                  <a:pt x="74760" y="3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