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Tashkent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Tashkent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74760" y="34640"/>
                </a:moveTo>
                <a:lnTo>
                  <a:pt x="74600" y="34600"/>
                </a:lnTo>
                <a:lnTo>
                  <a:pt x="74530" y="34480"/>
                </a:lnTo>
                <a:lnTo>
                  <a:pt x="74560" y="34410"/>
                </a:lnTo>
                <a:lnTo>
                  <a:pt x="74560" y="34390"/>
                </a:lnTo>
                <a:lnTo>
                  <a:pt x="74470" y="34470"/>
                </a:lnTo>
                <a:lnTo>
                  <a:pt x="74340" y="34320"/>
                </a:lnTo>
                <a:lnTo>
                  <a:pt x="74300" y="34240"/>
                </a:lnTo>
                <a:lnTo>
                  <a:pt x="74290" y="34160"/>
                </a:lnTo>
                <a:lnTo>
                  <a:pt x="74200" y="34210"/>
                </a:lnTo>
                <a:lnTo>
                  <a:pt x="74190" y="34190"/>
                </a:lnTo>
                <a:lnTo>
                  <a:pt x="74330" y="33850"/>
                </a:lnTo>
                <a:lnTo>
                  <a:pt x="74370" y="33630"/>
                </a:lnTo>
                <a:lnTo>
                  <a:pt x="74650" y="33340"/>
                </a:lnTo>
                <a:lnTo>
                  <a:pt x="74830" y="33340"/>
                </a:lnTo>
                <a:lnTo>
                  <a:pt x="74950" y="33430"/>
                </a:lnTo>
                <a:lnTo>
                  <a:pt x="75120" y="33450"/>
                </a:lnTo>
                <a:lnTo>
                  <a:pt x="75310" y="33580"/>
                </a:lnTo>
                <a:lnTo>
                  <a:pt x="75330" y="33690"/>
                </a:lnTo>
                <a:lnTo>
                  <a:pt x="75250" y="33830"/>
                </a:lnTo>
                <a:lnTo>
                  <a:pt x="75320" y="33880"/>
                </a:lnTo>
                <a:lnTo>
                  <a:pt x="75380" y="33960"/>
                </a:lnTo>
                <a:lnTo>
                  <a:pt x="75340" y="34030"/>
                </a:lnTo>
                <a:lnTo>
                  <a:pt x="75390" y="34080"/>
                </a:lnTo>
                <a:lnTo>
                  <a:pt x="75190" y="34180"/>
                </a:lnTo>
                <a:lnTo>
                  <a:pt x="74930" y="34430"/>
                </a:lnTo>
                <a:lnTo>
                  <a:pt x="74760" y="3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