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Tashkent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Tashkent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1200" y="36080"/>
                </a:moveTo>
                <a:lnTo>
                  <a:pt x="81130" y="36000"/>
                </a:lnTo>
                <a:lnTo>
                  <a:pt x="80890" y="35900"/>
                </a:lnTo>
                <a:lnTo>
                  <a:pt x="80700" y="35960"/>
                </a:lnTo>
                <a:lnTo>
                  <a:pt x="80550" y="36700"/>
                </a:lnTo>
                <a:lnTo>
                  <a:pt x="80250" y="37040"/>
                </a:lnTo>
                <a:lnTo>
                  <a:pt x="79870" y="37280"/>
                </a:lnTo>
                <a:lnTo>
                  <a:pt x="79320" y="37500"/>
                </a:lnTo>
                <a:lnTo>
                  <a:pt x="78820" y="37880"/>
                </a:lnTo>
                <a:lnTo>
                  <a:pt x="77840" y="38190"/>
                </a:lnTo>
                <a:lnTo>
                  <a:pt x="77730" y="38250"/>
                </a:lnTo>
                <a:lnTo>
                  <a:pt x="77620" y="38340"/>
                </a:lnTo>
                <a:lnTo>
                  <a:pt x="77400" y="38620"/>
                </a:lnTo>
                <a:lnTo>
                  <a:pt x="77270" y="38730"/>
                </a:lnTo>
                <a:lnTo>
                  <a:pt x="77130" y="38780"/>
                </a:lnTo>
                <a:lnTo>
                  <a:pt x="76970" y="38720"/>
                </a:lnTo>
                <a:lnTo>
                  <a:pt x="76900" y="38660"/>
                </a:lnTo>
                <a:lnTo>
                  <a:pt x="76840" y="38580"/>
                </a:lnTo>
                <a:lnTo>
                  <a:pt x="76750" y="38420"/>
                </a:lnTo>
                <a:lnTo>
                  <a:pt x="76690" y="38350"/>
                </a:lnTo>
                <a:lnTo>
                  <a:pt x="76560" y="38260"/>
                </a:lnTo>
                <a:lnTo>
                  <a:pt x="76490" y="38200"/>
                </a:lnTo>
                <a:lnTo>
                  <a:pt x="76290" y="37880"/>
                </a:lnTo>
                <a:lnTo>
                  <a:pt x="76170" y="37770"/>
                </a:lnTo>
                <a:lnTo>
                  <a:pt x="76000" y="37750"/>
                </a:lnTo>
                <a:lnTo>
                  <a:pt x="75910" y="37700"/>
                </a:lnTo>
                <a:lnTo>
                  <a:pt x="75850" y="37630"/>
                </a:lnTo>
                <a:lnTo>
                  <a:pt x="75780" y="37570"/>
                </a:lnTo>
                <a:lnTo>
                  <a:pt x="75680" y="37560"/>
                </a:lnTo>
                <a:lnTo>
                  <a:pt x="75510" y="37620"/>
                </a:lnTo>
                <a:lnTo>
                  <a:pt x="75420" y="37660"/>
                </a:lnTo>
                <a:lnTo>
                  <a:pt x="75350" y="37730"/>
                </a:lnTo>
                <a:lnTo>
                  <a:pt x="75210" y="37900"/>
                </a:lnTo>
                <a:lnTo>
                  <a:pt x="75130" y="38080"/>
                </a:lnTo>
                <a:lnTo>
                  <a:pt x="75090" y="38290"/>
                </a:lnTo>
                <a:lnTo>
                  <a:pt x="75090" y="38550"/>
                </a:lnTo>
                <a:lnTo>
                  <a:pt x="75130" y="38920"/>
                </a:lnTo>
                <a:lnTo>
                  <a:pt x="75110" y="39020"/>
                </a:lnTo>
                <a:lnTo>
                  <a:pt x="75030" y="39060"/>
                </a:lnTo>
                <a:lnTo>
                  <a:pt x="74710" y="39090"/>
                </a:lnTo>
                <a:lnTo>
                  <a:pt x="74520" y="39220"/>
                </a:lnTo>
                <a:lnTo>
                  <a:pt x="74520" y="39360"/>
                </a:lnTo>
                <a:lnTo>
                  <a:pt x="74730" y="39730"/>
                </a:lnTo>
                <a:lnTo>
                  <a:pt x="74840" y="40120"/>
                </a:lnTo>
                <a:lnTo>
                  <a:pt x="74890" y="40240"/>
                </a:lnTo>
                <a:lnTo>
                  <a:pt x="75030" y="40490"/>
                </a:lnTo>
                <a:lnTo>
                  <a:pt x="75090" y="40630"/>
                </a:lnTo>
                <a:lnTo>
                  <a:pt x="75120" y="40780"/>
                </a:lnTo>
                <a:lnTo>
                  <a:pt x="75090" y="41120"/>
                </a:lnTo>
                <a:lnTo>
                  <a:pt x="74910" y="41150"/>
                </a:lnTo>
                <a:lnTo>
                  <a:pt x="74710" y="41070"/>
                </a:lnTo>
                <a:lnTo>
                  <a:pt x="74570" y="41090"/>
                </a:lnTo>
                <a:lnTo>
                  <a:pt x="74590" y="41290"/>
                </a:lnTo>
                <a:lnTo>
                  <a:pt x="74980" y="41640"/>
                </a:lnTo>
                <a:lnTo>
                  <a:pt x="74980" y="41810"/>
                </a:lnTo>
                <a:lnTo>
                  <a:pt x="74780" y="41900"/>
                </a:lnTo>
                <a:lnTo>
                  <a:pt x="74520" y="41890"/>
                </a:lnTo>
                <a:lnTo>
                  <a:pt x="74040" y="41750"/>
                </a:lnTo>
                <a:lnTo>
                  <a:pt x="73860" y="41650"/>
                </a:lnTo>
                <a:lnTo>
                  <a:pt x="73890" y="41560"/>
                </a:lnTo>
                <a:lnTo>
                  <a:pt x="73960" y="41290"/>
                </a:lnTo>
                <a:lnTo>
                  <a:pt x="73950" y="41180"/>
                </a:lnTo>
                <a:lnTo>
                  <a:pt x="73920" y="41130"/>
                </a:lnTo>
                <a:lnTo>
                  <a:pt x="73840" y="40930"/>
                </a:lnTo>
                <a:lnTo>
                  <a:pt x="73950" y="40300"/>
                </a:lnTo>
                <a:lnTo>
                  <a:pt x="73970" y="40250"/>
                </a:lnTo>
                <a:lnTo>
                  <a:pt x="74000" y="40180"/>
                </a:lnTo>
                <a:lnTo>
                  <a:pt x="74030" y="40130"/>
                </a:lnTo>
                <a:lnTo>
                  <a:pt x="74100" y="40030"/>
                </a:lnTo>
                <a:lnTo>
                  <a:pt x="74120" y="39970"/>
                </a:lnTo>
                <a:lnTo>
                  <a:pt x="74120" y="39900"/>
                </a:lnTo>
                <a:lnTo>
                  <a:pt x="74100" y="39840"/>
                </a:lnTo>
                <a:lnTo>
                  <a:pt x="74090" y="39790"/>
                </a:lnTo>
                <a:lnTo>
                  <a:pt x="74050" y="39740"/>
                </a:lnTo>
                <a:lnTo>
                  <a:pt x="74000" y="39690"/>
                </a:lnTo>
                <a:lnTo>
                  <a:pt x="73990" y="39630"/>
                </a:lnTo>
                <a:lnTo>
                  <a:pt x="74090" y="39580"/>
                </a:lnTo>
                <a:lnTo>
                  <a:pt x="74040" y="39540"/>
                </a:lnTo>
                <a:lnTo>
                  <a:pt x="73980" y="39520"/>
                </a:lnTo>
                <a:lnTo>
                  <a:pt x="73930" y="39520"/>
                </a:lnTo>
                <a:lnTo>
                  <a:pt x="73870" y="39530"/>
                </a:lnTo>
                <a:lnTo>
                  <a:pt x="73930" y="39270"/>
                </a:lnTo>
                <a:lnTo>
                  <a:pt x="73980" y="39180"/>
                </a:lnTo>
                <a:lnTo>
                  <a:pt x="74110" y="39120"/>
                </a:lnTo>
                <a:lnTo>
                  <a:pt x="74110" y="39070"/>
                </a:lnTo>
                <a:lnTo>
                  <a:pt x="74080" y="39020"/>
                </a:lnTo>
                <a:lnTo>
                  <a:pt x="74030" y="39000"/>
                </a:lnTo>
                <a:lnTo>
                  <a:pt x="73980" y="39030"/>
                </a:lnTo>
                <a:lnTo>
                  <a:pt x="73920" y="39080"/>
                </a:lnTo>
                <a:lnTo>
                  <a:pt x="73870" y="39120"/>
                </a:lnTo>
                <a:lnTo>
                  <a:pt x="73830" y="39100"/>
                </a:lnTo>
                <a:lnTo>
                  <a:pt x="73830" y="39040"/>
                </a:lnTo>
                <a:lnTo>
                  <a:pt x="73920" y="38960"/>
                </a:lnTo>
                <a:lnTo>
                  <a:pt x="73940" y="38900"/>
                </a:lnTo>
                <a:lnTo>
                  <a:pt x="73910" y="38840"/>
                </a:lnTo>
                <a:lnTo>
                  <a:pt x="73810" y="38750"/>
                </a:lnTo>
                <a:lnTo>
                  <a:pt x="73750" y="38580"/>
                </a:lnTo>
                <a:lnTo>
                  <a:pt x="73650" y="38570"/>
                </a:lnTo>
                <a:lnTo>
                  <a:pt x="73430" y="38620"/>
                </a:lnTo>
                <a:lnTo>
                  <a:pt x="73520" y="38470"/>
                </a:lnTo>
                <a:lnTo>
                  <a:pt x="73530" y="38400"/>
                </a:lnTo>
                <a:lnTo>
                  <a:pt x="73480" y="38370"/>
                </a:lnTo>
                <a:lnTo>
                  <a:pt x="73400" y="38400"/>
                </a:lnTo>
                <a:lnTo>
                  <a:pt x="73330" y="38450"/>
                </a:lnTo>
                <a:lnTo>
                  <a:pt x="73260" y="38470"/>
                </a:lnTo>
                <a:lnTo>
                  <a:pt x="73170" y="38420"/>
                </a:lnTo>
                <a:lnTo>
                  <a:pt x="73240" y="38330"/>
                </a:lnTo>
                <a:lnTo>
                  <a:pt x="73230" y="38240"/>
                </a:lnTo>
                <a:lnTo>
                  <a:pt x="73170" y="38150"/>
                </a:lnTo>
                <a:lnTo>
                  <a:pt x="73100" y="38090"/>
                </a:lnTo>
                <a:lnTo>
                  <a:pt x="73060" y="38070"/>
                </a:lnTo>
                <a:lnTo>
                  <a:pt x="73030" y="38080"/>
                </a:lnTo>
                <a:lnTo>
                  <a:pt x="72990" y="38080"/>
                </a:lnTo>
                <a:lnTo>
                  <a:pt x="72950" y="38040"/>
                </a:lnTo>
                <a:lnTo>
                  <a:pt x="72950" y="38010"/>
                </a:lnTo>
                <a:lnTo>
                  <a:pt x="72960" y="37930"/>
                </a:lnTo>
                <a:lnTo>
                  <a:pt x="72950" y="37900"/>
                </a:lnTo>
                <a:lnTo>
                  <a:pt x="72900" y="37790"/>
                </a:lnTo>
                <a:lnTo>
                  <a:pt x="72870" y="37750"/>
                </a:lnTo>
                <a:lnTo>
                  <a:pt x="72810" y="37700"/>
                </a:lnTo>
                <a:lnTo>
                  <a:pt x="72670" y="37630"/>
                </a:lnTo>
                <a:lnTo>
                  <a:pt x="72630" y="37600"/>
                </a:lnTo>
                <a:lnTo>
                  <a:pt x="72590" y="37550"/>
                </a:lnTo>
                <a:lnTo>
                  <a:pt x="72530" y="37430"/>
                </a:lnTo>
                <a:lnTo>
                  <a:pt x="72490" y="37370"/>
                </a:lnTo>
                <a:lnTo>
                  <a:pt x="72410" y="37310"/>
                </a:lnTo>
                <a:lnTo>
                  <a:pt x="72290" y="37260"/>
                </a:lnTo>
                <a:lnTo>
                  <a:pt x="72170" y="37240"/>
                </a:lnTo>
                <a:lnTo>
                  <a:pt x="72090" y="37270"/>
                </a:lnTo>
                <a:lnTo>
                  <a:pt x="72070" y="37150"/>
                </a:lnTo>
                <a:lnTo>
                  <a:pt x="72050" y="37100"/>
                </a:lnTo>
                <a:lnTo>
                  <a:pt x="72030" y="37110"/>
                </a:lnTo>
                <a:lnTo>
                  <a:pt x="71990" y="37140"/>
                </a:lnTo>
                <a:lnTo>
                  <a:pt x="71960" y="37120"/>
                </a:lnTo>
                <a:lnTo>
                  <a:pt x="71940" y="37070"/>
                </a:lnTo>
                <a:lnTo>
                  <a:pt x="71940" y="36900"/>
                </a:lnTo>
                <a:lnTo>
                  <a:pt x="71920" y="36830"/>
                </a:lnTo>
                <a:lnTo>
                  <a:pt x="71880" y="36770"/>
                </a:lnTo>
                <a:lnTo>
                  <a:pt x="71660" y="36570"/>
                </a:lnTo>
                <a:lnTo>
                  <a:pt x="71680" y="36550"/>
                </a:lnTo>
                <a:lnTo>
                  <a:pt x="71670" y="36520"/>
                </a:lnTo>
                <a:lnTo>
                  <a:pt x="71670" y="36510"/>
                </a:lnTo>
                <a:lnTo>
                  <a:pt x="71680" y="36510"/>
                </a:lnTo>
                <a:lnTo>
                  <a:pt x="71690" y="36500"/>
                </a:lnTo>
                <a:lnTo>
                  <a:pt x="71690" y="36490"/>
                </a:lnTo>
                <a:lnTo>
                  <a:pt x="71780" y="36450"/>
                </a:lnTo>
                <a:lnTo>
                  <a:pt x="71790" y="36460"/>
                </a:lnTo>
                <a:lnTo>
                  <a:pt x="71790" y="36450"/>
                </a:lnTo>
                <a:lnTo>
                  <a:pt x="71820" y="36430"/>
                </a:lnTo>
                <a:lnTo>
                  <a:pt x="71830" y="36430"/>
                </a:lnTo>
                <a:lnTo>
                  <a:pt x="71830" y="36420"/>
                </a:lnTo>
                <a:lnTo>
                  <a:pt x="71840" y="36420"/>
                </a:lnTo>
                <a:lnTo>
                  <a:pt x="71850" y="36420"/>
                </a:lnTo>
                <a:lnTo>
                  <a:pt x="71860" y="36420"/>
                </a:lnTo>
                <a:lnTo>
                  <a:pt x="71860" y="36410"/>
                </a:lnTo>
                <a:lnTo>
                  <a:pt x="71870" y="36420"/>
                </a:lnTo>
                <a:lnTo>
                  <a:pt x="71880" y="36420"/>
                </a:lnTo>
                <a:lnTo>
                  <a:pt x="71890" y="36420"/>
                </a:lnTo>
                <a:lnTo>
                  <a:pt x="71900" y="36420"/>
                </a:lnTo>
                <a:lnTo>
                  <a:pt x="71920" y="36420"/>
                </a:lnTo>
                <a:lnTo>
                  <a:pt x="71920" y="36430"/>
                </a:lnTo>
                <a:lnTo>
                  <a:pt x="71930" y="36430"/>
                </a:lnTo>
                <a:lnTo>
                  <a:pt x="71940" y="36430"/>
                </a:lnTo>
                <a:lnTo>
                  <a:pt x="71950" y="36430"/>
                </a:lnTo>
                <a:lnTo>
                  <a:pt x="71960" y="36420"/>
                </a:lnTo>
                <a:lnTo>
                  <a:pt x="71970" y="36410"/>
                </a:lnTo>
                <a:lnTo>
                  <a:pt x="71980" y="36400"/>
                </a:lnTo>
                <a:lnTo>
                  <a:pt x="71990" y="36400"/>
                </a:lnTo>
                <a:lnTo>
                  <a:pt x="72000" y="36400"/>
                </a:lnTo>
                <a:lnTo>
                  <a:pt x="72010" y="36400"/>
                </a:lnTo>
                <a:lnTo>
                  <a:pt x="72020" y="36400"/>
                </a:lnTo>
                <a:lnTo>
                  <a:pt x="72030" y="36400"/>
                </a:lnTo>
                <a:lnTo>
                  <a:pt x="72030" y="36390"/>
                </a:lnTo>
                <a:lnTo>
                  <a:pt x="72040" y="36390"/>
                </a:lnTo>
                <a:lnTo>
                  <a:pt x="72040" y="36380"/>
                </a:lnTo>
                <a:lnTo>
                  <a:pt x="72050" y="36380"/>
                </a:lnTo>
                <a:lnTo>
                  <a:pt x="72050" y="36370"/>
                </a:lnTo>
                <a:lnTo>
                  <a:pt x="72060" y="36370"/>
                </a:lnTo>
                <a:lnTo>
                  <a:pt x="72060" y="36360"/>
                </a:lnTo>
                <a:lnTo>
                  <a:pt x="72060" y="36370"/>
                </a:lnTo>
                <a:lnTo>
                  <a:pt x="72070" y="36370"/>
                </a:lnTo>
                <a:lnTo>
                  <a:pt x="72070" y="36360"/>
                </a:lnTo>
                <a:lnTo>
                  <a:pt x="72070" y="36350"/>
                </a:lnTo>
                <a:lnTo>
                  <a:pt x="72070" y="36360"/>
                </a:lnTo>
                <a:lnTo>
                  <a:pt x="72080" y="36350"/>
                </a:lnTo>
                <a:lnTo>
                  <a:pt x="72080" y="36340"/>
                </a:lnTo>
                <a:lnTo>
                  <a:pt x="72090" y="36330"/>
                </a:lnTo>
                <a:lnTo>
                  <a:pt x="72100" y="36330"/>
                </a:lnTo>
                <a:lnTo>
                  <a:pt x="72090" y="36330"/>
                </a:lnTo>
                <a:lnTo>
                  <a:pt x="72100" y="36340"/>
                </a:lnTo>
                <a:lnTo>
                  <a:pt x="72100" y="36330"/>
                </a:lnTo>
                <a:lnTo>
                  <a:pt x="72100" y="36320"/>
                </a:lnTo>
                <a:lnTo>
                  <a:pt x="72090" y="36320"/>
                </a:lnTo>
                <a:lnTo>
                  <a:pt x="72100" y="36320"/>
                </a:lnTo>
                <a:lnTo>
                  <a:pt x="72110" y="36320"/>
                </a:lnTo>
                <a:lnTo>
                  <a:pt x="72110" y="36330"/>
                </a:lnTo>
                <a:lnTo>
                  <a:pt x="72110" y="36320"/>
                </a:lnTo>
                <a:lnTo>
                  <a:pt x="72120" y="36320"/>
                </a:lnTo>
                <a:lnTo>
                  <a:pt x="72130" y="36320"/>
                </a:lnTo>
                <a:lnTo>
                  <a:pt x="72140" y="36320"/>
                </a:lnTo>
                <a:lnTo>
                  <a:pt x="72140" y="36310"/>
                </a:lnTo>
                <a:lnTo>
                  <a:pt x="72130" y="36310"/>
                </a:lnTo>
                <a:lnTo>
                  <a:pt x="72130" y="36300"/>
                </a:lnTo>
                <a:lnTo>
                  <a:pt x="72140" y="36300"/>
                </a:lnTo>
                <a:lnTo>
                  <a:pt x="72130" y="36290"/>
                </a:lnTo>
                <a:lnTo>
                  <a:pt x="72130" y="36300"/>
                </a:lnTo>
                <a:lnTo>
                  <a:pt x="72130" y="36290"/>
                </a:lnTo>
                <a:lnTo>
                  <a:pt x="72130" y="36280"/>
                </a:lnTo>
                <a:lnTo>
                  <a:pt x="72140" y="36280"/>
                </a:lnTo>
                <a:lnTo>
                  <a:pt x="72140" y="36270"/>
                </a:lnTo>
                <a:lnTo>
                  <a:pt x="72130" y="36270"/>
                </a:lnTo>
                <a:lnTo>
                  <a:pt x="72130" y="36260"/>
                </a:lnTo>
                <a:lnTo>
                  <a:pt x="72130" y="36250"/>
                </a:lnTo>
                <a:lnTo>
                  <a:pt x="72140" y="36250"/>
                </a:lnTo>
                <a:lnTo>
                  <a:pt x="72140" y="36240"/>
                </a:lnTo>
                <a:lnTo>
                  <a:pt x="72150" y="36240"/>
                </a:lnTo>
                <a:lnTo>
                  <a:pt x="72150" y="36230"/>
                </a:lnTo>
                <a:lnTo>
                  <a:pt x="72160" y="36230"/>
                </a:lnTo>
                <a:lnTo>
                  <a:pt x="72170" y="36230"/>
                </a:lnTo>
                <a:lnTo>
                  <a:pt x="72170" y="36220"/>
                </a:lnTo>
                <a:lnTo>
                  <a:pt x="72160" y="36220"/>
                </a:lnTo>
                <a:lnTo>
                  <a:pt x="72160" y="36210"/>
                </a:lnTo>
                <a:lnTo>
                  <a:pt x="72170" y="36210"/>
                </a:lnTo>
                <a:lnTo>
                  <a:pt x="72180" y="36210"/>
                </a:lnTo>
                <a:lnTo>
                  <a:pt x="72180" y="36200"/>
                </a:lnTo>
                <a:lnTo>
                  <a:pt x="72180" y="36190"/>
                </a:lnTo>
                <a:lnTo>
                  <a:pt x="72170" y="36190"/>
                </a:lnTo>
                <a:lnTo>
                  <a:pt x="72170" y="36180"/>
                </a:lnTo>
                <a:lnTo>
                  <a:pt x="72160" y="36180"/>
                </a:lnTo>
                <a:lnTo>
                  <a:pt x="72160" y="36170"/>
                </a:lnTo>
                <a:lnTo>
                  <a:pt x="72160" y="36160"/>
                </a:lnTo>
                <a:lnTo>
                  <a:pt x="72170" y="36160"/>
                </a:lnTo>
                <a:lnTo>
                  <a:pt x="72170" y="36150"/>
                </a:lnTo>
                <a:lnTo>
                  <a:pt x="72170" y="36160"/>
                </a:lnTo>
                <a:lnTo>
                  <a:pt x="72180" y="36160"/>
                </a:lnTo>
                <a:lnTo>
                  <a:pt x="72180" y="36150"/>
                </a:lnTo>
                <a:lnTo>
                  <a:pt x="72190" y="36150"/>
                </a:lnTo>
                <a:lnTo>
                  <a:pt x="72200" y="36150"/>
                </a:lnTo>
                <a:lnTo>
                  <a:pt x="72200" y="36140"/>
                </a:lnTo>
                <a:lnTo>
                  <a:pt x="72180" y="36130"/>
                </a:lnTo>
                <a:lnTo>
                  <a:pt x="72180" y="36120"/>
                </a:lnTo>
                <a:lnTo>
                  <a:pt x="72180" y="36110"/>
                </a:lnTo>
                <a:lnTo>
                  <a:pt x="72170" y="36110"/>
                </a:lnTo>
                <a:lnTo>
                  <a:pt x="72170" y="36100"/>
                </a:lnTo>
                <a:lnTo>
                  <a:pt x="72160" y="36110"/>
                </a:lnTo>
                <a:lnTo>
                  <a:pt x="72160" y="36100"/>
                </a:lnTo>
                <a:lnTo>
                  <a:pt x="72160" y="36090"/>
                </a:lnTo>
                <a:lnTo>
                  <a:pt x="72140" y="36120"/>
                </a:lnTo>
                <a:lnTo>
                  <a:pt x="72130" y="36150"/>
                </a:lnTo>
                <a:lnTo>
                  <a:pt x="72100" y="36150"/>
                </a:lnTo>
                <a:lnTo>
                  <a:pt x="72050" y="36080"/>
                </a:lnTo>
                <a:lnTo>
                  <a:pt x="72020" y="36030"/>
                </a:lnTo>
                <a:lnTo>
                  <a:pt x="72020" y="36020"/>
                </a:lnTo>
                <a:lnTo>
                  <a:pt x="72120" y="35740"/>
                </a:lnTo>
                <a:lnTo>
                  <a:pt x="72190" y="35650"/>
                </a:lnTo>
                <a:lnTo>
                  <a:pt x="72270" y="35570"/>
                </a:lnTo>
                <a:lnTo>
                  <a:pt x="72450" y="35490"/>
                </a:lnTo>
                <a:lnTo>
                  <a:pt x="72630" y="35410"/>
                </a:lnTo>
                <a:lnTo>
                  <a:pt x="72700" y="35300"/>
                </a:lnTo>
                <a:lnTo>
                  <a:pt x="72760" y="35180"/>
                </a:lnTo>
                <a:lnTo>
                  <a:pt x="72800" y="35140"/>
                </a:lnTo>
                <a:lnTo>
                  <a:pt x="72830" y="35090"/>
                </a:lnTo>
                <a:lnTo>
                  <a:pt x="72890" y="35070"/>
                </a:lnTo>
                <a:lnTo>
                  <a:pt x="72940" y="35060"/>
                </a:lnTo>
                <a:lnTo>
                  <a:pt x="73050" y="35040"/>
                </a:lnTo>
                <a:lnTo>
                  <a:pt x="73170" y="35030"/>
                </a:lnTo>
                <a:lnTo>
                  <a:pt x="73260" y="34980"/>
                </a:lnTo>
                <a:lnTo>
                  <a:pt x="73360" y="34930"/>
                </a:lnTo>
                <a:lnTo>
                  <a:pt x="73450" y="34870"/>
                </a:lnTo>
                <a:lnTo>
                  <a:pt x="73540" y="34810"/>
                </a:lnTo>
                <a:lnTo>
                  <a:pt x="73590" y="34760"/>
                </a:lnTo>
                <a:lnTo>
                  <a:pt x="73630" y="34720"/>
                </a:lnTo>
                <a:lnTo>
                  <a:pt x="73650" y="34680"/>
                </a:lnTo>
                <a:lnTo>
                  <a:pt x="73670" y="34640"/>
                </a:lnTo>
                <a:lnTo>
                  <a:pt x="73720" y="34300"/>
                </a:lnTo>
                <a:lnTo>
                  <a:pt x="73760" y="33960"/>
                </a:lnTo>
                <a:lnTo>
                  <a:pt x="73750" y="33910"/>
                </a:lnTo>
                <a:lnTo>
                  <a:pt x="73750" y="33850"/>
                </a:lnTo>
                <a:lnTo>
                  <a:pt x="73740" y="33810"/>
                </a:lnTo>
                <a:lnTo>
                  <a:pt x="73740" y="33780"/>
                </a:lnTo>
                <a:lnTo>
                  <a:pt x="73750" y="33780"/>
                </a:lnTo>
                <a:lnTo>
                  <a:pt x="73800" y="33840"/>
                </a:lnTo>
                <a:lnTo>
                  <a:pt x="73840" y="33840"/>
                </a:lnTo>
                <a:lnTo>
                  <a:pt x="73860" y="33840"/>
                </a:lnTo>
                <a:lnTo>
                  <a:pt x="73880" y="33830"/>
                </a:lnTo>
                <a:lnTo>
                  <a:pt x="73940" y="33790"/>
                </a:lnTo>
                <a:lnTo>
                  <a:pt x="73940" y="33780"/>
                </a:lnTo>
                <a:lnTo>
                  <a:pt x="73940" y="33760"/>
                </a:lnTo>
                <a:lnTo>
                  <a:pt x="73950" y="33750"/>
                </a:lnTo>
                <a:lnTo>
                  <a:pt x="73990" y="33670"/>
                </a:lnTo>
                <a:lnTo>
                  <a:pt x="74020" y="33610"/>
                </a:lnTo>
                <a:lnTo>
                  <a:pt x="74020" y="33570"/>
                </a:lnTo>
                <a:lnTo>
                  <a:pt x="74020" y="33560"/>
                </a:lnTo>
                <a:lnTo>
                  <a:pt x="74070" y="33460"/>
                </a:lnTo>
                <a:lnTo>
                  <a:pt x="74260" y="33370"/>
                </a:lnTo>
                <a:lnTo>
                  <a:pt x="74320" y="33320"/>
                </a:lnTo>
                <a:lnTo>
                  <a:pt x="74370" y="33260"/>
                </a:lnTo>
                <a:lnTo>
                  <a:pt x="74380" y="33250"/>
                </a:lnTo>
                <a:lnTo>
                  <a:pt x="74400" y="33160"/>
                </a:lnTo>
                <a:lnTo>
                  <a:pt x="74420" y="33100"/>
                </a:lnTo>
                <a:lnTo>
                  <a:pt x="74440" y="33050"/>
                </a:lnTo>
                <a:lnTo>
                  <a:pt x="74470" y="33030"/>
                </a:lnTo>
                <a:lnTo>
                  <a:pt x="74590" y="32960"/>
                </a:lnTo>
                <a:lnTo>
                  <a:pt x="74640" y="32950"/>
                </a:lnTo>
                <a:lnTo>
                  <a:pt x="74690" y="32930"/>
                </a:lnTo>
                <a:lnTo>
                  <a:pt x="74720" y="32930"/>
                </a:lnTo>
                <a:lnTo>
                  <a:pt x="74750" y="32930"/>
                </a:lnTo>
                <a:lnTo>
                  <a:pt x="74770" y="32930"/>
                </a:lnTo>
                <a:lnTo>
                  <a:pt x="74790" y="32940"/>
                </a:lnTo>
                <a:lnTo>
                  <a:pt x="74850" y="32930"/>
                </a:lnTo>
                <a:lnTo>
                  <a:pt x="74920" y="32920"/>
                </a:lnTo>
                <a:lnTo>
                  <a:pt x="74960" y="32930"/>
                </a:lnTo>
                <a:lnTo>
                  <a:pt x="74980" y="32940"/>
                </a:lnTo>
                <a:lnTo>
                  <a:pt x="75010" y="32960"/>
                </a:lnTo>
                <a:lnTo>
                  <a:pt x="75100" y="33010"/>
                </a:lnTo>
                <a:lnTo>
                  <a:pt x="75120" y="33010"/>
                </a:lnTo>
                <a:lnTo>
                  <a:pt x="75150" y="33010"/>
                </a:lnTo>
                <a:lnTo>
                  <a:pt x="75170" y="33000"/>
                </a:lnTo>
                <a:lnTo>
                  <a:pt x="75280" y="32990"/>
                </a:lnTo>
                <a:lnTo>
                  <a:pt x="75300" y="32970"/>
                </a:lnTo>
                <a:lnTo>
                  <a:pt x="75320" y="32970"/>
                </a:lnTo>
                <a:lnTo>
                  <a:pt x="75340" y="32970"/>
                </a:lnTo>
                <a:lnTo>
                  <a:pt x="75390" y="32970"/>
                </a:lnTo>
                <a:lnTo>
                  <a:pt x="75400" y="32970"/>
                </a:lnTo>
                <a:lnTo>
                  <a:pt x="75410" y="32960"/>
                </a:lnTo>
                <a:lnTo>
                  <a:pt x="75420" y="32950"/>
                </a:lnTo>
                <a:lnTo>
                  <a:pt x="75430" y="32950"/>
                </a:lnTo>
                <a:lnTo>
                  <a:pt x="75440" y="32940"/>
                </a:lnTo>
                <a:lnTo>
                  <a:pt x="75460" y="32940"/>
                </a:lnTo>
                <a:lnTo>
                  <a:pt x="75540" y="32950"/>
                </a:lnTo>
                <a:lnTo>
                  <a:pt x="75640" y="32970"/>
                </a:lnTo>
                <a:lnTo>
                  <a:pt x="75710" y="32980"/>
                </a:lnTo>
                <a:lnTo>
                  <a:pt x="75760" y="32950"/>
                </a:lnTo>
                <a:lnTo>
                  <a:pt x="75760" y="32940"/>
                </a:lnTo>
                <a:lnTo>
                  <a:pt x="75790" y="32870"/>
                </a:lnTo>
                <a:lnTo>
                  <a:pt x="75790" y="32860"/>
                </a:lnTo>
                <a:lnTo>
                  <a:pt x="75800" y="32840"/>
                </a:lnTo>
                <a:lnTo>
                  <a:pt x="75760" y="32810"/>
                </a:lnTo>
                <a:lnTo>
                  <a:pt x="75660" y="32750"/>
                </a:lnTo>
                <a:lnTo>
                  <a:pt x="75640" y="32720"/>
                </a:lnTo>
                <a:lnTo>
                  <a:pt x="75620" y="32690"/>
                </a:lnTo>
                <a:lnTo>
                  <a:pt x="75610" y="32650"/>
                </a:lnTo>
                <a:lnTo>
                  <a:pt x="75620" y="32640"/>
                </a:lnTo>
                <a:lnTo>
                  <a:pt x="75620" y="32630"/>
                </a:lnTo>
                <a:lnTo>
                  <a:pt x="75630" y="32610"/>
                </a:lnTo>
                <a:lnTo>
                  <a:pt x="75640" y="32600"/>
                </a:lnTo>
                <a:lnTo>
                  <a:pt x="75700" y="32500"/>
                </a:lnTo>
                <a:lnTo>
                  <a:pt x="75890" y="32340"/>
                </a:lnTo>
                <a:lnTo>
                  <a:pt x="75900" y="32340"/>
                </a:lnTo>
                <a:lnTo>
                  <a:pt x="75910" y="32330"/>
                </a:lnTo>
                <a:lnTo>
                  <a:pt x="75930" y="32320"/>
                </a:lnTo>
                <a:lnTo>
                  <a:pt x="75940" y="32320"/>
                </a:lnTo>
                <a:lnTo>
                  <a:pt x="75970" y="32330"/>
                </a:lnTo>
                <a:lnTo>
                  <a:pt x="76110" y="32290"/>
                </a:lnTo>
                <a:lnTo>
                  <a:pt x="76160" y="32270"/>
                </a:lnTo>
                <a:lnTo>
                  <a:pt x="76200" y="32250"/>
                </a:lnTo>
                <a:lnTo>
                  <a:pt x="76220" y="32220"/>
                </a:lnTo>
                <a:lnTo>
                  <a:pt x="76220" y="32210"/>
                </a:lnTo>
                <a:lnTo>
                  <a:pt x="76270" y="32070"/>
                </a:lnTo>
                <a:lnTo>
                  <a:pt x="76280" y="32050"/>
                </a:lnTo>
                <a:lnTo>
                  <a:pt x="76280" y="32030"/>
                </a:lnTo>
                <a:lnTo>
                  <a:pt x="76330" y="31970"/>
                </a:lnTo>
                <a:lnTo>
                  <a:pt x="76430" y="31870"/>
                </a:lnTo>
                <a:lnTo>
                  <a:pt x="76480" y="31810"/>
                </a:lnTo>
                <a:lnTo>
                  <a:pt x="76520" y="31780"/>
                </a:lnTo>
                <a:lnTo>
                  <a:pt x="76590" y="31730"/>
                </a:lnTo>
                <a:lnTo>
                  <a:pt x="76610" y="31690"/>
                </a:lnTo>
                <a:lnTo>
                  <a:pt x="76620" y="31670"/>
                </a:lnTo>
                <a:lnTo>
                  <a:pt x="76680" y="31610"/>
                </a:lnTo>
                <a:lnTo>
                  <a:pt x="76760" y="31540"/>
                </a:lnTo>
                <a:lnTo>
                  <a:pt x="76790" y="31520"/>
                </a:lnTo>
                <a:lnTo>
                  <a:pt x="76820" y="31510"/>
                </a:lnTo>
                <a:lnTo>
                  <a:pt x="76920" y="31500"/>
                </a:lnTo>
                <a:lnTo>
                  <a:pt x="76930" y="31490"/>
                </a:lnTo>
                <a:lnTo>
                  <a:pt x="76960" y="31490"/>
                </a:lnTo>
                <a:lnTo>
                  <a:pt x="77090" y="31450"/>
                </a:lnTo>
                <a:lnTo>
                  <a:pt x="77130" y="31440"/>
                </a:lnTo>
                <a:lnTo>
                  <a:pt x="77180" y="31420"/>
                </a:lnTo>
                <a:lnTo>
                  <a:pt x="77210" y="31400"/>
                </a:lnTo>
                <a:lnTo>
                  <a:pt x="77270" y="31340"/>
                </a:lnTo>
                <a:lnTo>
                  <a:pt x="77280" y="31330"/>
                </a:lnTo>
                <a:lnTo>
                  <a:pt x="77490" y="31270"/>
                </a:lnTo>
                <a:lnTo>
                  <a:pt x="77790" y="31260"/>
                </a:lnTo>
                <a:lnTo>
                  <a:pt x="78080" y="31250"/>
                </a:lnTo>
                <a:lnTo>
                  <a:pt x="78120" y="31230"/>
                </a:lnTo>
                <a:lnTo>
                  <a:pt x="78140" y="31260"/>
                </a:lnTo>
                <a:lnTo>
                  <a:pt x="78160" y="31260"/>
                </a:lnTo>
                <a:lnTo>
                  <a:pt x="78190" y="31260"/>
                </a:lnTo>
                <a:lnTo>
                  <a:pt x="78220" y="31260"/>
                </a:lnTo>
                <a:lnTo>
                  <a:pt x="78340" y="31210"/>
                </a:lnTo>
                <a:lnTo>
                  <a:pt x="78380" y="31200"/>
                </a:lnTo>
                <a:lnTo>
                  <a:pt x="78390" y="31200"/>
                </a:lnTo>
                <a:lnTo>
                  <a:pt x="78480" y="31150"/>
                </a:lnTo>
                <a:lnTo>
                  <a:pt x="78490" y="31140"/>
                </a:lnTo>
                <a:lnTo>
                  <a:pt x="78490" y="31130"/>
                </a:lnTo>
                <a:lnTo>
                  <a:pt x="78510" y="31110"/>
                </a:lnTo>
                <a:lnTo>
                  <a:pt x="78640" y="30770"/>
                </a:lnTo>
                <a:lnTo>
                  <a:pt x="78770" y="30730"/>
                </a:lnTo>
                <a:lnTo>
                  <a:pt x="78880" y="30690"/>
                </a:lnTo>
                <a:lnTo>
                  <a:pt x="78880" y="30760"/>
                </a:lnTo>
                <a:lnTo>
                  <a:pt x="78890" y="30780"/>
                </a:lnTo>
                <a:lnTo>
                  <a:pt x="78890" y="30790"/>
                </a:lnTo>
                <a:lnTo>
                  <a:pt x="78910" y="30800"/>
                </a:lnTo>
                <a:lnTo>
                  <a:pt x="78940" y="30810"/>
                </a:lnTo>
                <a:lnTo>
                  <a:pt x="78970" y="30790"/>
                </a:lnTo>
                <a:lnTo>
                  <a:pt x="79010" y="30760"/>
                </a:lnTo>
                <a:lnTo>
                  <a:pt x="79050" y="30610"/>
                </a:lnTo>
                <a:lnTo>
                  <a:pt x="79080" y="30560"/>
                </a:lnTo>
                <a:lnTo>
                  <a:pt x="79140" y="30510"/>
                </a:lnTo>
                <a:lnTo>
                  <a:pt x="79350" y="30350"/>
                </a:lnTo>
                <a:lnTo>
                  <a:pt x="79540" y="30260"/>
                </a:lnTo>
                <a:lnTo>
                  <a:pt x="79550" y="30260"/>
                </a:lnTo>
                <a:lnTo>
                  <a:pt x="79610" y="30220"/>
                </a:lnTo>
                <a:lnTo>
                  <a:pt x="79680" y="30100"/>
                </a:lnTo>
                <a:lnTo>
                  <a:pt x="79730" y="30000"/>
                </a:lnTo>
                <a:lnTo>
                  <a:pt x="79760" y="29880"/>
                </a:lnTo>
                <a:lnTo>
                  <a:pt x="79770" y="29870"/>
                </a:lnTo>
                <a:lnTo>
                  <a:pt x="79820" y="29780"/>
                </a:lnTo>
                <a:lnTo>
                  <a:pt x="79860" y="29730"/>
                </a:lnTo>
                <a:lnTo>
                  <a:pt x="79940" y="29680"/>
                </a:lnTo>
                <a:lnTo>
                  <a:pt x="80020" y="29550"/>
                </a:lnTo>
                <a:lnTo>
                  <a:pt x="80030" y="29540"/>
                </a:lnTo>
                <a:lnTo>
                  <a:pt x="80040" y="29530"/>
                </a:lnTo>
                <a:lnTo>
                  <a:pt x="80110" y="29490"/>
                </a:lnTo>
                <a:lnTo>
                  <a:pt x="80170" y="29460"/>
                </a:lnTo>
                <a:lnTo>
                  <a:pt x="80240" y="29470"/>
                </a:lnTo>
                <a:lnTo>
                  <a:pt x="80290" y="29400"/>
                </a:lnTo>
                <a:lnTo>
                  <a:pt x="80400" y="29370"/>
                </a:lnTo>
                <a:lnTo>
                  <a:pt x="80430" y="29350"/>
                </a:lnTo>
                <a:lnTo>
                  <a:pt x="80470" y="29320"/>
                </a:lnTo>
                <a:lnTo>
                  <a:pt x="80520" y="29280"/>
                </a:lnTo>
                <a:lnTo>
                  <a:pt x="80530" y="29250"/>
                </a:lnTo>
                <a:lnTo>
                  <a:pt x="80530" y="29210"/>
                </a:lnTo>
                <a:lnTo>
                  <a:pt x="80530" y="29160"/>
                </a:lnTo>
                <a:lnTo>
                  <a:pt x="80520" y="29070"/>
                </a:lnTo>
                <a:lnTo>
                  <a:pt x="80490" y="29000"/>
                </a:lnTo>
                <a:lnTo>
                  <a:pt x="80490" y="28970"/>
                </a:lnTo>
                <a:lnTo>
                  <a:pt x="80490" y="28910"/>
                </a:lnTo>
                <a:lnTo>
                  <a:pt x="80480" y="28860"/>
                </a:lnTo>
                <a:lnTo>
                  <a:pt x="80510" y="28800"/>
                </a:lnTo>
                <a:lnTo>
                  <a:pt x="80620" y="28740"/>
                </a:lnTo>
                <a:lnTo>
                  <a:pt x="80690" y="28690"/>
                </a:lnTo>
                <a:lnTo>
                  <a:pt x="80710" y="28660"/>
                </a:lnTo>
                <a:lnTo>
                  <a:pt x="80720" y="28640"/>
                </a:lnTo>
                <a:lnTo>
                  <a:pt x="80920" y="28550"/>
                </a:lnTo>
                <a:lnTo>
                  <a:pt x="81180" y="28440"/>
                </a:lnTo>
                <a:lnTo>
                  <a:pt x="81220" y="28450"/>
                </a:lnTo>
                <a:lnTo>
                  <a:pt x="81260" y="28450"/>
                </a:lnTo>
                <a:lnTo>
                  <a:pt x="81310" y="28490"/>
                </a:lnTo>
                <a:lnTo>
                  <a:pt x="81360" y="28520"/>
                </a:lnTo>
                <a:lnTo>
                  <a:pt x="81400" y="28570"/>
                </a:lnTo>
                <a:lnTo>
                  <a:pt x="81440" y="28620"/>
                </a:lnTo>
                <a:lnTo>
                  <a:pt x="81460" y="28660"/>
                </a:lnTo>
                <a:lnTo>
                  <a:pt x="81480" y="28710"/>
                </a:lnTo>
                <a:lnTo>
                  <a:pt x="81500" y="28780"/>
                </a:lnTo>
                <a:lnTo>
                  <a:pt x="81520" y="28850"/>
                </a:lnTo>
                <a:lnTo>
                  <a:pt x="81560" y="28890"/>
                </a:lnTo>
                <a:lnTo>
                  <a:pt x="81600" y="28930"/>
                </a:lnTo>
                <a:lnTo>
                  <a:pt x="81660" y="28950"/>
                </a:lnTo>
                <a:lnTo>
                  <a:pt x="81710" y="28970"/>
                </a:lnTo>
                <a:lnTo>
                  <a:pt x="81750" y="28980"/>
                </a:lnTo>
                <a:lnTo>
                  <a:pt x="81820" y="29000"/>
                </a:lnTo>
                <a:lnTo>
                  <a:pt x="81960" y="29130"/>
                </a:lnTo>
                <a:lnTo>
                  <a:pt x="81990" y="29130"/>
                </a:lnTo>
                <a:lnTo>
                  <a:pt x="82010" y="29130"/>
                </a:lnTo>
                <a:lnTo>
                  <a:pt x="82070" y="29110"/>
                </a:lnTo>
                <a:lnTo>
                  <a:pt x="82090" y="29100"/>
                </a:lnTo>
                <a:lnTo>
                  <a:pt x="82100" y="29080"/>
                </a:lnTo>
                <a:lnTo>
                  <a:pt x="82120" y="29050"/>
                </a:lnTo>
                <a:lnTo>
                  <a:pt x="82110" y="29020"/>
                </a:lnTo>
                <a:lnTo>
                  <a:pt x="82130" y="28980"/>
                </a:lnTo>
                <a:lnTo>
                  <a:pt x="82240" y="28680"/>
                </a:lnTo>
                <a:lnTo>
                  <a:pt x="82340" y="28470"/>
                </a:lnTo>
                <a:lnTo>
                  <a:pt x="82340" y="28440"/>
                </a:lnTo>
                <a:lnTo>
                  <a:pt x="82340" y="28400"/>
                </a:lnTo>
                <a:lnTo>
                  <a:pt x="82360" y="28330"/>
                </a:lnTo>
                <a:lnTo>
                  <a:pt x="82410" y="28250"/>
                </a:lnTo>
                <a:lnTo>
                  <a:pt x="82420" y="28230"/>
                </a:lnTo>
                <a:lnTo>
                  <a:pt x="82440" y="28200"/>
                </a:lnTo>
                <a:lnTo>
                  <a:pt x="82490" y="28170"/>
                </a:lnTo>
                <a:lnTo>
                  <a:pt x="82500" y="28170"/>
                </a:lnTo>
                <a:lnTo>
                  <a:pt x="82540" y="28130"/>
                </a:lnTo>
                <a:lnTo>
                  <a:pt x="82560" y="28110"/>
                </a:lnTo>
                <a:lnTo>
                  <a:pt x="82620" y="28010"/>
                </a:lnTo>
                <a:lnTo>
                  <a:pt x="82680" y="27960"/>
                </a:lnTo>
                <a:lnTo>
                  <a:pt x="82710" y="27930"/>
                </a:lnTo>
                <a:lnTo>
                  <a:pt x="82750" y="27870"/>
                </a:lnTo>
                <a:lnTo>
                  <a:pt x="82810" y="27770"/>
                </a:lnTo>
                <a:lnTo>
                  <a:pt x="82870" y="27710"/>
                </a:lnTo>
                <a:lnTo>
                  <a:pt x="82910" y="27730"/>
                </a:lnTo>
                <a:lnTo>
                  <a:pt x="83030" y="27760"/>
                </a:lnTo>
                <a:lnTo>
                  <a:pt x="83130" y="27750"/>
                </a:lnTo>
                <a:lnTo>
                  <a:pt x="83230" y="27730"/>
                </a:lnTo>
                <a:lnTo>
                  <a:pt x="83330" y="27680"/>
                </a:lnTo>
                <a:lnTo>
                  <a:pt x="83430" y="27630"/>
                </a:lnTo>
                <a:lnTo>
                  <a:pt x="83610" y="27480"/>
                </a:lnTo>
                <a:lnTo>
                  <a:pt x="83790" y="27330"/>
                </a:lnTo>
                <a:lnTo>
                  <a:pt x="83860" y="27270"/>
                </a:lnTo>
                <a:lnTo>
                  <a:pt x="83910" y="27220"/>
                </a:lnTo>
                <a:lnTo>
                  <a:pt x="84140" y="27050"/>
                </a:lnTo>
                <a:lnTo>
                  <a:pt x="84180" y="27040"/>
                </a:lnTo>
                <a:lnTo>
                  <a:pt x="84310" y="27030"/>
                </a:lnTo>
                <a:lnTo>
                  <a:pt x="84480" y="27100"/>
                </a:lnTo>
                <a:lnTo>
                  <a:pt x="85220" y="27630"/>
                </a:lnTo>
                <a:lnTo>
                  <a:pt x="85390" y="27690"/>
                </a:lnTo>
                <a:lnTo>
                  <a:pt x="85410" y="27700"/>
                </a:lnTo>
                <a:lnTo>
                  <a:pt x="85330" y="27960"/>
                </a:lnTo>
                <a:lnTo>
                  <a:pt x="85140" y="28100"/>
                </a:lnTo>
                <a:lnTo>
                  <a:pt x="85130" y="28100"/>
                </a:lnTo>
                <a:lnTo>
                  <a:pt x="85120" y="28090"/>
                </a:lnTo>
                <a:lnTo>
                  <a:pt x="85120" y="28080"/>
                </a:lnTo>
                <a:lnTo>
                  <a:pt x="85110" y="28070"/>
                </a:lnTo>
                <a:lnTo>
                  <a:pt x="85090" y="28070"/>
                </a:lnTo>
                <a:lnTo>
                  <a:pt x="85080" y="28080"/>
                </a:lnTo>
                <a:lnTo>
                  <a:pt x="85060" y="28080"/>
                </a:lnTo>
                <a:lnTo>
                  <a:pt x="85040" y="28090"/>
                </a:lnTo>
                <a:lnTo>
                  <a:pt x="85020" y="28090"/>
                </a:lnTo>
                <a:lnTo>
                  <a:pt x="85010" y="28090"/>
                </a:lnTo>
                <a:lnTo>
                  <a:pt x="84990" y="28090"/>
                </a:lnTo>
                <a:lnTo>
                  <a:pt x="84980" y="28090"/>
                </a:lnTo>
                <a:lnTo>
                  <a:pt x="84960" y="28110"/>
                </a:lnTo>
                <a:lnTo>
                  <a:pt x="84940" y="28120"/>
                </a:lnTo>
                <a:lnTo>
                  <a:pt x="84920" y="28140"/>
                </a:lnTo>
                <a:lnTo>
                  <a:pt x="84900" y="28160"/>
                </a:lnTo>
                <a:lnTo>
                  <a:pt x="84890" y="28170"/>
                </a:lnTo>
                <a:lnTo>
                  <a:pt x="84870" y="28170"/>
                </a:lnTo>
                <a:lnTo>
                  <a:pt x="84850" y="28160"/>
                </a:lnTo>
                <a:lnTo>
                  <a:pt x="84830" y="28160"/>
                </a:lnTo>
                <a:lnTo>
                  <a:pt x="84830" y="28150"/>
                </a:lnTo>
                <a:lnTo>
                  <a:pt x="84820" y="28150"/>
                </a:lnTo>
                <a:lnTo>
                  <a:pt x="84810" y="28160"/>
                </a:lnTo>
                <a:lnTo>
                  <a:pt x="84810" y="28170"/>
                </a:lnTo>
                <a:lnTo>
                  <a:pt x="84800" y="28190"/>
                </a:lnTo>
                <a:lnTo>
                  <a:pt x="84800" y="28200"/>
                </a:lnTo>
                <a:lnTo>
                  <a:pt x="84700" y="28230"/>
                </a:lnTo>
                <a:lnTo>
                  <a:pt x="83950" y="28790"/>
                </a:lnTo>
                <a:lnTo>
                  <a:pt x="83730" y="28840"/>
                </a:lnTo>
                <a:lnTo>
                  <a:pt x="83680" y="28840"/>
                </a:lnTo>
                <a:lnTo>
                  <a:pt x="83660" y="28820"/>
                </a:lnTo>
                <a:lnTo>
                  <a:pt x="83620" y="28800"/>
                </a:lnTo>
                <a:lnTo>
                  <a:pt x="83580" y="28810"/>
                </a:lnTo>
                <a:lnTo>
                  <a:pt x="83560" y="28810"/>
                </a:lnTo>
                <a:lnTo>
                  <a:pt x="83540" y="28810"/>
                </a:lnTo>
                <a:lnTo>
                  <a:pt x="83520" y="28790"/>
                </a:lnTo>
                <a:lnTo>
                  <a:pt x="83520" y="28770"/>
                </a:lnTo>
                <a:lnTo>
                  <a:pt x="83510" y="28750"/>
                </a:lnTo>
                <a:lnTo>
                  <a:pt x="83500" y="28740"/>
                </a:lnTo>
                <a:lnTo>
                  <a:pt x="83490" y="28720"/>
                </a:lnTo>
                <a:lnTo>
                  <a:pt x="83470" y="28720"/>
                </a:lnTo>
                <a:lnTo>
                  <a:pt x="83470" y="28730"/>
                </a:lnTo>
                <a:lnTo>
                  <a:pt x="83460" y="28750"/>
                </a:lnTo>
                <a:lnTo>
                  <a:pt x="83450" y="28770"/>
                </a:lnTo>
                <a:lnTo>
                  <a:pt x="83430" y="28770"/>
                </a:lnTo>
                <a:lnTo>
                  <a:pt x="83420" y="28770"/>
                </a:lnTo>
                <a:lnTo>
                  <a:pt x="83400" y="28760"/>
                </a:lnTo>
                <a:lnTo>
                  <a:pt x="83380" y="28740"/>
                </a:lnTo>
                <a:lnTo>
                  <a:pt x="83370" y="28720"/>
                </a:lnTo>
                <a:lnTo>
                  <a:pt x="83360" y="28710"/>
                </a:lnTo>
                <a:lnTo>
                  <a:pt x="83340" y="28730"/>
                </a:lnTo>
                <a:lnTo>
                  <a:pt x="83330" y="28750"/>
                </a:lnTo>
                <a:lnTo>
                  <a:pt x="83330" y="28780"/>
                </a:lnTo>
                <a:lnTo>
                  <a:pt x="83320" y="28800"/>
                </a:lnTo>
                <a:lnTo>
                  <a:pt x="83310" y="28820"/>
                </a:lnTo>
                <a:lnTo>
                  <a:pt x="83300" y="28840"/>
                </a:lnTo>
                <a:lnTo>
                  <a:pt x="83300" y="28850"/>
                </a:lnTo>
                <a:lnTo>
                  <a:pt x="83310" y="28870"/>
                </a:lnTo>
                <a:lnTo>
                  <a:pt x="83250" y="28890"/>
                </a:lnTo>
                <a:lnTo>
                  <a:pt x="83160" y="29150"/>
                </a:lnTo>
                <a:lnTo>
                  <a:pt x="83140" y="29560"/>
                </a:lnTo>
                <a:lnTo>
                  <a:pt x="83110" y="29630"/>
                </a:lnTo>
                <a:lnTo>
                  <a:pt x="83100" y="29620"/>
                </a:lnTo>
                <a:lnTo>
                  <a:pt x="83090" y="29630"/>
                </a:lnTo>
                <a:lnTo>
                  <a:pt x="83070" y="29640"/>
                </a:lnTo>
                <a:lnTo>
                  <a:pt x="83050" y="29650"/>
                </a:lnTo>
                <a:lnTo>
                  <a:pt x="83040" y="29650"/>
                </a:lnTo>
                <a:lnTo>
                  <a:pt x="83030" y="29650"/>
                </a:lnTo>
                <a:lnTo>
                  <a:pt x="83000" y="29630"/>
                </a:lnTo>
                <a:lnTo>
                  <a:pt x="82980" y="29620"/>
                </a:lnTo>
                <a:lnTo>
                  <a:pt x="82960" y="29610"/>
                </a:lnTo>
                <a:lnTo>
                  <a:pt x="82950" y="29610"/>
                </a:lnTo>
                <a:lnTo>
                  <a:pt x="82920" y="29620"/>
                </a:lnTo>
                <a:lnTo>
                  <a:pt x="82910" y="29620"/>
                </a:lnTo>
                <a:lnTo>
                  <a:pt x="82890" y="29610"/>
                </a:lnTo>
                <a:lnTo>
                  <a:pt x="82870" y="29600"/>
                </a:lnTo>
                <a:lnTo>
                  <a:pt x="82850" y="29580"/>
                </a:lnTo>
                <a:lnTo>
                  <a:pt x="82830" y="29560"/>
                </a:lnTo>
                <a:lnTo>
                  <a:pt x="82810" y="29550"/>
                </a:lnTo>
                <a:lnTo>
                  <a:pt x="82800" y="29550"/>
                </a:lnTo>
                <a:lnTo>
                  <a:pt x="82790" y="29550"/>
                </a:lnTo>
                <a:lnTo>
                  <a:pt x="82790" y="29560"/>
                </a:lnTo>
                <a:lnTo>
                  <a:pt x="82790" y="29580"/>
                </a:lnTo>
                <a:lnTo>
                  <a:pt x="82790" y="29600"/>
                </a:lnTo>
                <a:lnTo>
                  <a:pt x="82790" y="29630"/>
                </a:lnTo>
                <a:lnTo>
                  <a:pt x="82790" y="29650"/>
                </a:lnTo>
                <a:lnTo>
                  <a:pt x="82780" y="29670"/>
                </a:lnTo>
                <a:lnTo>
                  <a:pt x="82780" y="29700"/>
                </a:lnTo>
                <a:lnTo>
                  <a:pt x="82770" y="29710"/>
                </a:lnTo>
                <a:lnTo>
                  <a:pt x="82750" y="29720"/>
                </a:lnTo>
                <a:lnTo>
                  <a:pt x="82740" y="29720"/>
                </a:lnTo>
                <a:lnTo>
                  <a:pt x="82720" y="29720"/>
                </a:lnTo>
                <a:lnTo>
                  <a:pt x="82690" y="29710"/>
                </a:lnTo>
                <a:lnTo>
                  <a:pt x="82670" y="29700"/>
                </a:lnTo>
                <a:lnTo>
                  <a:pt x="82640" y="29680"/>
                </a:lnTo>
                <a:lnTo>
                  <a:pt x="82630" y="29670"/>
                </a:lnTo>
                <a:lnTo>
                  <a:pt x="82620" y="29660"/>
                </a:lnTo>
                <a:lnTo>
                  <a:pt x="82600" y="29660"/>
                </a:lnTo>
                <a:lnTo>
                  <a:pt x="82580" y="29670"/>
                </a:lnTo>
                <a:lnTo>
                  <a:pt x="82570" y="29670"/>
                </a:lnTo>
                <a:lnTo>
                  <a:pt x="82540" y="29670"/>
                </a:lnTo>
                <a:lnTo>
                  <a:pt x="82520" y="29670"/>
                </a:lnTo>
                <a:lnTo>
                  <a:pt x="82500" y="29680"/>
                </a:lnTo>
                <a:lnTo>
                  <a:pt x="82480" y="29690"/>
                </a:lnTo>
                <a:lnTo>
                  <a:pt x="82460" y="29700"/>
                </a:lnTo>
                <a:lnTo>
                  <a:pt x="82440" y="29700"/>
                </a:lnTo>
                <a:lnTo>
                  <a:pt x="82420" y="29700"/>
                </a:lnTo>
                <a:lnTo>
                  <a:pt x="82390" y="29710"/>
                </a:lnTo>
                <a:lnTo>
                  <a:pt x="82380" y="29710"/>
                </a:lnTo>
                <a:lnTo>
                  <a:pt x="82360" y="29720"/>
                </a:lnTo>
                <a:lnTo>
                  <a:pt x="82340" y="29740"/>
                </a:lnTo>
                <a:lnTo>
                  <a:pt x="82330" y="29750"/>
                </a:lnTo>
                <a:lnTo>
                  <a:pt x="82320" y="29750"/>
                </a:lnTo>
                <a:lnTo>
                  <a:pt x="82300" y="29760"/>
                </a:lnTo>
                <a:lnTo>
                  <a:pt x="82290" y="29770"/>
                </a:lnTo>
                <a:lnTo>
                  <a:pt x="82280" y="29780"/>
                </a:lnTo>
                <a:lnTo>
                  <a:pt x="82270" y="29800"/>
                </a:lnTo>
                <a:lnTo>
                  <a:pt x="82270" y="29810"/>
                </a:lnTo>
                <a:lnTo>
                  <a:pt x="82280" y="29820"/>
                </a:lnTo>
                <a:lnTo>
                  <a:pt x="82280" y="29830"/>
                </a:lnTo>
                <a:lnTo>
                  <a:pt x="82280" y="29840"/>
                </a:lnTo>
                <a:lnTo>
                  <a:pt x="82270" y="29850"/>
                </a:lnTo>
                <a:lnTo>
                  <a:pt x="82260" y="29860"/>
                </a:lnTo>
                <a:lnTo>
                  <a:pt x="82260" y="29880"/>
                </a:lnTo>
                <a:lnTo>
                  <a:pt x="82210" y="29910"/>
                </a:lnTo>
                <a:lnTo>
                  <a:pt x="81680" y="30360"/>
                </a:lnTo>
                <a:lnTo>
                  <a:pt x="81450" y="30630"/>
                </a:lnTo>
                <a:lnTo>
                  <a:pt x="81300" y="30970"/>
                </a:lnTo>
                <a:lnTo>
                  <a:pt x="81170" y="31160"/>
                </a:lnTo>
                <a:lnTo>
                  <a:pt x="81010" y="31260"/>
                </a:lnTo>
                <a:lnTo>
                  <a:pt x="80840" y="31350"/>
                </a:lnTo>
                <a:lnTo>
                  <a:pt x="80520" y="31600"/>
                </a:lnTo>
                <a:lnTo>
                  <a:pt x="80090" y="31850"/>
                </a:lnTo>
                <a:lnTo>
                  <a:pt x="80070" y="31830"/>
                </a:lnTo>
                <a:lnTo>
                  <a:pt x="80050" y="31830"/>
                </a:lnTo>
                <a:lnTo>
                  <a:pt x="80030" y="31840"/>
                </a:lnTo>
                <a:lnTo>
                  <a:pt x="80000" y="31860"/>
                </a:lnTo>
                <a:lnTo>
                  <a:pt x="79980" y="31860"/>
                </a:lnTo>
                <a:lnTo>
                  <a:pt x="79970" y="31860"/>
                </a:lnTo>
                <a:lnTo>
                  <a:pt x="79950" y="31860"/>
                </a:lnTo>
                <a:lnTo>
                  <a:pt x="79920" y="31860"/>
                </a:lnTo>
                <a:lnTo>
                  <a:pt x="79900" y="31860"/>
                </a:lnTo>
                <a:lnTo>
                  <a:pt x="79880" y="31870"/>
                </a:lnTo>
                <a:lnTo>
                  <a:pt x="79880" y="31890"/>
                </a:lnTo>
                <a:lnTo>
                  <a:pt x="79880" y="31930"/>
                </a:lnTo>
                <a:lnTo>
                  <a:pt x="79890" y="31950"/>
                </a:lnTo>
                <a:lnTo>
                  <a:pt x="79900" y="31970"/>
                </a:lnTo>
                <a:lnTo>
                  <a:pt x="79670" y="32110"/>
                </a:lnTo>
                <a:lnTo>
                  <a:pt x="79550" y="32290"/>
                </a:lnTo>
                <a:lnTo>
                  <a:pt x="79650" y="32520"/>
                </a:lnTo>
                <a:lnTo>
                  <a:pt x="79670" y="32530"/>
                </a:lnTo>
                <a:lnTo>
                  <a:pt x="79660" y="32540"/>
                </a:lnTo>
                <a:lnTo>
                  <a:pt x="79680" y="32550"/>
                </a:lnTo>
                <a:lnTo>
                  <a:pt x="79700" y="32550"/>
                </a:lnTo>
                <a:lnTo>
                  <a:pt x="79710" y="32550"/>
                </a:lnTo>
                <a:lnTo>
                  <a:pt x="79740" y="32580"/>
                </a:lnTo>
                <a:lnTo>
                  <a:pt x="79760" y="32590"/>
                </a:lnTo>
                <a:lnTo>
                  <a:pt x="79820" y="32610"/>
                </a:lnTo>
                <a:lnTo>
                  <a:pt x="79830" y="32610"/>
                </a:lnTo>
                <a:lnTo>
                  <a:pt x="79880" y="32620"/>
                </a:lnTo>
                <a:lnTo>
                  <a:pt x="79890" y="32620"/>
                </a:lnTo>
                <a:lnTo>
                  <a:pt x="79900" y="32630"/>
                </a:lnTo>
                <a:lnTo>
                  <a:pt x="79910" y="32640"/>
                </a:lnTo>
                <a:lnTo>
                  <a:pt x="79920" y="32650"/>
                </a:lnTo>
                <a:lnTo>
                  <a:pt x="79930" y="32670"/>
                </a:lnTo>
                <a:lnTo>
                  <a:pt x="79940" y="32680"/>
                </a:lnTo>
                <a:lnTo>
                  <a:pt x="79960" y="32700"/>
                </a:lnTo>
                <a:lnTo>
                  <a:pt x="79990" y="32710"/>
                </a:lnTo>
                <a:lnTo>
                  <a:pt x="80010" y="32710"/>
                </a:lnTo>
                <a:lnTo>
                  <a:pt x="80040" y="32710"/>
                </a:lnTo>
                <a:lnTo>
                  <a:pt x="80070" y="32700"/>
                </a:lnTo>
                <a:lnTo>
                  <a:pt x="80090" y="32700"/>
                </a:lnTo>
                <a:lnTo>
                  <a:pt x="80110" y="32680"/>
                </a:lnTo>
                <a:lnTo>
                  <a:pt x="80120" y="32680"/>
                </a:lnTo>
                <a:lnTo>
                  <a:pt x="80150" y="32680"/>
                </a:lnTo>
                <a:lnTo>
                  <a:pt x="80170" y="32670"/>
                </a:lnTo>
                <a:lnTo>
                  <a:pt x="80190" y="32660"/>
                </a:lnTo>
                <a:lnTo>
                  <a:pt x="80590" y="32700"/>
                </a:lnTo>
                <a:lnTo>
                  <a:pt x="80600" y="32700"/>
                </a:lnTo>
                <a:lnTo>
                  <a:pt x="80600" y="32710"/>
                </a:lnTo>
                <a:lnTo>
                  <a:pt x="80740" y="32790"/>
                </a:lnTo>
                <a:lnTo>
                  <a:pt x="80740" y="32810"/>
                </a:lnTo>
                <a:lnTo>
                  <a:pt x="80740" y="32830"/>
                </a:lnTo>
                <a:lnTo>
                  <a:pt x="80760" y="32850"/>
                </a:lnTo>
                <a:lnTo>
                  <a:pt x="80760" y="32870"/>
                </a:lnTo>
                <a:lnTo>
                  <a:pt x="80780" y="32880"/>
                </a:lnTo>
                <a:lnTo>
                  <a:pt x="80790" y="32890"/>
                </a:lnTo>
                <a:lnTo>
                  <a:pt x="80800" y="32890"/>
                </a:lnTo>
                <a:lnTo>
                  <a:pt x="80840" y="32880"/>
                </a:lnTo>
                <a:lnTo>
                  <a:pt x="80850" y="32870"/>
                </a:lnTo>
                <a:lnTo>
                  <a:pt x="80880" y="32910"/>
                </a:lnTo>
                <a:lnTo>
                  <a:pt x="80960" y="33010"/>
                </a:lnTo>
                <a:lnTo>
                  <a:pt x="81090" y="33250"/>
                </a:lnTo>
                <a:lnTo>
                  <a:pt x="81170" y="33330"/>
                </a:lnTo>
                <a:lnTo>
                  <a:pt x="81260" y="33330"/>
                </a:lnTo>
                <a:lnTo>
                  <a:pt x="81200" y="33500"/>
                </a:lnTo>
                <a:lnTo>
                  <a:pt x="81150" y="33590"/>
                </a:lnTo>
                <a:lnTo>
                  <a:pt x="80900" y="33940"/>
                </a:lnTo>
                <a:lnTo>
                  <a:pt x="80880" y="33980"/>
                </a:lnTo>
                <a:lnTo>
                  <a:pt x="80870" y="34030"/>
                </a:lnTo>
                <a:lnTo>
                  <a:pt x="80890" y="34110"/>
                </a:lnTo>
                <a:lnTo>
                  <a:pt x="80890" y="34220"/>
                </a:lnTo>
                <a:lnTo>
                  <a:pt x="80910" y="34260"/>
                </a:lnTo>
                <a:lnTo>
                  <a:pt x="80920" y="34280"/>
                </a:lnTo>
                <a:lnTo>
                  <a:pt x="81070" y="34300"/>
                </a:lnTo>
                <a:lnTo>
                  <a:pt x="81090" y="34360"/>
                </a:lnTo>
                <a:lnTo>
                  <a:pt x="81070" y="34460"/>
                </a:lnTo>
                <a:lnTo>
                  <a:pt x="81050" y="34500"/>
                </a:lnTo>
                <a:lnTo>
                  <a:pt x="80950" y="34720"/>
                </a:lnTo>
                <a:lnTo>
                  <a:pt x="80940" y="34760"/>
                </a:lnTo>
                <a:lnTo>
                  <a:pt x="80940" y="34800"/>
                </a:lnTo>
                <a:lnTo>
                  <a:pt x="80950" y="34850"/>
                </a:lnTo>
                <a:lnTo>
                  <a:pt x="80990" y="34910"/>
                </a:lnTo>
                <a:lnTo>
                  <a:pt x="81090" y="35050"/>
                </a:lnTo>
                <a:lnTo>
                  <a:pt x="81200" y="35240"/>
                </a:lnTo>
                <a:lnTo>
                  <a:pt x="81220" y="35390"/>
                </a:lnTo>
                <a:lnTo>
                  <a:pt x="81230" y="35910"/>
                </a:lnTo>
                <a:lnTo>
                  <a:pt x="81200" y="36070"/>
                </a:lnTo>
                <a:lnTo>
                  <a:pt x="81200" y="36080"/>
                </a:lnTo>
                <a:close/>
                <a:moveTo>
                  <a:pt x="74760" y="34640"/>
                </a:moveTo>
                <a:lnTo>
                  <a:pt x="74930" y="34430"/>
                </a:lnTo>
                <a:lnTo>
                  <a:pt x="75190" y="34180"/>
                </a:lnTo>
                <a:lnTo>
                  <a:pt x="75390" y="34080"/>
                </a:lnTo>
                <a:lnTo>
                  <a:pt x="75340" y="34030"/>
                </a:lnTo>
                <a:lnTo>
                  <a:pt x="75380" y="33960"/>
                </a:lnTo>
                <a:lnTo>
                  <a:pt x="75320" y="33880"/>
                </a:lnTo>
                <a:lnTo>
                  <a:pt x="75250" y="33830"/>
                </a:lnTo>
                <a:lnTo>
                  <a:pt x="75330" y="33690"/>
                </a:lnTo>
                <a:lnTo>
                  <a:pt x="75310" y="33580"/>
                </a:lnTo>
                <a:lnTo>
                  <a:pt x="75120" y="33450"/>
                </a:lnTo>
                <a:lnTo>
                  <a:pt x="74950" y="33430"/>
                </a:lnTo>
                <a:lnTo>
                  <a:pt x="74830" y="33340"/>
                </a:lnTo>
                <a:lnTo>
                  <a:pt x="74650" y="33340"/>
                </a:lnTo>
                <a:lnTo>
                  <a:pt x="74370" y="33630"/>
                </a:lnTo>
                <a:lnTo>
                  <a:pt x="74330" y="33850"/>
                </a:lnTo>
                <a:lnTo>
                  <a:pt x="74190" y="34190"/>
                </a:lnTo>
                <a:lnTo>
                  <a:pt x="74200" y="34210"/>
                </a:lnTo>
                <a:lnTo>
                  <a:pt x="74290" y="34160"/>
                </a:lnTo>
                <a:lnTo>
                  <a:pt x="74300" y="34240"/>
                </a:lnTo>
                <a:lnTo>
                  <a:pt x="74340" y="34320"/>
                </a:lnTo>
                <a:lnTo>
                  <a:pt x="74470" y="34470"/>
                </a:lnTo>
                <a:lnTo>
                  <a:pt x="74560" y="34390"/>
                </a:lnTo>
                <a:lnTo>
                  <a:pt x="74560" y="34410"/>
                </a:lnTo>
                <a:lnTo>
                  <a:pt x="74530" y="34480"/>
                </a:lnTo>
                <a:lnTo>
                  <a:pt x="74600" y="3460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