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Surkhandarya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Surkhandary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6430" y="50010"/>
                </a:moveTo>
                <a:lnTo>
                  <a:pt x="66520" y="50100"/>
                </a:lnTo>
                <a:lnTo>
                  <a:pt x="67200" y="50210"/>
                </a:lnTo>
                <a:lnTo>
                  <a:pt x="67340" y="50210"/>
                </a:lnTo>
                <a:lnTo>
                  <a:pt x="67750" y="50070"/>
                </a:lnTo>
                <a:lnTo>
                  <a:pt x="67820" y="50030"/>
                </a:lnTo>
                <a:lnTo>
                  <a:pt x="67890" y="50010"/>
                </a:lnTo>
                <a:lnTo>
                  <a:pt x="67970" y="50020"/>
                </a:lnTo>
                <a:lnTo>
                  <a:pt x="68060" y="50050"/>
                </a:lnTo>
                <a:lnTo>
                  <a:pt x="68100" y="50070"/>
                </a:lnTo>
                <a:lnTo>
                  <a:pt x="68180" y="50150"/>
                </a:lnTo>
                <a:lnTo>
                  <a:pt x="68270" y="50170"/>
                </a:lnTo>
                <a:lnTo>
                  <a:pt x="68360" y="50130"/>
                </a:lnTo>
                <a:lnTo>
                  <a:pt x="68450" y="50070"/>
                </a:lnTo>
                <a:lnTo>
                  <a:pt x="68490" y="50060"/>
                </a:lnTo>
                <a:lnTo>
                  <a:pt x="68530" y="50060"/>
                </a:lnTo>
                <a:lnTo>
                  <a:pt x="68570" y="50060"/>
                </a:lnTo>
                <a:lnTo>
                  <a:pt x="68620" y="50070"/>
                </a:lnTo>
                <a:lnTo>
                  <a:pt x="68700" y="50170"/>
                </a:lnTo>
                <a:lnTo>
                  <a:pt x="68880" y="50570"/>
                </a:lnTo>
                <a:lnTo>
                  <a:pt x="68980" y="50710"/>
                </a:lnTo>
                <a:lnTo>
                  <a:pt x="69030" y="50800"/>
                </a:lnTo>
                <a:lnTo>
                  <a:pt x="69090" y="50930"/>
                </a:lnTo>
                <a:lnTo>
                  <a:pt x="69080" y="51080"/>
                </a:lnTo>
                <a:lnTo>
                  <a:pt x="69030" y="51200"/>
                </a:lnTo>
                <a:lnTo>
                  <a:pt x="68970" y="51290"/>
                </a:lnTo>
                <a:lnTo>
                  <a:pt x="68890" y="51360"/>
                </a:lnTo>
                <a:lnTo>
                  <a:pt x="68800" y="51410"/>
                </a:lnTo>
                <a:lnTo>
                  <a:pt x="68670" y="51440"/>
                </a:lnTo>
                <a:lnTo>
                  <a:pt x="68580" y="51440"/>
                </a:lnTo>
                <a:lnTo>
                  <a:pt x="68520" y="51470"/>
                </a:lnTo>
                <a:lnTo>
                  <a:pt x="68500" y="51620"/>
                </a:lnTo>
                <a:lnTo>
                  <a:pt x="68520" y="51690"/>
                </a:lnTo>
                <a:lnTo>
                  <a:pt x="68550" y="51750"/>
                </a:lnTo>
                <a:lnTo>
                  <a:pt x="68570" y="51810"/>
                </a:lnTo>
                <a:lnTo>
                  <a:pt x="68570" y="51890"/>
                </a:lnTo>
                <a:lnTo>
                  <a:pt x="68540" y="51930"/>
                </a:lnTo>
                <a:lnTo>
                  <a:pt x="68410" y="52030"/>
                </a:lnTo>
                <a:lnTo>
                  <a:pt x="68360" y="52130"/>
                </a:lnTo>
                <a:lnTo>
                  <a:pt x="68380" y="52250"/>
                </a:lnTo>
                <a:lnTo>
                  <a:pt x="68450" y="52510"/>
                </a:lnTo>
                <a:lnTo>
                  <a:pt x="68460" y="52640"/>
                </a:lnTo>
                <a:lnTo>
                  <a:pt x="68440" y="53030"/>
                </a:lnTo>
                <a:lnTo>
                  <a:pt x="68460" y="53180"/>
                </a:lnTo>
                <a:lnTo>
                  <a:pt x="68500" y="53270"/>
                </a:lnTo>
                <a:lnTo>
                  <a:pt x="68630" y="53470"/>
                </a:lnTo>
                <a:lnTo>
                  <a:pt x="68660" y="53570"/>
                </a:lnTo>
                <a:lnTo>
                  <a:pt x="68670" y="53790"/>
                </a:lnTo>
                <a:lnTo>
                  <a:pt x="68680" y="53880"/>
                </a:lnTo>
                <a:lnTo>
                  <a:pt x="68740" y="53980"/>
                </a:lnTo>
                <a:lnTo>
                  <a:pt x="68940" y="54180"/>
                </a:lnTo>
                <a:lnTo>
                  <a:pt x="69140" y="54540"/>
                </a:lnTo>
                <a:lnTo>
                  <a:pt x="69230" y="54630"/>
                </a:lnTo>
                <a:lnTo>
                  <a:pt x="69500" y="54790"/>
                </a:lnTo>
                <a:lnTo>
                  <a:pt x="69930" y="55170"/>
                </a:lnTo>
                <a:lnTo>
                  <a:pt x="70050" y="55370"/>
                </a:lnTo>
                <a:lnTo>
                  <a:pt x="70080" y="55630"/>
                </a:lnTo>
                <a:lnTo>
                  <a:pt x="69990" y="56030"/>
                </a:lnTo>
                <a:lnTo>
                  <a:pt x="69860" y="56400"/>
                </a:lnTo>
                <a:lnTo>
                  <a:pt x="69650" y="56710"/>
                </a:lnTo>
                <a:lnTo>
                  <a:pt x="69590" y="56840"/>
                </a:lnTo>
                <a:lnTo>
                  <a:pt x="69550" y="56960"/>
                </a:lnTo>
                <a:lnTo>
                  <a:pt x="69520" y="57060"/>
                </a:lnTo>
                <a:lnTo>
                  <a:pt x="69480" y="57150"/>
                </a:lnTo>
                <a:lnTo>
                  <a:pt x="69430" y="57190"/>
                </a:lnTo>
                <a:lnTo>
                  <a:pt x="69400" y="57210"/>
                </a:lnTo>
                <a:lnTo>
                  <a:pt x="69320" y="57230"/>
                </a:lnTo>
                <a:lnTo>
                  <a:pt x="69070" y="57270"/>
                </a:lnTo>
                <a:lnTo>
                  <a:pt x="68910" y="57320"/>
                </a:lnTo>
                <a:lnTo>
                  <a:pt x="68810" y="57420"/>
                </a:lnTo>
                <a:lnTo>
                  <a:pt x="68590" y="58100"/>
                </a:lnTo>
                <a:lnTo>
                  <a:pt x="68430" y="58410"/>
                </a:lnTo>
                <a:lnTo>
                  <a:pt x="68040" y="58950"/>
                </a:lnTo>
                <a:lnTo>
                  <a:pt x="67760" y="59230"/>
                </a:lnTo>
                <a:lnTo>
                  <a:pt x="67490" y="59570"/>
                </a:lnTo>
                <a:lnTo>
                  <a:pt x="67260" y="59970"/>
                </a:lnTo>
                <a:lnTo>
                  <a:pt x="67110" y="60380"/>
                </a:lnTo>
                <a:lnTo>
                  <a:pt x="67090" y="60660"/>
                </a:lnTo>
                <a:lnTo>
                  <a:pt x="67200" y="61190"/>
                </a:lnTo>
                <a:lnTo>
                  <a:pt x="67210" y="61470"/>
                </a:lnTo>
                <a:lnTo>
                  <a:pt x="67190" y="61710"/>
                </a:lnTo>
                <a:lnTo>
                  <a:pt x="67130" y="61930"/>
                </a:lnTo>
                <a:lnTo>
                  <a:pt x="67030" y="62130"/>
                </a:lnTo>
                <a:lnTo>
                  <a:pt x="67000" y="62230"/>
                </a:lnTo>
                <a:lnTo>
                  <a:pt x="66980" y="62110"/>
                </a:lnTo>
                <a:lnTo>
                  <a:pt x="66920" y="62020"/>
                </a:lnTo>
                <a:lnTo>
                  <a:pt x="66820" y="61960"/>
                </a:lnTo>
                <a:lnTo>
                  <a:pt x="66710" y="61930"/>
                </a:lnTo>
                <a:lnTo>
                  <a:pt x="66520" y="61940"/>
                </a:lnTo>
                <a:lnTo>
                  <a:pt x="66460" y="61930"/>
                </a:lnTo>
                <a:lnTo>
                  <a:pt x="66400" y="61900"/>
                </a:lnTo>
                <a:lnTo>
                  <a:pt x="66280" y="61820"/>
                </a:lnTo>
                <a:lnTo>
                  <a:pt x="66220" y="61800"/>
                </a:lnTo>
                <a:lnTo>
                  <a:pt x="66160" y="61800"/>
                </a:lnTo>
                <a:lnTo>
                  <a:pt x="66060" y="61830"/>
                </a:lnTo>
                <a:lnTo>
                  <a:pt x="66000" y="61840"/>
                </a:lnTo>
                <a:lnTo>
                  <a:pt x="65970" y="61870"/>
                </a:lnTo>
                <a:lnTo>
                  <a:pt x="65940" y="61940"/>
                </a:lnTo>
                <a:lnTo>
                  <a:pt x="65900" y="62000"/>
                </a:lnTo>
                <a:lnTo>
                  <a:pt x="65840" y="62020"/>
                </a:lnTo>
                <a:lnTo>
                  <a:pt x="65750" y="61950"/>
                </a:lnTo>
                <a:lnTo>
                  <a:pt x="65650" y="61670"/>
                </a:lnTo>
                <a:lnTo>
                  <a:pt x="65530" y="61610"/>
                </a:lnTo>
                <a:lnTo>
                  <a:pt x="65420" y="61640"/>
                </a:lnTo>
                <a:lnTo>
                  <a:pt x="65320" y="61710"/>
                </a:lnTo>
                <a:lnTo>
                  <a:pt x="65150" y="61890"/>
                </a:lnTo>
                <a:lnTo>
                  <a:pt x="65040" y="61970"/>
                </a:lnTo>
                <a:lnTo>
                  <a:pt x="64940" y="62030"/>
                </a:lnTo>
                <a:lnTo>
                  <a:pt x="64820" y="62060"/>
                </a:lnTo>
                <a:lnTo>
                  <a:pt x="64690" y="62070"/>
                </a:lnTo>
                <a:lnTo>
                  <a:pt x="64560" y="62100"/>
                </a:lnTo>
                <a:lnTo>
                  <a:pt x="64360" y="62230"/>
                </a:lnTo>
                <a:lnTo>
                  <a:pt x="64240" y="62250"/>
                </a:lnTo>
                <a:lnTo>
                  <a:pt x="64120" y="62210"/>
                </a:lnTo>
                <a:lnTo>
                  <a:pt x="64060" y="62100"/>
                </a:lnTo>
                <a:lnTo>
                  <a:pt x="64020" y="61980"/>
                </a:lnTo>
                <a:lnTo>
                  <a:pt x="63970" y="61870"/>
                </a:lnTo>
                <a:lnTo>
                  <a:pt x="63860" y="61770"/>
                </a:lnTo>
                <a:lnTo>
                  <a:pt x="63620" y="61680"/>
                </a:lnTo>
                <a:lnTo>
                  <a:pt x="63520" y="61610"/>
                </a:lnTo>
                <a:lnTo>
                  <a:pt x="63470" y="61510"/>
                </a:lnTo>
                <a:lnTo>
                  <a:pt x="63380" y="61220"/>
                </a:lnTo>
                <a:lnTo>
                  <a:pt x="63310" y="61160"/>
                </a:lnTo>
                <a:lnTo>
                  <a:pt x="63200" y="61130"/>
                </a:lnTo>
                <a:lnTo>
                  <a:pt x="62990" y="60970"/>
                </a:lnTo>
                <a:lnTo>
                  <a:pt x="62890" y="60930"/>
                </a:lnTo>
                <a:lnTo>
                  <a:pt x="62640" y="60920"/>
                </a:lnTo>
                <a:lnTo>
                  <a:pt x="62150" y="61040"/>
                </a:lnTo>
                <a:lnTo>
                  <a:pt x="61460" y="61070"/>
                </a:lnTo>
                <a:lnTo>
                  <a:pt x="61400" y="61090"/>
                </a:lnTo>
                <a:lnTo>
                  <a:pt x="61300" y="61180"/>
                </a:lnTo>
                <a:lnTo>
                  <a:pt x="61240" y="61200"/>
                </a:lnTo>
                <a:lnTo>
                  <a:pt x="61100" y="61190"/>
                </a:lnTo>
                <a:lnTo>
                  <a:pt x="61030" y="61180"/>
                </a:lnTo>
                <a:lnTo>
                  <a:pt x="60680" y="61030"/>
                </a:lnTo>
                <a:lnTo>
                  <a:pt x="60560" y="61020"/>
                </a:lnTo>
                <a:lnTo>
                  <a:pt x="60420" y="61030"/>
                </a:lnTo>
                <a:lnTo>
                  <a:pt x="60330" y="60990"/>
                </a:lnTo>
                <a:lnTo>
                  <a:pt x="60320" y="60960"/>
                </a:lnTo>
                <a:lnTo>
                  <a:pt x="60350" y="60920"/>
                </a:lnTo>
                <a:lnTo>
                  <a:pt x="60350" y="60850"/>
                </a:lnTo>
                <a:lnTo>
                  <a:pt x="60380" y="60800"/>
                </a:lnTo>
                <a:lnTo>
                  <a:pt x="60510" y="60700"/>
                </a:lnTo>
                <a:lnTo>
                  <a:pt x="60650" y="60620"/>
                </a:lnTo>
                <a:lnTo>
                  <a:pt x="60640" y="60570"/>
                </a:lnTo>
                <a:lnTo>
                  <a:pt x="60660" y="60530"/>
                </a:lnTo>
                <a:lnTo>
                  <a:pt x="60660" y="60360"/>
                </a:lnTo>
                <a:lnTo>
                  <a:pt x="60600" y="60110"/>
                </a:lnTo>
                <a:lnTo>
                  <a:pt x="60380" y="59960"/>
                </a:lnTo>
                <a:lnTo>
                  <a:pt x="60360" y="59900"/>
                </a:lnTo>
                <a:lnTo>
                  <a:pt x="60350" y="59770"/>
                </a:lnTo>
                <a:lnTo>
                  <a:pt x="60370" y="59640"/>
                </a:lnTo>
                <a:lnTo>
                  <a:pt x="60420" y="59070"/>
                </a:lnTo>
                <a:lnTo>
                  <a:pt x="60450" y="58800"/>
                </a:lnTo>
                <a:lnTo>
                  <a:pt x="60420" y="58630"/>
                </a:lnTo>
                <a:lnTo>
                  <a:pt x="60420" y="58480"/>
                </a:lnTo>
                <a:lnTo>
                  <a:pt x="60470" y="58200"/>
                </a:lnTo>
                <a:lnTo>
                  <a:pt x="60550" y="58000"/>
                </a:lnTo>
                <a:lnTo>
                  <a:pt x="60640" y="57870"/>
                </a:lnTo>
                <a:lnTo>
                  <a:pt x="60730" y="57780"/>
                </a:lnTo>
                <a:lnTo>
                  <a:pt x="60790" y="57630"/>
                </a:lnTo>
                <a:lnTo>
                  <a:pt x="60870" y="57530"/>
                </a:lnTo>
                <a:lnTo>
                  <a:pt x="61110" y="57400"/>
                </a:lnTo>
                <a:lnTo>
                  <a:pt x="61160" y="57350"/>
                </a:lnTo>
                <a:lnTo>
                  <a:pt x="61190" y="57250"/>
                </a:lnTo>
                <a:lnTo>
                  <a:pt x="61190" y="57150"/>
                </a:lnTo>
                <a:lnTo>
                  <a:pt x="61150" y="57060"/>
                </a:lnTo>
                <a:lnTo>
                  <a:pt x="61060" y="56950"/>
                </a:lnTo>
                <a:lnTo>
                  <a:pt x="61090" y="56930"/>
                </a:lnTo>
                <a:lnTo>
                  <a:pt x="61180" y="56760"/>
                </a:lnTo>
                <a:lnTo>
                  <a:pt x="61210" y="56670"/>
                </a:lnTo>
                <a:lnTo>
                  <a:pt x="61230" y="56410"/>
                </a:lnTo>
                <a:lnTo>
                  <a:pt x="61270" y="56290"/>
                </a:lnTo>
                <a:lnTo>
                  <a:pt x="61310" y="56240"/>
                </a:lnTo>
                <a:lnTo>
                  <a:pt x="61960" y="55630"/>
                </a:lnTo>
                <a:lnTo>
                  <a:pt x="61990" y="55560"/>
                </a:lnTo>
                <a:lnTo>
                  <a:pt x="62030" y="55480"/>
                </a:lnTo>
                <a:lnTo>
                  <a:pt x="62060" y="55400"/>
                </a:lnTo>
                <a:lnTo>
                  <a:pt x="62080" y="55320"/>
                </a:lnTo>
                <a:lnTo>
                  <a:pt x="62130" y="55180"/>
                </a:lnTo>
                <a:lnTo>
                  <a:pt x="62220" y="55050"/>
                </a:lnTo>
                <a:lnTo>
                  <a:pt x="62260" y="54990"/>
                </a:lnTo>
                <a:lnTo>
                  <a:pt x="62310" y="54960"/>
                </a:lnTo>
                <a:lnTo>
                  <a:pt x="62500" y="54930"/>
                </a:lnTo>
                <a:lnTo>
                  <a:pt x="62560" y="54910"/>
                </a:lnTo>
                <a:lnTo>
                  <a:pt x="62860" y="54740"/>
                </a:lnTo>
                <a:lnTo>
                  <a:pt x="63450" y="54260"/>
                </a:lnTo>
                <a:lnTo>
                  <a:pt x="63520" y="54190"/>
                </a:lnTo>
                <a:lnTo>
                  <a:pt x="63530" y="54150"/>
                </a:lnTo>
                <a:lnTo>
                  <a:pt x="63580" y="53990"/>
                </a:lnTo>
                <a:lnTo>
                  <a:pt x="63630" y="53650"/>
                </a:lnTo>
                <a:lnTo>
                  <a:pt x="63660" y="53530"/>
                </a:lnTo>
                <a:lnTo>
                  <a:pt x="63700" y="53440"/>
                </a:lnTo>
                <a:lnTo>
                  <a:pt x="63730" y="53400"/>
                </a:lnTo>
                <a:lnTo>
                  <a:pt x="63920" y="53240"/>
                </a:lnTo>
                <a:lnTo>
                  <a:pt x="64020" y="53130"/>
                </a:lnTo>
                <a:lnTo>
                  <a:pt x="64080" y="53040"/>
                </a:lnTo>
                <a:lnTo>
                  <a:pt x="64120" y="52940"/>
                </a:lnTo>
                <a:lnTo>
                  <a:pt x="64330" y="52890"/>
                </a:lnTo>
                <a:lnTo>
                  <a:pt x="64410" y="52840"/>
                </a:lnTo>
                <a:lnTo>
                  <a:pt x="64460" y="52800"/>
                </a:lnTo>
                <a:lnTo>
                  <a:pt x="64550" y="52710"/>
                </a:lnTo>
                <a:lnTo>
                  <a:pt x="64610" y="52630"/>
                </a:lnTo>
                <a:lnTo>
                  <a:pt x="64930" y="52020"/>
                </a:lnTo>
                <a:lnTo>
                  <a:pt x="64950" y="51980"/>
                </a:lnTo>
                <a:lnTo>
                  <a:pt x="64990" y="51950"/>
                </a:lnTo>
                <a:lnTo>
                  <a:pt x="65040" y="51910"/>
                </a:lnTo>
                <a:lnTo>
                  <a:pt x="65110" y="51870"/>
                </a:lnTo>
                <a:lnTo>
                  <a:pt x="65180" y="51860"/>
                </a:lnTo>
                <a:lnTo>
                  <a:pt x="65260" y="51850"/>
                </a:lnTo>
                <a:lnTo>
                  <a:pt x="65340" y="51860"/>
                </a:lnTo>
                <a:lnTo>
                  <a:pt x="65420" y="51890"/>
                </a:lnTo>
                <a:lnTo>
                  <a:pt x="65450" y="51900"/>
                </a:lnTo>
                <a:lnTo>
                  <a:pt x="65480" y="51920"/>
                </a:lnTo>
                <a:lnTo>
                  <a:pt x="65500" y="51940"/>
                </a:lnTo>
                <a:lnTo>
                  <a:pt x="65600" y="52040"/>
                </a:lnTo>
                <a:lnTo>
                  <a:pt x="65630" y="52060"/>
                </a:lnTo>
                <a:lnTo>
                  <a:pt x="65670" y="52060"/>
                </a:lnTo>
                <a:lnTo>
                  <a:pt x="65680" y="52040"/>
                </a:lnTo>
                <a:lnTo>
                  <a:pt x="65690" y="52010"/>
                </a:lnTo>
                <a:lnTo>
                  <a:pt x="65690" y="51890"/>
                </a:lnTo>
                <a:lnTo>
                  <a:pt x="65710" y="51840"/>
                </a:lnTo>
                <a:lnTo>
                  <a:pt x="65730" y="51780"/>
                </a:lnTo>
                <a:lnTo>
                  <a:pt x="65790" y="51700"/>
                </a:lnTo>
                <a:lnTo>
                  <a:pt x="65810" y="51640"/>
                </a:lnTo>
                <a:lnTo>
                  <a:pt x="65830" y="51590"/>
                </a:lnTo>
                <a:lnTo>
                  <a:pt x="65830" y="51550"/>
                </a:lnTo>
                <a:lnTo>
                  <a:pt x="65830" y="51520"/>
                </a:lnTo>
                <a:lnTo>
                  <a:pt x="65810" y="51450"/>
                </a:lnTo>
                <a:lnTo>
                  <a:pt x="65800" y="51410"/>
                </a:lnTo>
                <a:lnTo>
                  <a:pt x="65790" y="51380"/>
                </a:lnTo>
                <a:lnTo>
                  <a:pt x="65790" y="51340"/>
                </a:lnTo>
                <a:lnTo>
                  <a:pt x="65790" y="51310"/>
                </a:lnTo>
                <a:lnTo>
                  <a:pt x="65790" y="51270"/>
                </a:lnTo>
                <a:lnTo>
                  <a:pt x="65800" y="51230"/>
                </a:lnTo>
                <a:lnTo>
                  <a:pt x="65810" y="51190"/>
                </a:lnTo>
                <a:lnTo>
                  <a:pt x="65810" y="51150"/>
                </a:lnTo>
                <a:lnTo>
                  <a:pt x="65820" y="51110"/>
                </a:lnTo>
                <a:lnTo>
                  <a:pt x="65810" y="51080"/>
                </a:lnTo>
                <a:lnTo>
                  <a:pt x="65800" y="51050"/>
                </a:lnTo>
                <a:lnTo>
                  <a:pt x="65670" y="50810"/>
                </a:lnTo>
                <a:lnTo>
                  <a:pt x="65640" y="50570"/>
                </a:lnTo>
                <a:lnTo>
                  <a:pt x="65600" y="50410"/>
                </a:lnTo>
                <a:lnTo>
                  <a:pt x="65600" y="50350"/>
                </a:lnTo>
                <a:lnTo>
                  <a:pt x="65610" y="50300"/>
                </a:lnTo>
                <a:lnTo>
                  <a:pt x="65640" y="50250"/>
                </a:lnTo>
                <a:lnTo>
                  <a:pt x="65680" y="50210"/>
                </a:lnTo>
                <a:lnTo>
                  <a:pt x="65710" y="50190"/>
                </a:lnTo>
                <a:lnTo>
                  <a:pt x="65740" y="50170"/>
                </a:lnTo>
                <a:lnTo>
                  <a:pt x="65810" y="50140"/>
                </a:lnTo>
                <a:lnTo>
                  <a:pt x="65870" y="50120"/>
                </a:lnTo>
                <a:lnTo>
                  <a:pt x="66260" y="50110"/>
                </a:lnTo>
                <a:lnTo>
                  <a:pt x="66350" y="50070"/>
                </a:lnTo>
                <a:lnTo>
                  <a:pt x="66430" y="5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