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Sirdaryo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Uzbekistan • State Map | Fully Editable Vector Shape</a:t>
            </a:r>
          </a:p>
        </p:txBody>
      </p:sp>
      <p:sp>
        <p:nvSpPr>
          <p:cNvPr id="101" name="Sirdaryo"/>
          <p:cNvSpPr/>
          <p:nvPr/>
        </p:nvSpPr>
        <p:spPr>
          <a:xfrm>
            <a:off x="2309221" y="1325880"/>
            <a:ext cx="7573251" cy="4937760"/>
          </a:xfrm>
          <a:custGeom>
            <a:avLst/>
            <a:gdLst/>
            <a:ahLst/>
            <a:cxnLst/>
            <a:rect l="0" t="0" r="100000" b="65200"/>
            <a:pathLst>
              <a:path w="100000" h="65200">
                <a:moveTo>
                  <a:pt x="73860" y="41650"/>
                </a:moveTo>
                <a:lnTo>
                  <a:pt x="73690" y="41570"/>
                </a:lnTo>
                <a:lnTo>
                  <a:pt x="73570" y="41550"/>
                </a:lnTo>
                <a:lnTo>
                  <a:pt x="72710" y="41680"/>
                </a:lnTo>
                <a:lnTo>
                  <a:pt x="72600" y="41730"/>
                </a:lnTo>
                <a:lnTo>
                  <a:pt x="72420" y="41830"/>
                </a:lnTo>
                <a:lnTo>
                  <a:pt x="72290" y="41850"/>
                </a:lnTo>
                <a:lnTo>
                  <a:pt x="71980" y="41800"/>
                </a:lnTo>
                <a:lnTo>
                  <a:pt x="71870" y="41810"/>
                </a:lnTo>
                <a:lnTo>
                  <a:pt x="71570" y="41880"/>
                </a:lnTo>
                <a:lnTo>
                  <a:pt x="71510" y="41760"/>
                </a:lnTo>
                <a:lnTo>
                  <a:pt x="71520" y="41700"/>
                </a:lnTo>
                <a:lnTo>
                  <a:pt x="71540" y="41650"/>
                </a:lnTo>
                <a:lnTo>
                  <a:pt x="71620" y="41380"/>
                </a:lnTo>
                <a:lnTo>
                  <a:pt x="71640" y="41340"/>
                </a:lnTo>
                <a:lnTo>
                  <a:pt x="71660" y="41300"/>
                </a:lnTo>
                <a:lnTo>
                  <a:pt x="71690" y="41260"/>
                </a:lnTo>
                <a:lnTo>
                  <a:pt x="71710" y="41220"/>
                </a:lnTo>
                <a:lnTo>
                  <a:pt x="71710" y="41200"/>
                </a:lnTo>
                <a:lnTo>
                  <a:pt x="71690" y="41200"/>
                </a:lnTo>
                <a:lnTo>
                  <a:pt x="70100" y="41590"/>
                </a:lnTo>
                <a:lnTo>
                  <a:pt x="68890" y="41570"/>
                </a:lnTo>
                <a:lnTo>
                  <a:pt x="68750" y="41540"/>
                </a:lnTo>
                <a:lnTo>
                  <a:pt x="68730" y="41520"/>
                </a:lnTo>
                <a:lnTo>
                  <a:pt x="68700" y="41460"/>
                </a:lnTo>
                <a:lnTo>
                  <a:pt x="68670" y="41410"/>
                </a:lnTo>
                <a:lnTo>
                  <a:pt x="68650" y="41220"/>
                </a:lnTo>
                <a:lnTo>
                  <a:pt x="68670" y="41110"/>
                </a:lnTo>
                <a:lnTo>
                  <a:pt x="68690" y="41010"/>
                </a:lnTo>
                <a:lnTo>
                  <a:pt x="69310" y="39570"/>
                </a:lnTo>
                <a:lnTo>
                  <a:pt x="69300" y="39480"/>
                </a:lnTo>
                <a:lnTo>
                  <a:pt x="69250" y="39490"/>
                </a:lnTo>
                <a:lnTo>
                  <a:pt x="69160" y="39520"/>
                </a:lnTo>
                <a:lnTo>
                  <a:pt x="69070" y="39530"/>
                </a:lnTo>
                <a:lnTo>
                  <a:pt x="69040" y="39500"/>
                </a:lnTo>
                <a:lnTo>
                  <a:pt x="69030" y="39470"/>
                </a:lnTo>
                <a:lnTo>
                  <a:pt x="69060" y="39210"/>
                </a:lnTo>
                <a:lnTo>
                  <a:pt x="69070" y="39040"/>
                </a:lnTo>
                <a:lnTo>
                  <a:pt x="69080" y="39010"/>
                </a:lnTo>
                <a:lnTo>
                  <a:pt x="69100" y="38990"/>
                </a:lnTo>
                <a:lnTo>
                  <a:pt x="69130" y="38970"/>
                </a:lnTo>
                <a:lnTo>
                  <a:pt x="69200" y="38960"/>
                </a:lnTo>
                <a:lnTo>
                  <a:pt x="69490" y="38910"/>
                </a:lnTo>
                <a:lnTo>
                  <a:pt x="69570" y="38830"/>
                </a:lnTo>
                <a:lnTo>
                  <a:pt x="69580" y="38550"/>
                </a:lnTo>
                <a:lnTo>
                  <a:pt x="69990" y="38770"/>
                </a:lnTo>
                <a:lnTo>
                  <a:pt x="70610" y="39090"/>
                </a:lnTo>
                <a:lnTo>
                  <a:pt x="70620" y="39080"/>
                </a:lnTo>
                <a:lnTo>
                  <a:pt x="70630" y="39060"/>
                </a:lnTo>
                <a:lnTo>
                  <a:pt x="70660" y="39030"/>
                </a:lnTo>
                <a:lnTo>
                  <a:pt x="70670" y="39010"/>
                </a:lnTo>
                <a:lnTo>
                  <a:pt x="70710" y="39030"/>
                </a:lnTo>
                <a:lnTo>
                  <a:pt x="70720" y="39040"/>
                </a:lnTo>
                <a:lnTo>
                  <a:pt x="70730" y="39050"/>
                </a:lnTo>
                <a:lnTo>
                  <a:pt x="70750" y="39010"/>
                </a:lnTo>
                <a:lnTo>
                  <a:pt x="70760" y="39000"/>
                </a:lnTo>
                <a:lnTo>
                  <a:pt x="70770" y="38980"/>
                </a:lnTo>
                <a:lnTo>
                  <a:pt x="70780" y="38970"/>
                </a:lnTo>
                <a:lnTo>
                  <a:pt x="70790" y="38960"/>
                </a:lnTo>
                <a:lnTo>
                  <a:pt x="70810" y="38950"/>
                </a:lnTo>
                <a:lnTo>
                  <a:pt x="70820" y="38950"/>
                </a:lnTo>
                <a:lnTo>
                  <a:pt x="70820" y="38940"/>
                </a:lnTo>
                <a:lnTo>
                  <a:pt x="70870" y="38950"/>
                </a:lnTo>
                <a:lnTo>
                  <a:pt x="70910" y="38960"/>
                </a:lnTo>
                <a:lnTo>
                  <a:pt x="70940" y="38950"/>
                </a:lnTo>
                <a:lnTo>
                  <a:pt x="70940" y="38940"/>
                </a:lnTo>
                <a:lnTo>
                  <a:pt x="70950" y="38930"/>
                </a:lnTo>
                <a:lnTo>
                  <a:pt x="70960" y="38900"/>
                </a:lnTo>
                <a:lnTo>
                  <a:pt x="70960" y="38890"/>
                </a:lnTo>
                <a:lnTo>
                  <a:pt x="70970" y="38870"/>
                </a:lnTo>
                <a:lnTo>
                  <a:pt x="71060" y="38920"/>
                </a:lnTo>
                <a:lnTo>
                  <a:pt x="71170" y="38970"/>
                </a:lnTo>
                <a:lnTo>
                  <a:pt x="71240" y="38980"/>
                </a:lnTo>
                <a:lnTo>
                  <a:pt x="71310" y="38990"/>
                </a:lnTo>
                <a:lnTo>
                  <a:pt x="71340" y="38970"/>
                </a:lnTo>
                <a:lnTo>
                  <a:pt x="71360" y="38980"/>
                </a:lnTo>
                <a:lnTo>
                  <a:pt x="71390" y="38990"/>
                </a:lnTo>
                <a:lnTo>
                  <a:pt x="71420" y="38970"/>
                </a:lnTo>
                <a:lnTo>
                  <a:pt x="71440" y="38960"/>
                </a:lnTo>
                <a:lnTo>
                  <a:pt x="71450" y="38960"/>
                </a:lnTo>
                <a:lnTo>
                  <a:pt x="71480" y="38950"/>
                </a:lnTo>
                <a:lnTo>
                  <a:pt x="71510" y="38930"/>
                </a:lnTo>
                <a:lnTo>
                  <a:pt x="71520" y="38930"/>
                </a:lnTo>
                <a:lnTo>
                  <a:pt x="71540" y="38920"/>
                </a:lnTo>
                <a:lnTo>
                  <a:pt x="71560" y="38890"/>
                </a:lnTo>
                <a:lnTo>
                  <a:pt x="71590" y="38860"/>
                </a:lnTo>
                <a:lnTo>
                  <a:pt x="71610" y="38840"/>
                </a:lnTo>
                <a:lnTo>
                  <a:pt x="71600" y="38810"/>
                </a:lnTo>
                <a:lnTo>
                  <a:pt x="71600" y="38800"/>
                </a:lnTo>
                <a:lnTo>
                  <a:pt x="71580" y="38780"/>
                </a:lnTo>
                <a:lnTo>
                  <a:pt x="71580" y="38770"/>
                </a:lnTo>
                <a:lnTo>
                  <a:pt x="71550" y="38760"/>
                </a:lnTo>
                <a:lnTo>
                  <a:pt x="71530" y="38750"/>
                </a:lnTo>
                <a:lnTo>
                  <a:pt x="71510" y="38740"/>
                </a:lnTo>
                <a:lnTo>
                  <a:pt x="71470" y="38730"/>
                </a:lnTo>
                <a:lnTo>
                  <a:pt x="71480" y="38710"/>
                </a:lnTo>
                <a:lnTo>
                  <a:pt x="71480" y="38700"/>
                </a:lnTo>
                <a:lnTo>
                  <a:pt x="71500" y="38670"/>
                </a:lnTo>
                <a:lnTo>
                  <a:pt x="71510" y="38650"/>
                </a:lnTo>
                <a:lnTo>
                  <a:pt x="71520" y="38650"/>
                </a:lnTo>
                <a:lnTo>
                  <a:pt x="71520" y="38640"/>
                </a:lnTo>
                <a:lnTo>
                  <a:pt x="71540" y="38610"/>
                </a:lnTo>
                <a:lnTo>
                  <a:pt x="71540" y="38600"/>
                </a:lnTo>
                <a:lnTo>
                  <a:pt x="71560" y="38580"/>
                </a:lnTo>
                <a:lnTo>
                  <a:pt x="71570" y="38570"/>
                </a:lnTo>
                <a:lnTo>
                  <a:pt x="71590" y="38550"/>
                </a:lnTo>
                <a:lnTo>
                  <a:pt x="71600" y="38530"/>
                </a:lnTo>
                <a:lnTo>
                  <a:pt x="71610" y="38520"/>
                </a:lnTo>
                <a:lnTo>
                  <a:pt x="71620" y="38490"/>
                </a:lnTo>
                <a:lnTo>
                  <a:pt x="71600" y="38460"/>
                </a:lnTo>
                <a:lnTo>
                  <a:pt x="71590" y="38440"/>
                </a:lnTo>
                <a:lnTo>
                  <a:pt x="71590" y="38430"/>
                </a:lnTo>
                <a:lnTo>
                  <a:pt x="71570" y="38400"/>
                </a:lnTo>
                <a:lnTo>
                  <a:pt x="71560" y="38370"/>
                </a:lnTo>
                <a:lnTo>
                  <a:pt x="71550" y="38340"/>
                </a:lnTo>
                <a:lnTo>
                  <a:pt x="71540" y="38340"/>
                </a:lnTo>
                <a:lnTo>
                  <a:pt x="71540" y="38310"/>
                </a:lnTo>
                <a:lnTo>
                  <a:pt x="71530" y="38300"/>
                </a:lnTo>
                <a:lnTo>
                  <a:pt x="71520" y="38270"/>
                </a:lnTo>
                <a:lnTo>
                  <a:pt x="71510" y="38260"/>
                </a:lnTo>
                <a:lnTo>
                  <a:pt x="71510" y="38240"/>
                </a:lnTo>
                <a:lnTo>
                  <a:pt x="71510" y="38220"/>
                </a:lnTo>
                <a:lnTo>
                  <a:pt x="71500" y="38200"/>
                </a:lnTo>
                <a:lnTo>
                  <a:pt x="71500" y="38160"/>
                </a:lnTo>
                <a:lnTo>
                  <a:pt x="71520" y="38130"/>
                </a:lnTo>
                <a:lnTo>
                  <a:pt x="71500" y="38110"/>
                </a:lnTo>
                <a:lnTo>
                  <a:pt x="71490" y="38110"/>
                </a:lnTo>
                <a:lnTo>
                  <a:pt x="71460" y="38120"/>
                </a:lnTo>
                <a:lnTo>
                  <a:pt x="71410" y="38110"/>
                </a:lnTo>
                <a:lnTo>
                  <a:pt x="71370" y="38100"/>
                </a:lnTo>
                <a:lnTo>
                  <a:pt x="71320" y="38100"/>
                </a:lnTo>
                <a:lnTo>
                  <a:pt x="71290" y="38080"/>
                </a:lnTo>
                <a:lnTo>
                  <a:pt x="71280" y="38040"/>
                </a:lnTo>
                <a:lnTo>
                  <a:pt x="71290" y="38020"/>
                </a:lnTo>
                <a:lnTo>
                  <a:pt x="71290" y="37990"/>
                </a:lnTo>
                <a:lnTo>
                  <a:pt x="71280" y="37940"/>
                </a:lnTo>
                <a:lnTo>
                  <a:pt x="71280" y="37890"/>
                </a:lnTo>
                <a:lnTo>
                  <a:pt x="71260" y="37770"/>
                </a:lnTo>
                <a:lnTo>
                  <a:pt x="71250" y="37660"/>
                </a:lnTo>
                <a:lnTo>
                  <a:pt x="71240" y="37640"/>
                </a:lnTo>
                <a:lnTo>
                  <a:pt x="71230" y="37550"/>
                </a:lnTo>
                <a:lnTo>
                  <a:pt x="71230" y="37530"/>
                </a:lnTo>
                <a:lnTo>
                  <a:pt x="71230" y="37520"/>
                </a:lnTo>
                <a:lnTo>
                  <a:pt x="71220" y="37450"/>
                </a:lnTo>
                <a:lnTo>
                  <a:pt x="71210" y="37390"/>
                </a:lnTo>
                <a:lnTo>
                  <a:pt x="71200" y="37300"/>
                </a:lnTo>
                <a:lnTo>
                  <a:pt x="71200" y="37270"/>
                </a:lnTo>
                <a:lnTo>
                  <a:pt x="71180" y="37160"/>
                </a:lnTo>
                <a:lnTo>
                  <a:pt x="71200" y="37150"/>
                </a:lnTo>
                <a:lnTo>
                  <a:pt x="71220" y="37140"/>
                </a:lnTo>
                <a:lnTo>
                  <a:pt x="71220" y="37130"/>
                </a:lnTo>
                <a:lnTo>
                  <a:pt x="71230" y="37130"/>
                </a:lnTo>
                <a:lnTo>
                  <a:pt x="71260" y="37120"/>
                </a:lnTo>
                <a:lnTo>
                  <a:pt x="71280" y="37100"/>
                </a:lnTo>
                <a:lnTo>
                  <a:pt x="71290" y="37100"/>
                </a:lnTo>
                <a:lnTo>
                  <a:pt x="71290" y="37090"/>
                </a:lnTo>
                <a:lnTo>
                  <a:pt x="71310" y="37070"/>
                </a:lnTo>
                <a:lnTo>
                  <a:pt x="71320" y="37030"/>
                </a:lnTo>
                <a:lnTo>
                  <a:pt x="71330" y="37000"/>
                </a:lnTo>
                <a:lnTo>
                  <a:pt x="71330" y="36980"/>
                </a:lnTo>
                <a:lnTo>
                  <a:pt x="71310" y="36950"/>
                </a:lnTo>
                <a:lnTo>
                  <a:pt x="71310" y="36920"/>
                </a:lnTo>
                <a:lnTo>
                  <a:pt x="71310" y="36910"/>
                </a:lnTo>
                <a:lnTo>
                  <a:pt x="71300" y="36880"/>
                </a:lnTo>
                <a:lnTo>
                  <a:pt x="71300" y="36840"/>
                </a:lnTo>
                <a:lnTo>
                  <a:pt x="71300" y="36820"/>
                </a:lnTo>
                <a:lnTo>
                  <a:pt x="71310" y="36790"/>
                </a:lnTo>
                <a:lnTo>
                  <a:pt x="71310" y="36780"/>
                </a:lnTo>
                <a:lnTo>
                  <a:pt x="71320" y="36760"/>
                </a:lnTo>
                <a:lnTo>
                  <a:pt x="71320" y="36750"/>
                </a:lnTo>
                <a:lnTo>
                  <a:pt x="71340" y="36760"/>
                </a:lnTo>
                <a:lnTo>
                  <a:pt x="71380" y="36770"/>
                </a:lnTo>
                <a:lnTo>
                  <a:pt x="71410" y="36800"/>
                </a:lnTo>
                <a:lnTo>
                  <a:pt x="71420" y="36760"/>
                </a:lnTo>
                <a:lnTo>
                  <a:pt x="71420" y="36720"/>
                </a:lnTo>
                <a:lnTo>
                  <a:pt x="71430" y="36680"/>
                </a:lnTo>
                <a:lnTo>
                  <a:pt x="71430" y="36670"/>
                </a:lnTo>
                <a:lnTo>
                  <a:pt x="71440" y="36670"/>
                </a:lnTo>
                <a:lnTo>
                  <a:pt x="71470" y="36650"/>
                </a:lnTo>
                <a:lnTo>
                  <a:pt x="71500" y="36640"/>
                </a:lnTo>
                <a:lnTo>
                  <a:pt x="71520" y="36640"/>
                </a:lnTo>
                <a:lnTo>
                  <a:pt x="71540" y="36640"/>
                </a:lnTo>
                <a:lnTo>
                  <a:pt x="71590" y="36630"/>
                </a:lnTo>
                <a:lnTo>
                  <a:pt x="71600" y="36620"/>
                </a:lnTo>
                <a:lnTo>
                  <a:pt x="71660" y="36570"/>
                </a:lnTo>
                <a:lnTo>
                  <a:pt x="71880" y="36770"/>
                </a:lnTo>
                <a:lnTo>
                  <a:pt x="71920" y="36830"/>
                </a:lnTo>
                <a:lnTo>
                  <a:pt x="71940" y="36900"/>
                </a:lnTo>
                <a:lnTo>
                  <a:pt x="71940" y="37070"/>
                </a:lnTo>
                <a:lnTo>
                  <a:pt x="71960" y="37120"/>
                </a:lnTo>
                <a:lnTo>
                  <a:pt x="71990" y="37140"/>
                </a:lnTo>
                <a:lnTo>
                  <a:pt x="72030" y="37110"/>
                </a:lnTo>
                <a:lnTo>
                  <a:pt x="72050" y="37100"/>
                </a:lnTo>
                <a:lnTo>
                  <a:pt x="72070" y="37150"/>
                </a:lnTo>
                <a:lnTo>
                  <a:pt x="72090" y="37270"/>
                </a:lnTo>
                <a:lnTo>
                  <a:pt x="72170" y="37240"/>
                </a:lnTo>
                <a:lnTo>
                  <a:pt x="72290" y="37260"/>
                </a:lnTo>
                <a:lnTo>
                  <a:pt x="72410" y="37310"/>
                </a:lnTo>
                <a:lnTo>
                  <a:pt x="72490" y="37370"/>
                </a:lnTo>
                <a:lnTo>
                  <a:pt x="72530" y="37430"/>
                </a:lnTo>
                <a:lnTo>
                  <a:pt x="72590" y="37550"/>
                </a:lnTo>
                <a:lnTo>
                  <a:pt x="72630" y="37600"/>
                </a:lnTo>
                <a:lnTo>
                  <a:pt x="72670" y="37630"/>
                </a:lnTo>
                <a:lnTo>
                  <a:pt x="72810" y="37700"/>
                </a:lnTo>
                <a:lnTo>
                  <a:pt x="72870" y="37750"/>
                </a:lnTo>
                <a:lnTo>
                  <a:pt x="72900" y="37790"/>
                </a:lnTo>
                <a:lnTo>
                  <a:pt x="72950" y="37900"/>
                </a:lnTo>
                <a:lnTo>
                  <a:pt x="72960" y="37930"/>
                </a:lnTo>
                <a:lnTo>
                  <a:pt x="72950" y="38010"/>
                </a:lnTo>
                <a:lnTo>
                  <a:pt x="72950" y="38040"/>
                </a:lnTo>
                <a:lnTo>
                  <a:pt x="72990" y="38080"/>
                </a:lnTo>
                <a:lnTo>
                  <a:pt x="73030" y="38080"/>
                </a:lnTo>
                <a:lnTo>
                  <a:pt x="73060" y="38070"/>
                </a:lnTo>
                <a:lnTo>
                  <a:pt x="73100" y="38090"/>
                </a:lnTo>
                <a:lnTo>
                  <a:pt x="73170" y="38150"/>
                </a:lnTo>
                <a:lnTo>
                  <a:pt x="73230" y="38240"/>
                </a:lnTo>
                <a:lnTo>
                  <a:pt x="73240" y="38330"/>
                </a:lnTo>
                <a:lnTo>
                  <a:pt x="73170" y="38420"/>
                </a:lnTo>
                <a:lnTo>
                  <a:pt x="73260" y="38470"/>
                </a:lnTo>
                <a:lnTo>
                  <a:pt x="73330" y="38450"/>
                </a:lnTo>
                <a:lnTo>
                  <a:pt x="73400" y="38400"/>
                </a:lnTo>
                <a:lnTo>
                  <a:pt x="73480" y="38370"/>
                </a:lnTo>
                <a:lnTo>
                  <a:pt x="73530" y="38400"/>
                </a:lnTo>
                <a:lnTo>
                  <a:pt x="73520" y="38470"/>
                </a:lnTo>
                <a:lnTo>
                  <a:pt x="73430" y="38620"/>
                </a:lnTo>
                <a:lnTo>
                  <a:pt x="73650" y="38570"/>
                </a:lnTo>
                <a:lnTo>
                  <a:pt x="73750" y="38580"/>
                </a:lnTo>
                <a:lnTo>
                  <a:pt x="73810" y="38750"/>
                </a:lnTo>
                <a:lnTo>
                  <a:pt x="73910" y="38840"/>
                </a:lnTo>
                <a:lnTo>
                  <a:pt x="73940" y="38900"/>
                </a:lnTo>
                <a:lnTo>
                  <a:pt x="73920" y="38960"/>
                </a:lnTo>
                <a:lnTo>
                  <a:pt x="73830" y="39040"/>
                </a:lnTo>
                <a:lnTo>
                  <a:pt x="73830" y="39100"/>
                </a:lnTo>
                <a:lnTo>
                  <a:pt x="73870" y="39120"/>
                </a:lnTo>
                <a:lnTo>
                  <a:pt x="73920" y="39080"/>
                </a:lnTo>
                <a:lnTo>
                  <a:pt x="73980" y="39030"/>
                </a:lnTo>
                <a:lnTo>
                  <a:pt x="74030" y="39000"/>
                </a:lnTo>
                <a:lnTo>
                  <a:pt x="74080" y="39020"/>
                </a:lnTo>
                <a:lnTo>
                  <a:pt x="74110" y="39070"/>
                </a:lnTo>
                <a:lnTo>
                  <a:pt x="74110" y="39120"/>
                </a:lnTo>
                <a:lnTo>
                  <a:pt x="73980" y="39180"/>
                </a:lnTo>
                <a:lnTo>
                  <a:pt x="73930" y="39270"/>
                </a:lnTo>
                <a:lnTo>
                  <a:pt x="73870" y="39530"/>
                </a:lnTo>
                <a:lnTo>
                  <a:pt x="73930" y="39520"/>
                </a:lnTo>
                <a:lnTo>
                  <a:pt x="73980" y="39520"/>
                </a:lnTo>
                <a:lnTo>
                  <a:pt x="74040" y="39540"/>
                </a:lnTo>
                <a:lnTo>
                  <a:pt x="74090" y="39580"/>
                </a:lnTo>
                <a:lnTo>
                  <a:pt x="73990" y="39630"/>
                </a:lnTo>
                <a:lnTo>
                  <a:pt x="74000" y="39690"/>
                </a:lnTo>
                <a:lnTo>
                  <a:pt x="74050" y="39740"/>
                </a:lnTo>
                <a:lnTo>
                  <a:pt x="74090" y="39790"/>
                </a:lnTo>
                <a:lnTo>
                  <a:pt x="74100" y="39840"/>
                </a:lnTo>
                <a:lnTo>
                  <a:pt x="74120" y="39900"/>
                </a:lnTo>
                <a:lnTo>
                  <a:pt x="74120" y="39970"/>
                </a:lnTo>
                <a:lnTo>
                  <a:pt x="74100" y="40030"/>
                </a:lnTo>
                <a:lnTo>
                  <a:pt x="74030" y="40130"/>
                </a:lnTo>
                <a:lnTo>
                  <a:pt x="74000" y="40180"/>
                </a:lnTo>
                <a:lnTo>
                  <a:pt x="73970" y="40250"/>
                </a:lnTo>
                <a:lnTo>
                  <a:pt x="73950" y="40300"/>
                </a:lnTo>
                <a:lnTo>
                  <a:pt x="73840" y="40930"/>
                </a:lnTo>
                <a:lnTo>
                  <a:pt x="73920" y="41130"/>
                </a:lnTo>
                <a:lnTo>
                  <a:pt x="73950" y="41180"/>
                </a:lnTo>
                <a:lnTo>
                  <a:pt x="73960" y="41290"/>
                </a:lnTo>
                <a:lnTo>
                  <a:pt x="73890" y="41560"/>
                </a:lnTo>
                <a:lnTo>
                  <a:pt x="73860" y="41650"/>
                </a:lnTo>
                <a:close/>
                <a:moveTo>
                  <a:pt x="71860" y="42380"/>
                </a:moveTo>
                <a:lnTo>
                  <a:pt x="73100" y="42140"/>
                </a:lnTo>
                <a:lnTo>
                  <a:pt x="73350" y="42320"/>
                </a:lnTo>
                <a:lnTo>
                  <a:pt x="73380" y="42420"/>
                </a:lnTo>
                <a:lnTo>
                  <a:pt x="73400" y="42520"/>
                </a:lnTo>
                <a:lnTo>
                  <a:pt x="73390" y="42620"/>
                </a:lnTo>
                <a:lnTo>
                  <a:pt x="73350" y="42710"/>
                </a:lnTo>
                <a:lnTo>
                  <a:pt x="73230" y="42730"/>
                </a:lnTo>
                <a:lnTo>
                  <a:pt x="72840" y="42670"/>
                </a:lnTo>
                <a:lnTo>
                  <a:pt x="72730" y="42700"/>
                </a:lnTo>
                <a:lnTo>
                  <a:pt x="72540" y="42870"/>
                </a:lnTo>
                <a:lnTo>
                  <a:pt x="72480" y="42890"/>
                </a:lnTo>
                <a:lnTo>
                  <a:pt x="72360" y="42670"/>
                </a:lnTo>
                <a:lnTo>
                  <a:pt x="72270" y="42600"/>
                </a:lnTo>
                <a:lnTo>
                  <a:pt x="72200" y="42730"/>
                </a:lnTo>
                <a:lnTo>
                  <a:pt x="72210" y="42790"/>
                </a:lnTo>
                <a:lnTo>
                  <a:pt x="72310" y="42870"/>
                </a:lnTo>
                <a:lnTo>
                  <a:pt x="72330" y="42920"/>
                </a:lnTo>
                <a:lnTo>
                  <a:pt x="72320" y="43060"/>
                </a:lnTo>
                <a:lnTo>
                  <a:pt x="72320" y="43130"/>
                </a:lnTo>
                <a:lnTo>
                  <a:pt x="72350" y="43200"/>
                </a:lnTo>
                <a:lnTo>
                  <a:pt x="72820" y="43850"/>
                </a:lnTo>
                <a:lnTo>
                  <a:pt x="72830" y="44000"/>
                </a:lnTo>
                <a:lnTo>
                  <a:pt x="72610" y="44090"/>
                </a:lnTo>
                <a:lnTo>
                  <a:pt x="72490" y="43910"/>
                </a:lnTo>
                <a:lnTo>
                  <a:pt x="72410" y="43610"/>
                </a:lnTo>
                <a:lnTo>
                  <a:pt x="72300" y="43370"/>
                </a:lnTo>
                <a:lnTo>
                  <a:pt x="72190" y="43290"/>
                </a:lnTo>
                <a:lnTo>
                  <a:pt x="72150" y="43350"/>
                </a:lnTo>
                <a:lnTo>
                  <a:pt x="72170" y="43480"/>
                </a:lnTo>
                <a:lnTo>
                  <a:pt x="72220" y="43630"/>
                </a:lnTo>
                <a:lnTo>
                  <a:pt x="72340" y="43880"/>
                </a:lnTo>
                <a:lnTo>
                  <a:pt x="72340" y="43980"/>
                </a:lnTo>
                <a:lnTo>
                  <a:pt x="72270" y="44110"/>
                </a:lnTo>
                <a:lnTo>
                  <a:pt x="72250" y="44120"/>
                </a:lnTo>
                <a:lnTo>
                  <a:pt x="72200" y="44130"/>
                </a:lnTo>
                <a:lnTo>
                  <a:pt x="72180" y="44140"/>
                </a:lnTo>
                <a:lnTo>
                  <a:pt x="72140" y="44250"/>
                </a:lnTo>
                <a:lnTo>
                  <a:pt x="72140" y="44260"/>
                </a:lnTo>
                <a:lnTo>
                  <a:pt x="72140" y="44290"/>
                </a:lnTo>
                <a:lnTo>
                  <a:pt x="72130" y="44360"/>
                </a:lnTo>
                <a:lnTo>
                  <a:pt x="72100" y="44400"/>
                </a:lnTo>
                <a:lnTo>
                  <a:pt x="72030" y="44370"/>
                </a:lnTo>
                <a:lnTo>
                  <a:pt x="71880" y="44140"/>
                </a:lnTo>
                <a:lnTo>
                  <a:pt x="71800" y="44070"/>
                </a:lnTo>
                <a:lnTo>
                  <a:pt x="71620" y="44230"/>
                </a:lnTo>
                <a:lnTo>
                  <a:pt x="71560" y="44210"/>
                </a:lnTo>
                <a:lnTo>
                  <a:pt x="71570" y="44140"/>
                </a:lnTo>
                <a:lnTo>
                  <a:pt x="71570" y="44030"/>
                </a:lnTo>
                <a:lnTo>
                  <a:pt x="71600" y="43970"/>
                </a:lnTo>
                <a:lnTo>
                  <a:pt x="71620" y="43920"/>
                </a:lnTo>
                <a:lnTo>
                  <a:pt x="71630" y="43880"/>
                </a:lnTo>
                <a:lnTo>
                  <a:pt x="71610" y="43850"/>
                </a:lnTo>
                <a:lnTo>
                  <a:pt x="71580" y="43830"/>
                </a:lnTo>
                <a:lnTo>
                  <a:pt x="71490" y="43770"/>
                </a:lnTo>
                <a:lnTo>
                  <a:pt x="71470" y="43750"/>
                </a:lnTo>
                <a:lnTo>
                  <a:pt x="71450" y="43720"/>
                </a:lnTo>
                <a:lnTo>
                  <a:pt x="71460" y="43690"/>
                </a:lnTo>
                <a:lnTo>
                  <a:pt x="71500" y="43670"/>
                </a:lnTo>
                <a:lnTo>
                  <a:pt x="71530" y="43670"/>
                </a:lnTo>
                <a:lnTo>
                  <a:pt x="71560" y="43690"/>
                </a:lnTo>
                <a:lnTo>
                  <a:pt x="71580" y="43710"/>
                </a:lnTo>
                <a:lnTo>
                  <a:pt x="71600" y="43740"/>
                </a:lnTo>
                <a:lnTo>
                  <a:pt x="71620" y="43740"/>
                </a:lnTo>
                <a:lnTo>
                  <a:pt x="71640" y="43700"/>
                </a:lnTo>
                <a:lnTo>
                  <a:pt x="71660" y="43470"/>
                </a:lnTo>
                <a:lnTo>
                  <a:pt x="71650" y="43410"/>
                </a:lnTo>
                <a:lnTo>
                  <a:pt x="71640" y="43370"/>
                </a:lnTo>
                <a:lnTo>
                  <a:pt x="71630" y="43310"/>
                </a:lnTo>
                <a:lnTo>
                  <a:pt x="71580" y="43180"/>
                </a:lnTo>
                <a:lnTo>
                  <a:pt x="71570" y="43160"/>
                </a:lnTo>
                <a:lnTo>
                  <a:pt x="71570" y="43150"/>
                </a:lnTo>
                <a:lnTo>
                  <a:pt x="71550" y="43110"/>
                </a:lnTo>
                <a:lnTo>
                  <a:pt x="71530" y="43050"/>
                </a:lnTo>
                <a:lnTo>
                  <a:pt x="71520" y="43010"/>
                </a:lnTo>
                <a:lnTo>
                  <a:pt x="71520" y="42960"/>
                </a:lnTo>
                <a:lnTo>
                  <a:pt x="71530" y="42910"/>
                </a:lnTo>
                <a:lnTo>
                  <a:pt x="71550" y="42830"/>
                </a:lnTo>
                <a:lnTo>
                  <a:pt x="71630" y="42690"/>
                </a:lnTo>
                <a:lnTo>
                  <a:pt x="71860" y="42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