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Samarkand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Uzbekistan • State Map | Fully Editable Vector Shape</a:t>
            </a:r>
          </a:p>
        </p:txBody>
      </p:sp>
      <p:sp>
        <p:nvSpPr>
          <p:cNvPr id="101" name="Samarkand"/>
          <p:cNvSpPr/>
          <p:nvPr/>
        </p:nvSpPr>
        <p:spPr>
          <a:xfrm>
            <a:off x="2309221" y="1325880"/>
            <a:ext cx="7573251" cy="4937760"/>
          </a:xfrm>
          <a:custGeom>
            <a:avLst/>
            <a:gdLst/>
            <a:ahLst/>
            <a:cxnLst/>
            <a:rect l="0" t="0" r="100000" b="65200"/>
            <a:pathLst>
              <a:path w="100000" h="65200">
                <a:moveTo>
                  <a:pt x="65180" y="46700"/>
                </a:moveTo>
                <a:lnTo>
                  <a:pt x="65130" y="46770"/>
                </a:lnTo>
                <a:lnTo>
                  <a:pt x="65060" y="47030"/>
                </a:lnTo>
                <a:lnTo>
                  <a:pt x="65030" y="47310"/>
                </a:lnTo>
                <a:lnTo>
                  <a:pt x="65020" y="47560"/>
                </a:lnTo>
                <a:lnTo>
                  <a:pt x="64950" y="47790"/>
                </a:lnTo>
                <a:lnTo>
                  <a:pt x="64910" y="48020"/>
                </a:lnTo>
                <a:lnTo>
                  <a:pt x="64880" y="48030"/>
                </a:lnTo>
                <a:lnTo>
                  <a:pt x="64830" y="48020"/>
                </a:lnTo>
                <a:lnTo>
                  <a:pt x="64780" y="48030"/>
                </a:lnTo>
                <a:lnTo>
                  <a:pt x="64770" y="48040"/>
                </a:lnTo>
                <a:lnTo>
                  <a:pt x="63500" y="47720"/>
                </a:lnTo>
                <a:lnTo>
                  <a:pt x="63220" y="47710"/>
                </a:lnTo>
                <a:lnTo>
                  <a:pt x="63210" y="47740"/>
                </a:lnTo>
                <a:lnTo>
                  <a:pt x="63220" y="47810"/>
                </a:lnTo>
                <a:lnTo>
                  <a:pt x="63220" y="47850"/>
                </a:lnTo>
                <a:lnTo>
                  <a:pt x="63220" y="47880"/>
                </a:lnTo>
                <a:lnTo>
                  <a:pt x="63210" y="47920"/>
                </a:lnTo>
                <a:lnTo>
                  <a:pt x="63190" y="47950"/>
                </a:lnTo>
                <a:lnTo>
                  <a:pt x="63160" y="47970"/>
                </a:lnTo>
                <a:lnTo>
                  <a:pt x="63130" y="47980"/>
                </a:lnTo>
                <a:lnTo>
                  <a:pt x="63070" y="48000"/>
                </a:lnTo>
                <a:lnTo>
                  <a:pt x="62480" y="48020"/>
                </a:lnTo>
                <a:lnTo>
                  <a:pt x="62410" y="48000"/>
                </a:lnTo>
                <a:lnTo>
                  <a:pt x="62370" y="47990"/>
                </a:lnTo>
                <a:lnTo>
                  <a:pt x="62330" y="47970"/>
                </a:lnTo>
                <a:lnTo>
                  <a:pt x="62300" y="47950"/>
                </a:lnTo>
                <a:lnTo>
                  <a:pt x="62280" y="47910"/>
                </a:lnTo>
                <a:lnTo>
                  <a:pt x="62280" y="47850"/>
                </a:lnTo>
                <a:lnTo>
                  <a:pt x="62290" y="47750"/>
                </a:lnTo>
                <a:lnTo>
                  <a:pt x="62320" y="47560"/>
                </a:lnTo>
                <a:lnTo>
                  <a:pt x="62300" y="47460"/>
                </a:lnTo>
                <a:lnTo>
                  <a:pt x="62190" y="47260"/>
                </a:lnTo>
                <a:lnTo>
                  <a:pt x="62080" y="47240"/>
                </a:lnTo>
                <a:lnTo>
                  <a:pt x="61630" y="47150"/>
                </a:lnTo>
                <a:lnTo>
                  <a:pt x="61210" y="47080"/>
                </a:lnTo>
                <a:lnTo>
                  <a:pt x="61140" y="47080"/>
                </a:lnTo>
                <a:lnTo>
                  <a:pt x="61050" y="47110"/>
                </a:lnTo>
                <a:lnTo>
                  <a:pt x="60960" y="47160"/>
                </a:lnTo>
                <a:lnTo>
                  <a:pt x="60920" y="47190"/>
                </a:lnTo>
                <a:lnTo>
                  <a:pt x="60890" y="47230"/>
                </a:lnTo>
                <a:lnTo>
                  <a:pt x="60720" y="47490"/>
                </a:lnTo>
                <a:lnTo>
                  <a:pt x="60670" y="47540"/>
                </a:lnTo>
                <a:lnTo>
                  <a:pt x="60270" y="47700"/>
                </a:lnTo>
                <a:lnTo>
                  <a:pt x="60230" y="47710"/>
                </a:lnTo>
                <a:lnTo>
                  <a:pt x="60160" y="47690"/>
                </a:lnTo>
                <a:lnTo>
                  <a:pt x="60070" y="47640"/>
                </a:lnTo>
                <a:lnTo>
                  <a:pt x="59760" y="47390"/>
                </a:lnTo>
                <a:lnTo>
                  <a:pt x="59620" y="47310"/>
                </a:lnTo>
                <a:lnTo>
                  <a:pt x="59520" y="47310"/>
                </a:lnTo>
                <a:lnTo>
                  <a:pt x="58760" y="47490"/>
                </a:lnTo>
                <a:lnTo>
                  <a:pt x="58730" y="47490"/>
                </a:lnTo>
                <a:lnTo>
                  <a:pt x="58230" y="47740"/>
                </a:lnTo>
                <a:lnTo>
                  <a:pt x="58110" y="47820"/>
                </a:lnTo>
                <a:lnTo>
                  <a:pt x="58030" y="47840"/>
                </a:lnTo>
                <a:lnTo>
                  <a:pt x="57840" y="47840"/>
                </a:lnTo>
                <a:lnTo>
                  <a:pt x="57490" y="47750"/>
                </a:lnTo>
                <a:lnTo>
                  <a:pt x="57450" y="47720"/>
                </a:lnTo>
                <a:lnTo>
                  <a:pt x="57430" y="47680"/>
                </a:lnTo>
                <a:lnTo>
                  <a:pt x="57420" y="47600"/>
                </a:lnTo>
                <a:lnTo>
                  <a:pt x="57410" y="47550"/>
                </a:lnTo>
                <a:lnTo>
                  <a:pt x="57410" y="47500"/>
                </a:lnTo>
                <a:lnTo>
                  <a:pt x="57420" y="47400"/>
                </a:lnTo>
                <a:lnTo>
                  <a:pt x="57420" y="47290"/>
                </a:lnTo>
                <a:lnTo>
                  <a:pt x="57400" y="47250"/>
                </a:lnTo>
                <a:lnTo>
                  <a:pt x="57390" y="47220"/>
                </a:lnTo>
                <a:lnTo>
                  <a:pt x="57250" y="47110"/>
                </a:lnTo>
                <a:lnTo>
                  <a:pt x="57090" y="47010"/>
                </a:lnTo>
                <a:lnTo>
                  <a:pt x="56820" y="46730"/>
                </a:lnTo>
                <a:lnTo>
                  <a:pt x="56760" y="46650"/>
                </a:lnTo>
                <a:lnTo>
                  <a:pt x="56730" y="46600"/>
                </a:lnTo>
                <a:lnTo>
                  <a:pt x="56720" y="46560"/>
                </a:lnTo>
                <a:lnTo>
                  <a:pt x="56660" y="46340"/>
                </a:lnTo>
                <a:lnTo>
                  <a:pt x="56650" y="46310"/>
                </a:lnTo>
                <a:lnTo>
                  <a:pt x="56630" y="46280"/>
                </a:lnTo>
                <a:lnTo>
                  <a:pt x="56610" y="46260"/>
                </a:lnTo>
                <a:lnTo>
                  <a:pt x="56580" y="46240"/>
                </a:lnTo>
                <a:lnTo>
                  <a:pt x="56550" y="46230"/>
                </a:lnTo>
                <a:lnTo>
                  <a:pt x="56500" y="46220"/>
                </a:lnTo>
                <a:lnTo>
                  <a:pt x="56330" y="46220"/>
                </a:lnTo>
                <a:lnTo>
                  <a:pt x="56270" y="46230"/>
                </a:lnTo>
                <a:lnTo>
                  <a:pt x="56230" y="46260"/>
                </a:lnTo>
                <a:lnTo>
                  <a:pt x="56220" y="46290"/>
                </a:lnTo>
                <a:lnTo>
                  <a:pt x="56210" y="46330"/>
                </a:lnTo>
                <a:lnTo>
                  <a:pt x="56220" y="46430"/>
                </a:lnTo>
                <a:lnTo>
                  <a:pt x="56220" y="46470"/>
                </a:lnTo>
                <a:lnTo>
                  <a:pt x="56210" y="46500"/>
                </a:lnTo>
                <a:lnTo>
                  <a:pt x="56190" y="46530"/>
                </a:lnTo>
                <a:lnTo>
                  <a:pt x="56170" y="46560"/>
                </a:lnTo>
                <a:lnTo>
                  <a:pt x="56060" y="46640"/>
                </a:lnTo>
                <a:lnTo>
                  <a:pt x="55940" y="46700"/>
                </a:lnTo>
                <a:lnTo>
                  <a:pt x="55880" y="46720"/>
                </a:lnTo>
                <a:lnTo>
                  <a:pt x="53620" y="46660"/>
                </a:lnTo>
                <a:lnTo>
                  <a:pt x="53330" y="46100"/>
                </a:lnTo>
                <a:lnTo>
                  <a:pt x="53270" y="45890"/>
                </a:lnTo>
                <a:lnTo>
                  <a:pt x="53270" y="45850"/>
                </a:lnTo>
                <a:lnTo>
                  <a:pt x="53430" y="45500"/>
                </a:lnTo>
                <a:lnTo>
                  <a:pt x="53440" y="45440"/>
                </a:lnTo>
                <a:lnTo>
                  <a:pt x="53450" y="45380"/>
                </a:lnTo>
                <a:lnTo>
                  <a:pt x="53460" y="45280"/>
                </a:lnTo>
                <a:lnTo>
                  <a:pt x="53450" y="45220"/>
                </a:lnTo>
                <a:lnTo>
                  <a:pt x="53290" y="44640"/>
                </a:lnTo>
                <a:lnTo>
                  <a:pt x="53250" y="44580"/>
                </a:lnTo>
                <a:lnTo>
                  <a:pt x="53210" y="44530"/>
                </a:lnTo>
                <a:lnTo>
                  <a:pt x="53100" y="44440"/>
                </a:lnTo>
                <a:lnTo>
                  <a:pt x="52940" y="44260"/>
                </a:lnTo>
                <a:lnTo>
                  <a:pt x="52900" y="44170"/>
                </a:lnTo>
                <a:lnTo>
                  <a:pt x="52910" y="44140"/>
                </a:lnTo>
                <a:lnTo>
                  <a:pt x="52940" y="44110"/>
                </a:lnTo>
                <a:lnTo>
                  <a:pt x="52970" y="44100"/>
                </a:lnTo>
                <a:lnTo>
                  <a:pt x="53020" y="44080"/>
                </a:lnTo>
                <a:lnTo>
                  <a:pt x="53280" y="44050"/>
                </a:lnTo>
                <a:lnTo>
                  <a:pt x="53600" y="43960"/>
                </a:lnTo>
                <a:lnTo>
                  <a:pt x="53640" y="43930"/>
                </a:lnTo>
                <a:lnTo>
                  <a:pt x="53680" y="43890"/>
                </a:lnTo>
                <a:lnTo>
                  <a:pt x="53700" y="43770"/>
                </a:lnTo>
                <a:lnTo>
                  <a:pt x="53720" y="43730"/>
                </a:lnTo>
                <a:lnTo>
                  <a:pt x="53750" y="43680"/>
                </a:lnTo>
                <a:lnTo>
                  <a:pt x="53780" y="43670"/>
                </a:lnTo>
                <a:lnTo>
                  <a:pt x="53820" y="43670"/>
                </a:lnTo>
                <a:lnTo>
                  <a:pt x="54000" y="43770"/>
                </a:lnTo>
                <a:lnTo>
                  <a:pt x="54150" y="43840"/>
                </a:lnTo>
                <a:lnTo>
                  <a:pt x="54300" y="43870"/>
                </a:lnTo>
                <a:lnTo>
                  <a:pt x="54450" y="43860"/>
                </a:lnTo>
                <a:lnTo>
                  <a:pt x="54520" y="43840"/>
                </a:lnTo>
                <a:lnTo>
                  <a:pt x="54570" y="43810"/>
                </a:lnTo>
                <a:lnTo>
                  <a:pt x="54600" y="43730"/>
                </a:lnTo>
                <a:lnTo>
                  <a:pt x="54690" y="43370"/>
                </a:lnTo>
                <a:lnTo>
                  <a:pt x="54710" y="43330"/>
                </a:lnTo>
                <a:lnTo>
                  <a:pt x="54790" y="43150"/>
                </a:lnTo>
                <a:lnTo>
                  <a:pt x="54810" y="43090"/>
                </a:lnTo>
                <a:lnTo>
                  <a:pt x="54820" y="43050"/>
                </a:lnTo>
                <a:lnTo>
                  <a:pt x="54810" y="43020"/>
                </a:lnTo>
                <a:lnTo>
                  <a:pt x="54790" y="42990"/>
                </a:lnTo>
                <a:lnTo>
                  <a:pt x="54760" y="42980"/>
                </a:lnTo>
                <a:lnTo>
                  <a:pt x="54720" y="42970"/>
                </a:lnTo>
                <a:lnTo>
                  <a:pt x="54690" y="42960"/>
                </a:lnTo>
                <a:lnTo>
                  <a:pt x="54670" y="42940"/>
                </a:lnTo>
                <a:lnTo>
                  <a:pt x="54670" y="42890"/>
                </a:lnTo>
                <a:lnTo>
                  <a:pt x="54810" y="42690"/>
                </a:lnTo>
                <a:lnTo>
                  <a:pt x="54820" y="42650"/>
                </a:lnTo>
                <a:lnTo>
                  <a:pt x="54830" y="42630"/>
                </a:lnTo>
                <a:lnTo>
                  <a:pt x="54840" y="42600"/>
                </a:lnTo>
                <a:lnTo>
                  <a:pt x="54850" y="42560"/>
                </a:lnTo>
                <a:lnTo>
                  <a:pt x="54860" y="42420"/>
                </a:lnTo>
                <a:lnTo>
                  <a:pt x="54860" y="42340"/>
                </a:lnTo>
                <a:lnTo>
                  <a:pt x="54870" y="42300"/>
                </a:lnTo>
                <a:lnTo>
                  <a:pt x="54880" y="42260"/>
                </a:lnTo>
                <a:lnTo>
                  <a:pt x="54910" y="42190"/>
                </a:lnTo>
                <a:lnTo>
                  <a:pt x="54940" y="42160"/>
                </a:lnTo>
                <a:lnTo>
                  <a:pt x="54980" y="42140"/>
                </a:lnTo>
                <a:lnTo>
                  <a:pt x="55050" y="42150"/>
                </a:lnTo>
                <a:lnTo>
                  <a:pt x="55540" y="42360"/>
                </a:lnTo>
                <a:lnTo>
                  <a:pt x="55640" y="42380"/>
                </a:lnTo>
                <a:lnTo>
                  <a:pt x="55660" y="42390"/>
                </a:lnTo>
                <a:lnTo>
                  <a:pt x="55710" y="42400"/>
                </a:lnTo>
                <a:lnTo>
                  <a:pt x="55850" y="42590"/>
                </a:lnTo>
                <a:lnTo>
                  <a:pt x="55930" y="42680"/>
                </a:lnTo>
                <a:lnTo>
                  <a:pt x="56150" y="42760"/>
                </a:lnTo>
                <a:lnTo>
                  <a:pt x="56250" y="42840"/>
                </a:lnTo>
                <a:lnTo>
                  <a:pt x="56350" y="42890"/>
                </a:lnTo>
                <a:lnTo>
                  <a:pt x="56460" y="42860"/>
                </a:lnTo>
                <a:lnTo>
                  <a:pt x="56690" y="43000"/>
                </a:lnTo>
                <a:lnTo>
                  <a:pt x="56920" y="43050"/>
                </a:lnTo>
                <a:lnTo>
                  <a:pt x="58060" y="42800"/>
                </a:lnTo>
                <a:lnTo>
                  <a:pt x="58120" y="42770"/>
                </a:lnTo>
                <a:lnTo>
                  <a:pt x="58460" y="42450"/>
                </a:lnTo>
                <a:lnTo>
                  <a:pt x="58510" y="42390"/>
                </a:lnTo>
                <a:lnTo>
                  <a:pt x="58540" y="42340"/>
                </a:lnTo>
                <a:lnTo>
                  <a:pt x="58540" y="42280"/>
                </a:lnTo>
                <a:lnTo>
                  <a:pt x="58520" y="42240"/>
                </a:lnTo>
                <a:lnTo>
                  <a:pt x="58490" y="42200"/>
                </a:lnTo>
                <a:lnTo>
                  <a:pt x="58460" y="42180"/>
                </a:lnTo>
                <a:lnTo>
                  <a:pt x="58400" y="42170"/>
                </a:lnTo>
                <a:lnTo>
                  <a:pt x="58360" y="42170"/>
                </a:lnTo>
                <a:lnTo>
                  <a:pt x="58260" y="42190"/>
                </a:lnTo>
                <a:lnTo>
                  <a:pt x="58220" y="42190"/>
                </a:lnTo>
                <a:lnTo>
                  <a:pt x="58200" y="42170"/>
                </a:lnTo>
                <a:lnTo>
                  <a:pt x="58190" y="42140"/>
                </a:lnTo>
                <a:lnTo>
                  <a:pt x="58200" y="42080"/>
                </a:lnTo>
                <a:lnTo>
                  <a:pt x="58330" y="41760"/>
                </a:lnTo>
                <a:lnTo>
                  <a:pt x="58380" y="41600"/>
                </a:lnTo>
                <a:lnTo>
                  <a:pt x="58410" y="41510"/>
                </a:lnTo>
                <a:lnTo>
                  <a:pt x="58450" y="41420"/>
                </a:lnTo>
                <a:lnTo>
                  <a:pt x="58590" y="41230"/>
                </a:lnTo>
                <a:lnTo>
                  <a:pt x="58610" y="41180"/>
                </a:lnTo>
                <a:lnTo>
                  <a:pt x="58620" y="41120"/>
                </a:lnTo>
                <a:lnTo>
                  <a:pt x="58540" y="41050"/>
                </a:lnTo>
                <a:lnTo>
                  <a:pt x="58520" y="41010"/>
                </a:lnTo>
                <a:lnTo>
                  <a:pt x="58510" y="40960"/>
                </a:lnTo>
                <a:lnTo>
                  <a:pt x="58510" y="40920"/>
                </a:lnTo>
                <a:lnTo>
                  <a:pt x="58580" y="40760"/>
                </a:lnTo>
                <a:lnTo>
                  <a:pt x="58620" y="40610"/>
                </a:lnTo>
                <a:lnTo>
                  <a:pt x="58600" y="40360"/>
                </a:lnTo>
                <a:lnTo>
                  <a:pt x="58540" y="40200"/>
                </a:lnTo>
                <a:lnTo>
                  <a:pt x="58550" y="40140"/>
                </a:lnTo>
                <a:lnTo>
                  <a:pt x="58570" y="40100"/>
                </a:lnTo>
                <a:lnTo>
                  <a:pt x="58680" y="40050"/>
                </a:lnTo>
                <a:lnTo>
                  <a:pt x="58710" y="40020"/>
                </a:lnTo>
                <a:lnTo>
                  <a:pt x="58760" y="39940"/>
                </a:lnTo>
                <a:lnTo>
                  <a:pt x="58760" y="39880"/>
                </a:lnTo>
                <a:lnTo>
                  <a:pt x="58740" y="39830"/>
                </a:lnTo>
                <a:lnTo>
                  <a:pt x="58700" y="39770"/>
                </a:lnTo>
                <a:lnTo>
                  <a:pt x="58650" y="39640"/>
                </a:lnTo>
                <a:lnTo>
                  <a:pt x="58650" y="39530"/>
                </a:lnTo>
                <a:lnTo>
                  <a:pt x="58670" y="39420"/>
                </a:lnTo>
                <a:lnTo>
                  <a:pt x="58740" y="39230"/>
                </a:lnTo>
                <a:lnTo>
                  <a:pt x="58780" y="39140"/>
                </a:lnTo>
                <a:lnTo>
                  <a:pt x="58830" y="39060"/>
                </a:lnTo>
                <a:lnTo>
                  <a:pt x="58890" y="38990"/>
                </a:lnTo>
                <a:lnTo>
                  <a:pt x="58960" y="38940"/>
                </a:lnTo>
                <a:lnTo>
                  <a:pt x="59030" y="38920"/>
                </a:lnTo>
                <a:lnTo>
                  <a:pt x="59100" y="38930"/>
                </a:lnTo>
                <a:lnTo>
                  <a:pt x="59180" y="38970"/>
                </a:lnTo>
                <a:lnTo>
                  <a:pt x="59290" y="39050"/>
                </a:lnTo>
                <a:lnTo>
                  <a:pt x="59390" y="39100"/>
                </a:lnTo>
                <a:lnTo>
                  <a:pt x="59480" y="39140"/>
                </a:lnTo>
                <a:lnTo>
                  <a:pt x="59570" y="39150"/>
                </a:lnTo>
                <a:lnTo>
                  <a:pt x="59670" y="39140"/>
                </a:lnTo>
                <a:lnTo>
                  <a:pt x="59790" y="39080"/>
                </a:lnTo>
                <a:lnTo>
                  <a:pt x="60180" y="38820"/>
                </a:lnTo>
                <a:lnTo>
                  <a:pt x="60230" y="38800"/>
                </a:lnTo>
                <a:lnTo>
                  <a:pt x="60270" y="38810"/>
                </a:lnTo>
                <a:lnTo>
                  <a:pt x="60330" y="38840"/>
                </a:lnTo>
                <a:lnTo>
                  <a:pt x="60480" y="38970"/>
                </a:lnTo>
                <a:lnTo>
                  <a:pt x="60660" y="39180"/>
                </a:lnTo>
                <a:lnTo>
                  <a:pt x="60680" y="39210"/>
                </a:lnTo>
                <a:lnTo>
                  <a:pt x="60690" y="39240"/>
                </a:lnTo>
                <a:lnTo>
                  <a:pt x="60680" y="39310"/>
                </a:lnTo>
                <a:lnTo>
                  <a:pt x="60650" y="39420"/>
                </a:lnTo>
                <a:lnTo>
                  <a:pt x="60650" y="39450"/>
                </a:lnTo>
                <a:lnTo>
                  <a:pt x="60660" y="39470"/>
                </a:lnTo>
                <a:lnTo>
                  <a:pt x="60670" y="39500"/>
                </a:lnTo>
                <a:lnTo>
                  <a:pt x="60690" y="39540"/>
                </a:lnTo>
                <a:lnTo>
                  <a:pt x="60750" y="39620"/>
                </a:lnTo>
                <a:lnTo>
                  <a:pt x="60850" y="39720"/>
                </a:lnTo>
                <a:lnTo>
                  <a:pt x="60890" y="39750"/>
                </a:lnTo>
                <a:lnTo>
                  <a:pt x="61560" y="39770"/>
                </a:lnTo>
                <a:lnTo>
                  <a:pt x="61780" y="39840"/>
                </a:lnTo>
                <a:lnTo>
                  <a:pt x="61870" y="39860"/>
                </a:lnTo>
                <a:lnTo>
                  <a:pt x="61950" y="39880"/>
                </a:lnTo>
                <a:lnTo>
                  <a:pt x="62070" y="39870"/>
                </a:lnTo>
                <a:lnTo>
                  <a:pt x="62210" y="39840"/>
                </a:lnTo>
                <a:lnTo>
                  <a:pt x="62240" y="39840"/>
                </a:lnTo>
                <a:lnTo>
                  <a:pt x="62270" y="39860"/>
                </a:lnTo>
                <a:lnTo>
                  <a:pt x="62300" y="39900"/>
                </a:lnTo>
                <a:lnTo>
                  <a:pt x="62340" y="39990"/>
                </a:lnTo>
                <a:lnTo>
                  <a:pt x="62360" y="40060"/>
                </a:lnTo>
                <a:lnTo>
                  <a:pt x="62370" y="40120"/>
                </a:lnTo>
                <a:lnTo>
                  <a:pt x="62370" y="40220"/>
                </a:lnTo>
                <a:lnTo>
                  <a:pt x="62340" y="40320"/>
                </a:lnTo>
                <a:lnTo>
                  <a:pt x="62290" y="40430"/>
                </a:lnTo>
                <a:lnTo>
                  <a:pt x="62280" y="40470"/>
                </a:lnTo>
                <a:lnTo>
                  <a:pt x="62270" y="40510"/>
                </a:lnTo>
                <a:lnTo>
                  <a:pt x="62270" y="40560"/>
                </a:lnTo>
                <a:lnTo>
                  <a:pt x="62280" y="40890"/>
                </a:lnTo>
                <a:lnTo>
                  <a:pt x="62290" y="41000"/>
                </a:lnTo>
                <a:lnTo>
                  <a:pt x="62370" y="41360"/>
                </a:lnTo>
                <a:lnTo>
                  <a:pt x="62380" y="41400"/>
                </a:lnTo>
                <a:lnTo>
                  <a:pt x="62400" y="41430"/>
                </a:lnTo>
                <a:lnTo>
                  <a:pt x="62440" y="41460"/>
                </a:lnTo>
                <a:lnTo>
                  <a:pt x="62550" y="41520"/>
                </a:lnTo>
                <a:lnTo>
                  <a:pt x="62580" y="41540"/>
                </a:lnTo>
                <a:lnTo>
                  <a:pt x="62590" y="41570"/>
                </a:lnTo>
                <a:lnTo>
                  <a:pt x="62590" y="41620"/>
                </a:lnTo>
                <a:lnTo>
                  <a:pt x="62580" y="41660"/>
                </a:lnTo>
                <a:lnTo>
                  <a:pt x="62570" y="41710"/>
                </a:lnTo>
                <a:lnTo>
                  <a:pt x="62590" y="41770"/>
                </a:lnTo>
                <a:lnTo>
                  <a:pt x="62740" y="41940"/>
                </a:lnTo>
                <a:lnTo>
                  <a:pt x="62730" y="42110"/>
                </a:lnTo>
                <a:lnTo>
                  <a:pt x="62710" y="42170"/>
                </a:lnTo>
                <a:lnTo>
                  <a:pt x="62690" y="42190"/>
                </a:lnTo>
                <a:lnTo>
                  <a:pt x="62670" y="42210"/>
                </a:lnTo>
                <a:lnTo>
                  <a:pt x="62570" y="42250"/>
                </a:lnTo>
                <a:lnTo>
                  <a:pt x="62540" y="42260"/>
                </a:lnTo>
                <a:lnTo>
                  <a:pt x="62530" y="42290"/>
                </a:lnTo>
                <a:lnTo>
                  <a:pt x="62520" y="42330"/>
                </a:lnTo>
                <a:lnTo>
                  <a:pt x="62550" y="42640"/>
                </a:lnTo>
                <a:lnTo>
                  <a:pt x="62560" y="42680"/>
                </a:lnTo>
                <a:lnTo>
                  <a:pt x="62590" y="42710"/>
                </a:lnTo>
                <a:lnTo>
                  <a:pt x="62650" y="42720"/>
                </a:lnTo>
                <a:lnTo>
                  <a:pt x="62690" y="42730"/>
                </a:lnTo>
                <a:lnTo>
                  <a:pt x="62740" y="42720"/>
                </a:lnTo>
                <a:lnTo>
                  <a:pt x="62770" y="42710"/>
                </a:lnTo>
                <a:lnTo>
                  <a:pt x="62870" y="42660"/>
                </a:lnTo>
                <a:lnTo>
                  <a:pt x="62900" y="42650"/>
                </a:lnTo>
                <a:lnTo>
                  <a:pt x="62930" y="42650"/>
                </a:lnTo>
                <a:lnTo>
                  <a:pt x="62970" y="42660"/>
                </a:lnTo>
                <a:lnTo>
                  <a:pt x="63010" y="42680"/>
                </a:lnTo>
                <a:lnTo>
                  <a:pt x="63030" y="42730"/>
                </a:lnTo>
                <a:lnTo>
                  <a:pt x="63040" y="42820"/>
                </a:lnTo>
                <a:lnTo>
                  <a:pt x="63020" y="42870"/>
                </a:lnTo>
                <a:lnTo>
                  <a:pt x="63020" y="42920"/>
                </a:lnTo>
                <a:lnTo>
                  <a:pt x="63030" y="42960"/>
                </a:lnTo>
                <a:lnTo>
                  <a:pt x="63220" y="43160"/>
                </a:lnTo>
                <a:lnTo>
                  <a:pt x="63290" y="43140"/>
                </a:lnTo>
                <a:lnTo>
                  <a:pt x="63310" y="43130"/>
                </a:lnTo>
                <a:lnTo>
                  <a:pt x="63340" y="43120"/>
                </a:lnTo>
                <a:lnTo>
                  <a:pt x="63400" y="43230"/>
                </a:lnTo>
                <a:lnTo>
                  <a:pt x="63820" y="43350"/>
                </a:lnTo>
                <a:lnTo>
                  <a:pt x="63880" y="43350"/>
                </a:lnTo>
                <a:lnTo>
                  <a:pt x="63960" y="43350"/>
                </a:lnTo>
                <a:lnTo>
                  <a:pt x="64000" y="43340"/>
                </a:lnTo>
                <a:lnTo>
                  <a:pt x="64040" y="43340"/>
                </a:lnTo>
                <a:lnTo>
                  <a:pt x="64120" y="43390"/>
                </a:lnTo>
                <a:lnTo>
                  <a:pt x="64160" y="43410"/>
                </a:lnTo>
                <a:lnTo>
                  <a:pt x="64210" y="43420"/>
                </a:lnTo>
                <a:lnTo>
                  <a:pt x="64260" y="43400"/>
                </a:lnTo>
                <a:lnTo>
                  <a:pt x="64380" y="43410"/>
                </a:lnTo>
                <a:lnTo>
                  <a:pt x="65300" y="43590"/>
                </a:lnTo>
                <a:lnTo>
                  <a:pt x="65390" y="43730"/>
                </a:lnTo>
                <a:lnTo>
                  <a:pt x="65530" y="44370"/>
                </a:lnTo>
                <a:lnTo>
                  <a:pt x="65510" y="44430"/>
                </a:lnTo>
                <a:lnTo>
                  <a:pt x="65430" y="44450"/>
                </a:lnTo>
                <a:lnTo>
                  <a:pt x="65390" y="44450"/>
                </a:lnTo>
                <a:lnTo>
                  <a:pt x="65250" y="44480"/>
                </a:lnTo>
                <a:lnTo>
                  <a:pt x="65130" y="44530"/>
                </a:lnTo>
                <a:lnTo>
                  <a:pt x="64970" y="44610"/>
                </a:lnTo>
                <a:lnTo>
                  <a:pt x="64890" y="44680"/>
                </a:lnTo>
                <a:lnTo>
                  <a:pt x="64840" y="44720"/>
                </a:lnTo>
                <a:lnTo>
                  <a:pt x="64830" y="44750"/>
                </a:lnTo>
                <a:lnTo>
                  <a:pt x="64820" y="44790"/>
                </a:lnTo>
                <a:lnTo>
                  <a:pt x="64820" y="44900"/>
                </a:lnTo>
                <a:lnTo>
                  <a:pt x="64820" y="44960"/>
                </a:lnTo>
                <a:lnTo>
                  <a:pt x="64830" y="45000"/>
                </a:lnTo>
                <a:lnTo>
                  <a:pt x="64840" y="45040"/>
                </a:lnTo>
                <a:lnTo>
                  <a:pt x="64850" y="45110"/>
                </a:lnTo>
                <a:lnTo>
                  <a:pt x="64850" y="45150"/>
                </a:lnTo>
                <a:lnTo>
                  <a:pt x="64850" y="45230"/>
                </a:lnTo>
                <a:lnTo>
                  <a:pt x="64830" y="45270"/>
                </a:lnTo>
                <a:lnTo>
                  <a:pt x="64810" y="45300"/>
                </a:lnTo>
                <a:lnTo>
                  <a:pt x="64760" y="45320"/>
                </a:lnTo>
                <a:lnTo>
                  <a:pt x="64720" y="45330"/>
                </a:lnTo>
                <a:lnTo>
                  <a:pt x="64560" y="45340"/>
                </a:lnTo>
                <a:lnTo>
                  <a:pt x="64490" y="45350"/>
                </a:lnTo>
                <a:lnTo>
                  <a:pt x="64460" y="45420"/>
                </a:lnTo>
                <a:lnTo>
                  <a:pt x="64440" y="45470"/>
                </a:lnTo>
                <a:lnTo>
                  <a:pt x="64430" y="45950"/>
                </a:lnTo>
                <a:lnTo>
                  <a:pt x="64480" y="46060"/>
                </a:lnTo>
                <a:lnTo>
                  <a:pt x="64560" y="46150"/>
                </a:lnTo>
                <a:lnTo>
                  <a:pt x="64780" y="46350"/>
                </a:lnTo>
                <a:lnTo>
                  <a:pt x="65180" y="46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