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Navoi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Uzbekistan • State Map | Fully Editable Vector Shape</a:t>
            </a:r>
          </a:p>
        </p:txBody>
      </p:sp>
      <p:sp>
        <p:nvSpPr>
          <p:cNvPr id="101" name="Navoi"/>
          <p:cNvSpPr/>
          <p:nvPr/>
        </p:nvSpPr>
        <p:spPr>
          <a:xfrm>
            <a:off x="2309221" y="1325880"/>
            <a:ext cx="7573251" cy="4937760"/>
          </a:xfrm>
          <a:custGeom>
            <a:avLst/>
            <a:gdLst/>
            <a:ahLst/>
            <a:cxnLst/>
            <a:rect l="0" t="0" r="100000" b="65200"/>
            <a:pathLst>
              <a:path w="100000" h="65200">
                <a:moveTo>
                  <a:pt x="61580" y="35110"/>
                </a:moveTo>
                <a:lnTo>
                  <a:pt x="61580" y="35130"/>
                </a:lnTo>
                <a:lnTo>
                  <a:pt x="60930" y="35400"/>
                </a:lnTo>
                <a:lnTo>
                  <a:pt x="60890" y="35510"/>
                </a:lnTo>
                <a:lnTo>
                  <a:pt x="60820" y="35590"/>
                </a:lnTo>
                <a:lnTo>
                  <a:pt x="60910" y="36570"/>
                </a:lnTo>
                <a:lnTo>
                  <a:pt x="60920" y="36610"/>
                </a:lnTo>
                <a:lnTo>
                  <a:pt x="60930" y="36640"/>
                </a:lnTo>
                <a:lnTo>
                  <a:pt x="60960" y="36700"/>
                </a:lnTo>
                <a:lnTo>
                  <a:pt x="61010" y="36760"/>
                </a:lnTo>
                <a:lnTo>
                  <a:pt x="61040" y="36780"/>
                </a:lnTo>
                <a:lnTo>
                  <a:pt x="61110" y="36820"/>
                </a:lnTo>
                <a:lnTo>
                  <a:pt x="61590" y="36950"/>
                </a:lnTo>
                <a:lnTo>
                  <a:pt x="61620" y="36980"/>
                </a:lnTo>
                <a:lnTo>
                  <a:pt x="61640" y="37000"/>
                </a:lnTo>
                <a:lnTo>
                  <a:pt x="61650" y="37040"/>
                </a:lnTo>
                <a:lnTo>
                  <a:pt x="61650" y="37090"/>
                </a:lnTo>
                <a:lnTo>
                  <a:pt x="61650" y="37160"/>
                </a:lnTo>
                <a:lnTo>
                  <a:pt x="61640" y="37280"/>
                </a:lnTo>
                <a:lnTo>
                  <a:pt x="61640" y="37400"/>
                </a:lnTo>
                <a:lnTo>
                  <a:pt x="61650" y="37430"/>
                </a:lnTo>
                <a:lnTo>
                  <a:pt x="61690" y="37550"/>
                </a:lnTo>
                <a:lnTo>
                  <a:pt x="61810" y="37760"/>
                </a:lnTo>
                <a:lnTo>
                  <a:pt x="61660" y="38140"/>
                </a:lnTo>
                <a:lnTo>
                  <a:pt x="60850" y="39720"/>
                </a:lnTo>
                <a:lnTo>
                  <a:pt x="60750" y="39620"/>
                </a:lnTo>
                <a:lnTo>
                  <a:pt x="60690" y="39540"/>
                </a:lnTo>
                <a:lnTo>
                  <a:pt x="60670" y="39500"/>
                </a:lnTo>
                <a:lnTo>
                  <a:pt x="60660" y="39470"/>
                </a:lnTo>
                <a:lnTo>
                  <a:pt x="60650" y="39450"/>
                </a:lnTo>
                <a:lnTo>
                  <a:pt x="60650" y="39420"/>
                </a:lnTo>
                <a:lnTo>
                  <a:pt x="60680" y="39310"/>
                </a:lnTo>
                <a:lnTo>
                  <a:pt x="60690" y="39240"/>
                </a:lnTo>
                <a:lnTo>
                  <a:pt x="60680" y="39210"/>
                </a:lnTo>
                <a:lnTo>
                  <a:pt x="60660" y="39180"/>
                </a:lnTo>
                <a:lnTo>
                  <a:pt x="60480" y="38970"/>
                </a:lnTo>
                <a:lnTo>
                  <a:pt x="60330" y="38840"/>
                </a:lnTo>
                <a:lnTo>
                  <a:pt x="60270" y="38810"/>
                </a:lnTo>
                <a:lnTo>
                  <a:pt x="60230" y="38800"/>
                </a:lnTo>
                <a:lnTo>
                  <a:pt x="60180" y="38820"/>
                </a:lnTo>
                <a:lnTo>
                  <a:pt x="59790" y="39080"/>
                </a:lnTo>
                <a:lnTo>
                  <a:pt x="59670" y="39140"/>
                </a:lnTo>
                <a:lnTo>
                  <a:pt x="59570" y="39150"/>
                </a:lnTo>
                <a:lnTo>
                  <a:pt x="59480" y="39140"/>
                </a:lnTo>
                <a:lnTo>
                  <a:pt x="59390" y="39100"/>
                </a:lnTo>
                <a:lnTo>
                  <a:pt x="59290" y="39050"/>
                </a:lnTo>
                <a:lnTo>
                  <a:pt x="59180" y="38970"/>
                </a:lnTo>
                <a:lnTo>
                  <a:pt x="59100" y="38930"/>
                </a:lnTo>
                <a:lnTo>
                  <a:pt x="59030" y="38920"/>
                </a:lnTo>
                <a:lnTo>
                  <a:pt x="58960" y="38940"/>
                </a:lnTo>
                <a:lnTo>
                  <a:pt x="58890" y="38990"/>
                </a:lnTo>
                <a:lnTo>
                  <a:pt x="58830" y="39060"/>
                </a:lnTo>
                <a:lnTo>
                  <a:pt x="58780" y="39140"/>
                </a:lnTo>
                <a:lnTo>
                  <a:pt x="58740" y="39230"/>
                </a:lnTo>
                <a:lnTo>
                  <a:pt x="58670" y="39420"/>
                </a:lnTo>
                <a:lnTo>
                  <a:pt x="58650" y="39530"/>
                </a:lnTo>
                <a:lnTo>
                  <a:pt x="58650" y="39640"/>
                </a:lnTo>
                <a:lnTo>
                  <a:pt x="58700" y="39770"/>
                </a:lnTo>
                <a:lnTo>
                  <a:pt x="58740" y="39830"/>
                </a:lnTo>
                <a:lnTo>
                  <a:pt x="58760" y="39880"/>
                </a:lnTo>
                <a:lnTo>
                  <a:pt x="58760" y="39940"/>
                </a:lnTo>
                <a:lnTo>
                  <a:pt x="58710" y="40020"/>
                </a:lnTo>
                <a:lnTo>
                  <a:pt x="58680" y="40050"/>
                </a:lnTo>
                <a:lnTo>
                  <a:pt x="58570" y="40100"/>
                </a:lnTo>
                <a:lnTo>
                  <a:pt x="58550" y="40140"/>
                </a:lnTo>
                <a:lnTo>
                  <a:pt x="58540" y="40200"/>
                </a:lnTo>
                <a:lnTo>
                  <a:pt x="58600" y="40360"/>
                </a:lnTo>
                <a:lnTo>
                  <a:pt x="58620" y="40610"/>
                </a:lnTo>
                <a:lnTo>
                  <a:pt x="58580" y="40760"/>
                </a:lnTo>
                <a:lnTo>
                  <a:pt x="58510" y="40920"/>
                </a:lnTo>
                <a:lnTo>
                  <a:pt x="58510" y="40960"/>
                </a:lnTo>
                <a:lnTo>
                  <a:pt x="58520" y="41010"/>
                </a:lnTo>
                <a:lnTo>
                  <a:pt x="58540" y="41050"/>
                </a:lnTo>
                <a:lnTo>
                  <a:pt x="58620" y="41120"/>
                </a:lnTo>
                <a:lnTo>
                  <a:pt x="58610" y="41180"/>
                </a:lnTo>
                <a:lnTo>
                  <a:pt x="58590" y="41230"/>
                </a:lnTo>
                <a:lnTo>
                  <a:pt x="58450" y="41420"/>
                </a:lnTo>
                <a:lnTo>
                  <a:pt x="58410" y="41510"/>
                </a:lnTo>
                <a:lnTo>
                  <a:pt x="58380" y="41600"/>
                </a:lnTo>
                <a:lnTo>
                  <a:pt x="58330" y="41760"/>
                </a:lnTo>
                <a:lnTo>
                  <a:pt x="58200" y="42080"/>
                </a:lnTo>
                <a:lnTo>
                  <a:pt x="58190" y="42140"/>
                </a:lnTo>
                <a:lnTo>
                  <a:pt x="58200" y="42170"/>
                </a:lnTo>
                <a:lnTo>
                  <a:pt x="58220" y="42190"/>
                </a:lnTo>
                <a:lnTo>
                  <a:pt x="58260" y="42190"/>
                </a:lnTo>
                <a:lnTo>
                  <a:pt x="58360" y="42170"/>
                </a:lnTo>
                <a:lnTo>
                  <a:pt x="58400" y="42170"/>
                </a:lnTo>
                <a:lnTo>
                  <a:pt x="58460" y="42180"/>
                </a:lnTo>
                <a:lnTo>
                  <a:pt x="58490" y="42200"/>
                </a:lnTo>
                <a:lnTo>
                  <a:pt x="58520" y="42240"/>
                </a:lnTo>
                <a:lnTo>
                  <a:pt x="58540" y="42280"/>
                </a:lnTo>
                <a:lnTo>
                  <a:pt x="58540" y="42340"/>
                </a:lnTo>
                <a:lnTo>
                  <a:pt x="58510" y="42390"/>
                </a:lnTo>
                <a:lnTo>
                  <a:pt x="58460" y="42450"/>
                </a:lnTo>
                <a:lnTo>
                  <a:pt x="58120" y="42770"/>
                </a:lnTo>
                <a:lnTo>
                  <a:pt x="58060" y="42800"/>
                </a:lnTo>
                <a:lnTo>
                  <a:pt x="56920" y="43050"/>
                </a:lnTo>
                <a:lnTo>
                  <a:pt x="56690" y="43000"/>
                </a:lnTo>
                <a:lnTo>
                  <a:pt x="56460" y="42860"/>
                </a:lnTo>
                <a:lnTo>
                  <a:pt x="56350" y="42890"/>
                </a:lnTo>
                <a:lnTo>
                  <a:pt x="56250" y="42840"/>
                </a:lnTo>
                <a:lnTo>
                  <a:pt x="56150" y="42760"/>
                </a:lnTo>
                <a:lnTo>
                  <a:pt x="55930" y="42680"/>
                </a:lnTo>
                <a:lnTo>
                  <a:pt x="55850" y="42590"/>
                </a:lnTo>
                <a:lnTo>
                  <a:pt x="55710" y="42400"/>
                </a:lnTo>
                <a:lnTo>
                  <a:pt x="55660" y="42390"/>
                </a:lnTo>
                <a:lnTo>
                  <a:pt x="55640" y="42380"/>
                </a:lnTo>
                <a:lnTo>
                  <a:pt x="55540" y="42360"/>
                </a:lnTo>
                <a:lnTo>
                  <a:pt x="55050" y="42150"/>
                </a:lnTo>
                <a:lnTo>
                  <a:pt x="54980" y="42140"/>
                </a:lnTo>
                <a:lnTo>
                  <a:pt x="54940" y="42160"/>
                </a:lnTo>
                <a:lnTo>
                  <a:pt x="54910" y="42190"/>
                </a:lnTo>
                <a:lnTo>
                  <a:pt x="54880" y="42260"/>
                </a:lnTo>
                <a:lnTo>
                  <a:pt x="54870" y="42300"/>
                </a:lnTo>
                <a:lnTo>
                  <a:pt x="54860" y="42340"/>
                </a:lnTo>
                <a:lnTo>
                  <a:pt x="54860" y="42420"/>
                </a:lnTo>
                <a:lnTo>
                  <a:pt x="54850" y="42560"/>
                </a:lnTo>
                <a:lnTo>
                  <a:pt x="54840" y="42600"/>
                </a:lnTo>
                <a:lnTo>
                  <a:pt x="54830" y="42630"/>
                </a:lnTo>
                <a:lnTo>
                  <a:pt x="54820" y="42650"/>
                </a:lnTo>
                <a:lnTo>
                  <a:pt x="54810" y="42690"/>
                </a:lnTo>
                <a:lnTo>
                  <a:pt x="54670" y="42890"/>
                </a:lnTo>
                <a:lnTo>
                  <a:pt x="54670" y="42940"/>
                </a:lnTo>
                <a:lnTo>
                  <a:pt x="54690" y="42960"/>
                </a:lnTo>
                <a:lnTo>
                  <a:pt x="54720" y="42970"/>
                </a:lnTo>
                <a:lnTo>
                  <a:pt x="54760" y="42980"/>
                </a:lnTo>
                <a:lnTo>
                  <a:pt x="54790" y="42990"/>
                </a:lnTo>
                <a:lnTo>
                  <a:pt x="54810" y="43020"/>
                </a:lnTo>
                <a:lnTo>
                  <a:pt x="54820" y="43050"/>
                </a:lnTo>
                <a:lnTo>
                  <a:pt x="54810" y="43090"/>
                </a:lnTo>
                <a:lnTo>
                  <a:pt x="54790" y="43150"/>
                </a:lnTo>
                <a:lnTo>
                  <a:pt x="54710" y="43330"/>
                </a:lnTo>
                <a:lnTo>
                  <a:pt x="54690" y="43370"/>
                </a:lnTo>
                <a:lnTo>
                  <a:pt x="54600" y="43730"/>
                </a:lnTo>
                <a:lnTo>
                  <a:pt x="54570" y="43810"/>
                </a:lnTo>
                <a:lnTo>
                  <a:pt x="54520" y="43840"/>
                </a:lnTo>
                <a:lnTo>
                  <a:pt x="54450" y="43860"/>
                </a:lnTo>
                <a:lnTo>
                  <a:pt x="54300" y="43870"/>
                </a:lnTo>
                <a:lnTo>
                  <a:pt x="54150" y="43840"/>
                </a:lnTo>
                <a:lnTo>
                  <a:pt x="54000" y="43770"/>
                </a:lnTo>
                <a:lnTo>
                  <a:pt x="53820" y="43670"/>
                </a:lnTo>
                <a:lnTo>
                  <a:pt x="53780" y="43670"/>
                </a:lnTo>
                <a:lnTo>
                  <a:pt x="53750" y="43680"/>
                </a:lnTo>
                <a:lnTo>
                  <a:pt x="53720" y="43730"/>
                </a:lnTo>
                <a:lnTo>
                  <a:pt x="53700" y="43770"/>
                </a:lnTo>
                <a:lnTo>
                  <a:pt x="53680" y="43890"/>
                </a:lnTo>
                <a:lnTo>
                  <a:pt x="53640" y="43930"/>
                </a:lnTo>
                <a:lnTo>
                  <a:pt x="53600" y="43960"/>
                </a:lnTo>
                <a:lnTo>
                  <a:pt x="53280" y="44050"/>
                </a:lnTo>
                <a:lnTo>
                  <a:pt x="53020" y="44080"/>
                </a:lnTo>
                <a:lnTo>
                  <a:pt x="52970" y="44100"/>
                </a:lnTo>
                <a:lnTo>
                  <a:pt x="52940" y="44110"/>
                </a:lnTo>
                <a:lnTo>
                  <a:pt x="52910" y="44140"/>
                </a:lnTo>
                <a:lnTo>
                  <a:pt x="52900" y="44170"/>
                </a:lnTo>
                <a:lnTo>
                  <a:pt x="52940" y="44260"/>
                </a:lnTo>
                <a:lnTo>
                  <a:pt x="53100" y="44440"/>
                </a:lnTo>
                <a:lnTo>
                  <a:pt x="53210" y="44530"/>
                </a:lnTo>
                <a:lnTo>
                  <a:pt x="53250" y="44580"/>
                </a:lnTo>
                <a:lnTo>
                  <a:pt x="53290" y="44640"/>
                </a:lnTo>
                <a:lnTo>
                  <a:pt x="53450" y="45220"/>
                </a:lnTo>
                <a:lnTo>
                  <a:pt x="53460" y="45280"/>
                </a:lnTo>
                <a:lnTo>
                  <a:pt x="53450" y="45380"/>
                </a:lnTo>
                <a:lnTo>
                  <a:pt x="53440" y="45440"/>
                </a:lnTo>
                <a:lnTo>
                  <a:pt x="53430" y="45500"/>
                </a:lnTo>
                <a:lnTo>
                  <a:pt x="53270" y="45850"/>
                </a:lnTo>
                <a:lnTo>
                  <a:pt x="53270" y="45890"/>
                </a:lnTo>
                <a:lnTo>
                  <a:pt x="53330" y="46100"/>
                </a:lnTo>
                <a:lnTo>
                  <a:pt x="53620" y="46660"/>
                </a:lnTo>
                <a:lnTo>
                  <a:pt x="53510" y="46730"/>
                </a:lnTo>
                <a:lnTo>
                  <a:pt x="52990" y="46850"/>
                </a:lnTo>
                <a:lnTo>
                  <a:pt x="52980" y="46660"/>
                </a:lnTo>
                <a:lnTo>
                  <a:pt x="52970" y="46610"/>
                </a:lnTo>
                <a:lnTo>
                  <a:pt x="52920" y="46430"/>
                </a:lnTo>
                <a:lnTo>
                  <a:pt x="52880" y="46350"/>
                </a:lnTo>
                <a:lnTo>
                  <a:pt x="52860" y="46310"/>
                </a:lnTo>
                <a:lnTo>
                  <a:pt x="52780" y="46200"/>
                </a:lnTo>
                <a:lnTo>
                  <a:pt x="52680" y="46100"/>
                </a:lnTo>
                <a:lnTo>
                  <a:pt x="52600" y="46060"/>
                </a:lnTo>
                <a:lnTo>
                  <a:pt x="52480" y="46010"/>
                </a:lnTo>
                <a:lnTo>
                  <a:pt x="52370" y="45950"/>
                </a:lnTo>
                <a:lnTo>
                  <a:pt x="52330" y="45810"/>
                </a:lnTo>
                <a:lnTo>
                  <a:pt x="52310" y="45660"/>
                </a:lnTo>
                <a:lnTo>
                  <a:pt x="52310" y="45550"/>
                </a:lnTo>
                <a:lnTo>
                  <a:pt x="52270" y="45390"/>
                </a:lnTo>
                <a:lnTo>
                  <a:pt x="52170" y="45230"/>
                </a:lnTo>
                <a:lnTo>
                  <a:pt x="51540" y="44930"/>
                </a:lnTo>
                <a:lnTo>
                  <a:pt x="51490" y="44850"/>
                </a:lnTo>
                <a:lnTo>
                  <a:pt x="51410" y="44840"/>
                </a:lnTo>
                <a:lnTo>
                  <a:pt x="51180" y="44940"/>
                </a:lnTo>
                <a:lnTo>
                  <a:pt x="51080" y="44940"/>
                </a:lnTo>
                <a:lnTo>
                  <a:pt x="51000" y="44900"/>
                </a:lnTo>
                <a:lnTo>
                  <a:pt x="50990" y="44840"/>
                </a:lnTo>
                <a:lnTo>
                  <a:pt x="50960" y="44780"/>
                </a:lnTo>
                <a:lnTo>
                  <a:pt x="50950" y="44740"/>
                </a:lnTo>
                <a:lnTo>
                  <a:pt x="50700" y="44600"/>
                </a:lnTo>
                <a:lnTo>
                  <a:pt x="50550" y="44500"/>
                </a:lnTo>
                <a:lnTo>
                  <a:pt x="50170" y="43970"/>
                </a:lnTo>
                <a:lnTo>
                  <a:pt x="50090" y="43800"/>
                </a:lnTo>
                <a:lnTo>
                  <a:pt x="50160" y="43620"/>
                </a:lnTo>
                <a:lnTo>
                  <a:pt x="50250" y="43430"/>
                </a:lnTo>
                <a:lnTo>
                  <a:pt x="50420" y="43210"/>
                </a:lnTo>
                <a:lnTo>
                  <a:pt x="50440" y="43180"/>
                </a:lnTo>
                <a:lnTo>
                  <a:pt x="50480" y="43140"/>
                </a:lnTo>
                <a:lnTo>
                  <a:pt x="50520" y="43050"/>
                </a:lnTo>
                <a:lnTo>
                  <a:pt x="50850" y="42900"/>
                </a:lnTo>
                <a:lnTo>
                  <a:pt x="50940" y="42830"/>
                </a:lnTo>
                <a:lnTo>
                  <a:pt x="51030" y="42740"/>
                </a:lnTo>
                <a:lnTo>
                  <a:pt x="51110" y="42640"/>
                </a:lnTo>
                <a:lnTo>
                  <a:pt x="51360" y="42120"/>
                </a:lnTo>
                <a:lnTo>
                  <a:pt x="51440" y="42060"/>
                </a:lnTo>
                <a:lnTo>
                  <a:pt x="51490" y="42050"/>
                </a:lnTo>
                <a:lnTo>
                  <a:pt x="51530" y="42020"/>
                </a:lnTo>
                <a:lnTo>
                  <a:pt x="51560" y="42000"/>
                </a:lnTo>
                <a:lnTo>
                  <a:pt x="51600" y="41990"/>
                </a:lnTo>
                <a:lnTo>
                  <a:pt x="51760" y="41970"/>
                </a:lnTo>
                <a:lnTo>
                  <a:pt x="51760" y="41950"/>
                </a:lnTo>
                <a:lnTo>
                  <a:pt x="51740" y="41900"/>
                </a:lnTo>
                <a:lnTo>
                  <a:pt x="51660" y="41800"/>
                </a:lnTo>
                <a:lnTo>
                  <a:pt x="51500" y="41640"/>
                </a:lnTo>
                <a:lnTo>
                  <a:pt x="51440" y="41540"/>
                </a:lnTo>
                <a:lnTo>
                  <a:pt x="51430" y="41510"/>
                </a:lnTo>
                <a:lnTo>
                  <a:pt x="51440" y="41500"/>
                </a:lnTo>
                <a:lnTo>
                  <a:pt x="51460" y="41490"/>
                </a:lnTo>
                <a:lnTo>
                  <a:pt x="51510" y="41440"/>
                </a:lnTo>
                <a:lnTo>
                  <a:pt x="51600" y="41180"/>
                </a:lnTo>
                <a:lnTo>
                  <a:pt x="51470" y="41050"/>
                </a:lnTo>
                <a:lnTo>
                  <a:pt x="51440" y="40910"/>
                </a:lnTo>
                <a:lnTo>
                  <a:pt x="51440" y="40850"/>
                </a:lnTo>
                <a:lnTo>
                  <a:pt x="51450" y="40790"/>
                </a:lnTo>
                <a:lnTo>
                  <a:pt x="51460" y="40720"/>
                </a:lnTo>
                <a:lnTo>
                  <a:pt x="51510" y="40660"/>
                </a:lnTo>
                <a:lnTo>
                  <a:pt x="51600" y="40610"/>
                </a:lnTo>
                <a:lnTo>
                  <a:pt x="51780" y="40580"/>
                </a:lnTo>
                <a:lnTo>
                  <a:pt x="51900" y="40580"/>
                </a:lnTo>
                <a:lnTo>
                  <a:pt x="52010" y="40610"/>
                </a:lnTo>
                <a:lnTo>
                  <a:pt x="52110" y="40700"/>
                </a:lnTo>
                <a:lnTo>
                  <a:pt x="52230" y="40780"/>
                </a:lnTo>
                <a:lnTo>
                  <a:pt x="52350" y="40820"/>
                </a:lnTo>
                <a:lnTo>
                  <a:pt x="52970" y="40830"/>
                </a:lnTo>
                <a:lnTo>
                  <a:pt x="53030" y="40710"/>
                </a:lnTo>
                <a:lnTo>
                  <a:pt x="53150" y="40330"/>
                </a:lnTo>
                <a:lnTo>
                  <a:pt x="53250" y="40230"/>
                </a:lnTo>
                <a:lnTo>
                  <a:pt x="53360" y="40100"/>
                </a:lnTo>
                <a:lnTo>
                  <a:pt x="53500" y="39660"/>
                </a:lnTo>
                <a:lnTo>
                  <a:pt x="53510" y="39570"/>
                </a:lnTo>
                <a:lnTo>
                  <a:pt x="53570" y="39480"/>
                </a:lnTo>
                <a:lnTo>
                  <a:pt x="53610" y="39440"/>
                </a:lnTo>
                <a:lnTo>
                  <a:pt x="53660" y="39430"/>
                </a:lnTo>
                <a:lnTo>
                  <a:pt x="53720" y="39430"/>
                </a:lnTo>
                <a:lnTo>
                  <a:pt x="53990" y="39490"/>
                </a:lnTo>
                <a:lnTo>
                  <a:pt x="54060" y="39490"/>
                </a:lnTo>
                <a:lnTo>
                  <a:pt x="54070" y="39410"/>
                </a:lnTo>
                <a:lnTo>
                  <a:pt x="54050" y="39330"/>
                </a:lnTo>
                <a:lnTo>
                  <a:pt x="54040" y="39190"/>
                </a:lnTo>
                <a:lnTo>
                  <a:pt x="54040" y="39020"/>
                </a:lnTo>
                <a:lnTo>
                  <a:pt x="54050" y="38830"/>
                </a:lnTo>
                <a:lnTo>
                  <a:pt x="54070" y="38650"/>
                </a:lnTo>
                <a:lnTo>
                  <a:pt x="54200" y="38220"/>
                </a:lnTo>
                <a:lnTo>
                  <a:pt x="53940" y="38290"/>
                </a:lnTo>
                <a:lnTo>
                  <a:pt x="52340" y="38180"/>
                </a:lnTo>
                <a:lnTo>
                  <a:pt x="51810" y="38050"/>
                </a:lnTo>
                <a:lnTo>
                  <a:pt x="51630" y="37950"/>
                </a:lnTo>
                <a:lnTo>
                  <a:pt x="51450" y="37800"/>
                </a:lnTo>
                <a:lnTo>
                  <a:pt x="51370" y="37590"/>
                </a:lnTo>
                <a:lnTo>
                  <a:pt x="51320" y="37400"/>
                </a:lnTo>
                <a:lnTo>
                  <a:pt x="51210" y="36700"/>
                </a:lnTo>
                <a:lnTo>
                  <a:pt x="51160" y="36530"/>
                </a:lnTo>
                <a:lnTo>
                  <a:pt x="51100" y="36520"/>
                </a:lnTo>
                <a:lnTo>
                  <a:pt x="50930" y="36760"/>
                </a:lnTo>
                <a:lnTo>
                  <a:pt x="50760" y="36840"/>
                </a:lnTo>
                <a:lnTo>
                  <a:pt x="50530" y="36890"/>
                </a:lnTo>
                <a:lnTo>
                  <a:pt x="49830" y="36920"/>
                </a:lnTo>
                <a:lnTo>
                  <a:pt x="49650" y="36990"/>
                </a:lnTo>
                <a:lnTo>
                  <a:pt x="49550" y="37040"/>
                </a:lnTo>
                <a:lnTo>
                  <a:pt x="49390" y="37670"/>
                </a:lnTo>
                <a:lnTo>
                  <a:pt x="49270" y="37780"/>
                </a:lnTo>
                <a:lnTo>
                  <a:pt x="47830" y="37610"/>
                </a:lnTo>
                <a:lnTo>
                  <a:pt x="47610" y="37530"/>
                </a:lnTo>
                <a:lnTo>
                  <a:pt x="47530" y="37370"/>
                </a:lnTo>
                <a:lnTo>
                  <a:pt x="47530" y="36910"/>
                </a:lnTo>
                <a:lnTo>
                  <a:pt x="47500" y="36670"/>
                </a:lnTo>
                <a:lnTo>
                  <a:pt x="47390" y="36510"/>
                </a:lnTo>
                <a:lnTo>
                  <a:pt x="47290" y="36420"/>
                </a:lnTo>
                <a:lnTo>
                  <a:pt x="47190" y="36400"/>
                </a:lnTo>
                <a:lnTo>
                  <a:pt x="47080" y="36430"/>
                </a:lnTo>
                <a:lnTo>
                  <a:pt x="46970" y="36520"/>
                </a:lnTo>
                <a:lnTo>
                  <a:pt x="46880" y="36660"/>
                </a:lnTo>
                <a:lnTo>
                  <a:pt x="46560" y="37320"/>
                </a:lnTo>
                <a:lnTo>
                  <a:pt x="46190" y="37880"/>
                </a:lnTo>
                <a:lnTo>
                  <a:pt x="45550" y="38100"/>
                </a:lnTo>
                <a:lnTo>
                  <a:pt x="45560" y="37970"/>
                </a:lnTo>
                <a:lnTo>
                  <a:pt x="45370" y="37770"/>
                </a:lnTo>
                <a:lnTo>
                  <a:pt x="45250" y="37560"/>
                </a:lnTo>
                <a:lnTo>
                  <a:pt x="43650" y="36570"/>
                </a:lnTo>
                <a:lnTo>
                  <a:pt x="42840" y="36110"/>
                </a:lnTo>
                <a:lnTo>
                  <a:pt x="42140" y="35840"/>
                </a:lnTo>
                <a:lnTo>
                  <a:pt x="41670" y="35730"/>
                </a:lnTo>
                <a:lnTo>
                  <a:pt x="41540" y="35660"/>
                </a:lnTo>
                <a:lnTo>
                  <a:pt x="40830" y="34390"/>
                </a:lnTo>
                <a:lnTo>
                  <a:pt x="39940" y="33340"/>
                </a:lnTo>
                <a:lnTo>
                  <a:pt x="39810" y="33110"/>
                </a:lnTo>
                <a:lnTo>
                  <a:pt x="39640" y="32720"/>
                </a:lnTo>
                <a:lnTo>
                  <a:pt x="39190" y="32710"/>
                </a:lnTo>
                <a:lnTo>
                  <a:pt x="37310" y="33420"/>
                </a:lnTo>
                <a:lnTo>
                  <a:pt x="35040" y="30290"/>
                </a:lnTo>
                <a:lnTo>
                  <a:pt x="35000" y="30190"/>
                </a:lnTo>
                <a:lnTo>
                  <a:pt x="34990" y="30100"/>
                </a:lnTo>
                <a:lnTo>
                  <a:pt x="35110" y="30000"/>
                </a:lnTo>
                <a:lnTo>
                  <a:pt x="36250" y="29360"/>
                </a:lnTo>
                <a:lnTo>
                  <a:pt x="36310" y="29290"/>
                </a:lnTo>
                <a:lnTo>
                  <a:pt x="36330" y="29250"/>
                </a:lnTo>
                <a:lnTo>
                  <a:pt x="36230" y="29030"/>
                </a:lnTo>
                <a:lnTo>
                  <a:pt x="35620" y="27910"/>
                </a:lnTo>
                <a:lnTo>
                  <a:pt x="35610" y="27840"/>
                </a:lnTo>
                <a:lnTo>
                  <a:pt x="35610" y="27750"/>
                </a:lnTo>
                <a:lnTo>
                  <a:pt x="35730" y="26270"/>
                </a:lnTo>
                <a:lnTo>
                  <a:pt x="36020" y="25580"/>
                </a:lnTo>
                <a:lnTo>
                  <a:pt x="37380" y="22970"/>
                </a:lnTo>
                <a:lnTo>
                  <a:pt x="38820" y="20240"/>
                </a:lnTo>
                <a:lnTo>
                  <a:pt x="38850" y="20150"/>
                </a:lnTo>
                <a:lnTo>
                  <a:pt x="38850" y="20080"/>
                </a:lnTo>
                <a:lnTo>
                  <a:pt x="38770" y="20030"/>
                </a:lnTo>
                <a:lnTo>
                  <a:pt x="37340" y="19630"/>
                </a:lnTo>
                <a:lnTo>
                  <a:pt x="37070" y="19390"/>
                </a:lnTo>
                <a:lnTo>
                  <a:pt x="36510" y="18420"/>
                </a:lnTo>
                <a:lnTo>
                  <a:pt x="36940" y="18340"/>
                </a:lnTo>
                <a:lnTo>
                  <a:pt x="37130" y="18300"/>
                </a:lnTo>
                <a:lnTo>
                  <a:pt x="37320" y="18270"/>
                </a:lnTo>
                <a:lnTo>
                  <a:pt x="37510" y="18230"/>
                </a:lnTo>
                <a:lnTo>
                  <a:pt x="37690" y="18200"/>
                </a:lnTo>
                <a:lnTo>
                  <a:pt x="37990" y="18140"/>
                </a:lnTo>
                <a:lnTo>
                  <a:pt x="38290" y="18090"/>
                </a:lnTo>
                <a:lnTo>
                  <a:pt x="38590" y="18030"/>
                </a:lnTo>
                <a:lnTo>
                  <a:pt x="38890" y="17980"/>
                </a:lnTo>
                <a:lnTo>
                  <a:pt x="39370" y="17900"/>
                </a:lnTo>
                <a:lnTo>
                  <a:pt x="39860" y="17820"/>
                </a:lnTo>
                <a:lnTo>
                  <a:pt x="40340" y="17740"/>
                </a:lnTo>
                <a:lnTo>
                  <a:pt x="40820" y="17660"/>
                </a:lnTo>
                <a:lnTo>
                  <a:pt x="41310" y="17580"/>
                </a:lnTo>
                <a:lnTo>
                  <a:pt x="41790" y="17500"/>
                </a:lnTo>
                <a:lnTo>
                  <a:pt x="42280" y="17420"/>
                </a:lnTo>
                <a:lnTo>
                  <a:pt x="42760" y="17340"/>
                </a:lnTo>
                <a:lnTo>
                  <a:pt x="43570" y="17420"/>
                </a:lnTo>
                <a:lnTo>
                  <a:pt x="44380" y="17490"/>
                </a:lnTo>
                <a:lnTo>
                  <a:pt x="45180" y="17570"/>
                </a:lnTo>
                <a:lnTo>
                  <a:pt x="45990" y="17640"/>
                </a:lnTo>
                <a:lnTo>
                  <a:pt x="46730" y="17710"/>
                </a:lnTo>
                <a:lnTo>
                  <a:pt x="47460" y="17770"/>
                </a:lnTo>
                <a:lnTo>
                  <a:pt x="48200" y="17840"/>
                </a:lnTo>
                <a:lnTo>
                  <a:pt x="48930" y="17910"/>
                </a:lnTo>
                <a:lnTo>
                  <a:pt x="49220" y="17930"/>
                </a:lnTo>
                <a:lnTo>
                  <a:pt x="49310" y="17910"/>
                </a:lnTo>
                <a:lnTo>
                  <a:pt x="49410" y="17880"/>
                </a:lnTo>
                <a:lnTo>
                  <a:pt x="49940" y="17580"/>
                </a:lnTo>
                <a:lnTo>
                  <a:pt x="50450" y="17300"/>
                </a:lnTo>
                <a:lnTo>
                  <a:pt x="50980" y="17010"/>
                </a:lnTo>
                <a:lnTo>
                  <a:pt x="51490" y="16720"/>
                </a:lnTo>
                <a:lnTo>
                  <a:pt x="51590" y="16680"/>
                </a:lnTo>
                <a:lnTo>
                  <a:pt x="51680" y="16650"/>
                </a:lnTo>
                <a:lnTo>
                  <a:pt x="51770" y="16660"/>
                </a:lnTo>
                <a:lnTo>
                  <a:pt x="51850" y="16670"/>
                </a:lnTo>
                <a:lnTo>
                  <a:pt x="51940" y="16750"/>
                </a:lnTo>
                <a:lnTo>
                  <a:pt x="52030" y="16830"/>
                </a:lnTo>
                <a:lnTo>
                  <a:pt x="52600" y="17580"/>
                </a:lnTo>
                <a:lnTo>
                  <a:pt x="53170" y="18320"/>
                </a:lnTo>
                <a:lnTo>
                  <a:pt x="53440" y="18600"/>
                </a:lnTo>
                <a:lnTo>
                  <a:pt x="53700" y="18880"/>
                </a:lnTo>
                <a:lnTo>
                  <a:pt x="54250" y="19230"/>
                </a:lnTo>
                <a:lnTo>
                  <a:pt x="54790" y="19570"/>
                </a:lnTo>
                <a:lnTo>
                  <a:pt x="54900" y="19660"/>
                </a:lnTo>
                <a:lnTo>
                  <a:pt x="55000" y="19760"/>
                </a:lnTo>
                <a:lnTo>
                  <a:pt x="55450" y="20690"/>
                </a:lnTo>
                <a:lnTo>
                  <a:pt x="55740" y="21280"/>
                </a:lnTo>
                <a:lnTo>
                  <a:pt x="56140" y="22100"/>
                </a:lnTo>
                <a:lnTo>
                  <a:pt x="56480" y="22810"/>
                </a:lnTo>
                <a:lnTo>
                  <a:pt x="56520" y="22810"/>
                </a:lnTo>
                <a:lnTo>
                  <a:pt x="56570" y="22820"/>
                </a:lnTo>
                <a:lnTo>
                  <a:pt x="56620" y="22790"/>
                </a:lnTo>
                <a:lnTo>
                  <a:pt x="56650" y="22870"/>
                </a:lnTo>
                <a:lnTo>
                  <a:pt x="56760" y="22820"/>
                </a:lnTo>
                <a:lnTo>
                  <a:pt x="56810" y="22790"/>
                </a:lnTo>
                <a:lnTo>
                  <a:pt x="57120" y="22650"/>
                </a:lnTo>
                <a:lnTo>
                  <a:pt x="57340" y="22540"/>
                </a:lnTo>
                <a:lnTo>
                  <a:pt x="57560" y="22440"/>
                </a:lnTo>
                <a:lnTo>
                  <a:pt x="57650" y="22390"/>
                </a:lnTo>
                <a:lnTo>
                  <a:pt x="58090" y="22190"/>
                </a:lnTo>
                <a:lnTo>
                  <a:pt x="57980" y="23780"/>
                </a:lnTo>
                <a:lnTo>
                  <a:pt x="57870" y="25570"/>
                </a:lnTo>
                <a:lnTo>
                  <a:pt x="57860" y="25760"/>
                </a:lnTo>
                <a:lnTo>
                  <a:pt x="57840" y="25950"/>
                </a:lnTo>
                <a:lnTo>
                  <a:pt x="57820" y="26010"/>
                </a:lnTo>
                <a:lnTo>
                  <a:pt x="57790" y="26070"/>
                </a:lnTo>
                <a:lnTo>
                  <a:pt x="57730" y="26100"/>
                </a:lnTo>
                <a:lnTo>
                  <a:pt x="57670" y="26120"/>
                </a:lnTo>
                <a:lnTo>
                  <a:pt x="57650" y="26170"/>
                </a:lnTo>
                <a:lnTo>
                  <a:pt x="57630" y="26220"/>
                </a:lnTo>
                <a:lnTo>
                  <a:pt x="57630" y="26440"/>
                </a:lnTo>
                <a:lnTo>
                  <a:pt x="57620" y="27620"/>
                </a:lnTo>
                <a:lnTo>
                  <a:pt x="57600" y="29010"/>
                </a:lnTo>
                <a:lnTo>
                  <a:pt x="57600" y="29050"/>
                </a:lnTo>
                <a:lnTo>
                  <a:pt x="57610" y="29090"/>
                </a:lnTo>
                <a:lnTo>
                  <a:pt x="57610" y="29110"/>
                </a:lnTo>
                <a:lnTo>
                  <a:pt x="57610" y="29190"/>
                </a:lnTo>
                <a:lnTo>
                  <a:pt x="57600" y="29220"/>
                </a:lnTo>
                <a:lnTo>
                  <a:pt x="57600" y="29240"/>
                </a:lnTo>
                <a:lnTo>
                  <a:pt x="57600" y="29260"/>
                </a:lnTo>
                <a:lnTo>
                  <a:pt x="57600" y="29340"/>
                </a:lnTo>
                <a:lnTo>
                  <a:pt x="57610" y="29510"/>
                </a:lnTo>
                <a:lnTo>
                  <a:pt x="57730" y="29530"/>
                </a:lnTo>
                <a:lnTo>
                  <a:pt x="57830" y="29540"/>
                </a:lnTo>
                <a:lnTo>
                  <a:pt x="57860" y="29540"/>
                </a:lnTo>
                <a:lnTo>
                  <a:pt x="57910" y="29550"/>
                </a:lnTo>
                <a:lnTo>
                  <a:pt x="58070" y="29570"/>
                </a:lnTo>
                <a:lnTo>
                  <a:pt x="58160" y="29580"/>
                </a:lnTo>
                <a:lnTo>
                  <a:pt x="58390" y="29600"/>
                </a:lnTo>
                <a:lnTo>
                  <a:pt x="58720" y="29640"/>
                </a:lnTo>
                <a:lnTo>
                  <a:pt x="58850" y="29660"/>
                </a:lnTo>
                <a:lnTo>
                  <a:pt x="59180" y="29700"/>
                </a:lnTo>
                <a:lnTo>
                  <a:pt x="59270" y="29710"/>
                </a:lnTo>
                <a:lnTo>
                  <a:pt x="59760" y="29770"/>
                </a:lnTo>
                <a:lnTo>
                  <a:pt x="60040" y="29800"/>
                </a:lnTo>
                <a:lnTo>
                  <a:pt x="60100" y="29810"/>
                </a:lnTo>
                <a:lnTo>
                  <a:pt x="60120" y="29810"/>
                </a:lnTo>
                <a:lnTo>
                  <a:pt x="60300" y="29840"/>
                </a:lnTo>
                <a:lnTo>
                  <a:pt x="60330" y="30050"/>
                </a:lnTo>
                <a:lnTo>
                  <a:pt x="60420" y="30950"/>
                </a:lnTo>
                <a:lnTo>
                  <a:pt x="60530" y="31540"/>
                </a:lnTo>
                <a:lnTo>
                  <a:pt x="60540" y="31650"/>
                </a:lnTo>
                <a:lnTo>
                  <a:pt x="60580" y="32130"/>
                </a:lnTo>
                <a:lnTo>
                  <a:pt x="60580" y="32170"/>
                </a:lnTo>
                <a:lnTo>
                  <a:pt x="60590" y="32200"/>
                </a:lnTo>
                <a:lnTo>
                  <a:pt x="60640" y="32820"/>
                </a:lnTo>
                <a:lnTo>
                  <a:pt x="60710" y="33690"/>
                </a:lnTo>
                <a:lnTo>
                  <a:pt x="60740" y="34010"/>
                </a:lnTo>
                <a:lnTo>
                  <a:pt x="60740" y="34050"/>
                </a:lnTo>
                <a:lnTo>
                  <a:pt x="60750" y="34230"/>
                </a:lnTo>
                <a:lnTo>
                  <a:pt x="60780" y="34420"/>
                </a:lnTo>
                <a:lnTo>
                  <a:pt x="60860" y="34430"/>
                </a:lnTo>
                <a:lnTo>
                  <a:pt x="61030" y="34440"/>
                </a:lnTo>
                <a:lnTo>
                  <a:pt x="61140" y="34450"/>
                </a:lnTo>
                <a:lnTo>
                  <a:pt x="61210" y="34780"/>
                </a:lnTo>
                <a:lnTo>
                  <a:pt x="61330" y="34930"/>
                </a:lnTo>
                <a:lnTo>
                  <a:pt x="61450" y="35070"/>
                </a:lnTo>
                <a:lnTo>
                  <a:pt x="61580" y="35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