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Namangan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Uzbekistan • State Map | Fully Editable Vector Shape</a:t>
            </a:r>
          </a:p>
        </p:txBody>
      </p:sp>
      <p:sp>
        <p:nvSpPr>
          <p:cNvPr id="101" name="Namangan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87150" y="37770"/>
                </a:moveTo>
                <a:lnTo>
                  <a:pt x="86720" y="37920"/>
                </a:lnTo>
                <a:lnTo>
                  <a:pt x="86240" y="38170"/>
                </a:lnTo>
                <a:lnTo>
                  <a:pt x="86140" y="38260"/>
                </a:lnTo>
                <a:lnTo>
                  <a:pt x="85970" y="38520"/>
                </a:lnTo>
                <a:lnTo>
                  <a:pt x="85630" y="38840"/>
                </a:lnTo>
                <a:lnTo>
                  <a:pt x="85510" y="38870"/>
                </a:lnTo>
                <a:lnTo>
                  <a:pt x="85430" y="38850"/>
                </a:lnTo>
                <a:lnTo>
                  <a:pt x="85190" y="38710"/>
                </a:lnTo>
                <a:lnTo>
                  <a:pt x="85080" y="38630"/>
                </a:lnTo>
                <a:lnTo>
                  <a:pt x="85020" y="38600"/>
                </a:lnTo>
                <a:lnTo>
                  <a:pt x="84930" y="38580"/>
                </a:lnTo>
                <a:lnTo>
                  <a:pt x="84870" y="38570"/>
                </a:lnTo>
                <a:lnTo>
                  <a:pt x="84830" y="38540"/>
                </a:lnTo>
                <a:lnTo>
                  <a:pt x="84680" y="38390"/>
                </a:lnTo>
                <a:lnTo>
                  <a:pt x="84640" y="38370"/>
                </a:lnTo>
                <a:lnTo>
                  <a:pt x="84430" y="38340"/>
                </a:lnTo>
                <a:lnTo>
                  <a:pt x="84410" y="38310"/>
                </a:lnTo>
                <a:lnTo>
                  <a:pt x="84740" y="37850"/>
                </a:lnTo>
                <a:lnTo>
                  <a:pt x="84140" y="37890"/>
                </a:lnTo>
                <a:lnTo>
                  <a:pt x="83970" y="37860"/>
                </a:lnTo>
                <a:lnTo>
                  <a:pt x="83940" y="37830"/>
                </a:lnTo>
                <a:lnTo>
                  <a:pt x="83900" y="37800"/>
                </a:lnTo>
                <a:lnTo>
                  <a:pt x="83810" y="37770"/>
                </a:lnTo>
                <a:lnTo>
                  <a:pt x="83710" y="37770"/>
                </a:lnTo>
                <a:lnTo>
                  <a:pt x="83460" y="37990"/>
                </a:lnTo>
                <a:lnTo>
                  <a:pt x="83390" y="38000"/>
                </a:lnTo>
                <a:lnTo>
                  <a:pt x="83240" y="37980"/>
                </a:lnTo>
                <a:lnTo>
                  <a:pt x="83170" y="37990"/>
                </a:lnTo>
                <a:lnTo>
                  <a:pt x="83080" y="38030"/>
                </a:lnTo>
                <a:lnTo>
                  <a:pt x="83020" y="38100"/>
                </a:lnTo>
                <a:lnTo>
                  <a:pt x="82970" y="38170"/>
                </a:lnTo>
                <a:lnTo>
                  <a:pt x="82910" y="38230"/>
                </a:lnTo>
                <a:lnTo>
                  <a:pt x="82780" y="38320"/>
                </a:lnTo>
                <a:lnTo>
                  <a:pt x="82790" y="38260"/>
                </a:lnTo>
                <a:lnTo>
                  <a:pt x="82830" y="38030"/>
                </a:lnTo>
                <a:lnTo>
                  <a:pt x="82630" y="37910"/>
                </a:lnTo>
                <a:lnTo>
                  <a:pt x="82150" y="37790"/>
                </a:lnTo>
                <a:lnTo>
                  <a:pt x="82060" y="37690"/>
                </a:lnTo>
                <a:lnTo>
                  <a:pt x="82050" y="37570"/>
                </a:lnTo>
                <a:lnTo>
                  <a:pt x="82100" y="37480"/>
                </a:lnTo>
                <a:lnTo>
                  <a:pt x="82210" y="37470"/>
                </a:lnTo>
                <a:lnTo>
                  <a:pt x="82390" y="37630"/>
                </a:lnTo>
                <a:lnTo>
                  <a:pt x="82500" y="37670"/>
                </a:lnTo>
                <a:lnTo>
                  <a:pt x="82510" y="37540"/>
                </a:lnTo>
                <a:lnTo>
                  <a:pt x="82460" y="37470"/>
                </a:lnTo>
                <a:lnTo>
                  <a:pt x="81500" y="36380"/>
                </a:lnTo>
                <a:lnTo>
                  <a:pt x="81330" y="36230"/>
                </a:lnTo>
                <a:lnTo>
                  <a:pt x="81310" y="36210"/>
                </a:lnTo>
                <a:lnTo>
                  <a:pt x="81300" y="36190"/>
                </a:lnTo>
                <a:lnTo>
                  <a:pt x="81200" y="36080"/>
                </a:lnTo>
                <a:lnTo>
                  <a:pt x="81200" y="36070"/>
                </a:lnTo>
                <a:lnTo>
                  <a:pt x="81230" y="35910"/>
                </a:lnTo>
                <a:lnTo>
                  <a:pt x="81220" y="35390"/>
                </a:lnTo>
                <a:lnTo>
                  <a:pt x="81200" y="35240"/>
                </a:lnTo>
                <a:lnTo>
                  <a:pt x="81090" y="35050"/>
                </a:lnTo>
                <a:lnTo>
                  <a:pt x="80990" y="34910"/>
                </a:lnTo>
                <a:lnTo>
                  <a:pt x="80950" y="34850"/>
                </a:lnTo>
                <a:lnTo>
                  <a:pt x="80940" y="34800"/>
                </a:lnTo>
                <a:lnTo>
                  <a:pt x="80940" y="34760"/>
                </a:lnTo>
                <a:lnTo>
                  <a:pt x="80950" y="34720"/>
                </a:lnTo>
                <a:lnTo>
                  <a:pt x="81050" y="34500"/>
                </a:lnTo>
                <a:lnTo>
                  <a:pt x="81070" y="34460"/>
                </a:lnTo>
                <a:lnTo>
                  <a:pt x="81090" y="34360"/>
                </a:lnTo>
                <a:lnTo>
                  <a:pt x="81070" y="34300"/>
                </a:lnTo>
                <a:lnTo>
                  <a:pt x="80920" y="34280"/>
                </a:lnTo>
                <a:lnTo>
                  <a:pt x="80910" y="34260"/>
                </a:lnTo>
                <a:lnTo>
                  <a:pt x="80890" y="34220"/>
                </a:lnTo>
                <a:lnTo>
                  <a:pt x="80890" y="34110"/>
                </a:lnTo>
                <a:lnTo>
                  <a:pt x="80870" y="34030"/>
                </a:lnTo>
                <a:lnTo>
                  <a:pt x="80880" y="33980"/>
                </a:lnTo>
                <a:lnTo>
                  <a:pt x="80900" y="33940"/>
                </a:lnTo>
                <a:lnTo>
                  <a:pt x="81150" y="33590"/>
                </a:lnTo>
                <a:lnTo>
                  <a:pt x="81200" y="33500"/>
                </a:lnTo>
                <a:lnTo>
                  <a:pt x="81260" y="33330"/>
                </a:lnTo>
                <a:lnTo>
                  <a:pt x="81300" y="33330"/>
                </a:lnTo>
                <a:lnTo>
                  <a:pt x="81310" y="33330"/>
                </a:lnTo>
                <a:lnTo>
                  <a:pt x="81310" y="33340"/>
                </a:lnTo>
                <a:lnTo>
                  <a:pt x="81310" y="33350"/>
                </a:lnTo>
                <a:lnTo>
                  <a:pt x="81330" y="33360"/>
                </a:lnTo>
                <a:lnTo>
                  <a:pt x="81360" y="33380"/>
                </a:lnTo>
                <a:lnTo>
                  <a:pt x="81390" y="33390"/>
                </a:lnTo>
                <a:lnTo>
                  <a:pt x="81400" y="33370"/>
                </a:lnTo>
                <a:lnTo>
                  <a:pt x="81420" y="33350"/>
                </a:lnTo>
                <a:lnTo>
                  <a:pt x="81430" y="33350"/>
                </a:lnTo>
                <a:lnTo>
                  <a:pt x="81450" y="33340"/>
                </a:lnTo>
                <a:lnTo>
                  <a:pt x="81460" y="33350"/>
                </a:lnTo>
                <a:lnTo>
                  <a:pt x="81480" y="33370"/>
                </a:lnTo>
                <a:lnTo>
                  <a:pt x="81490" y="33370"/>
                </a:lnTo>
                <a:lnTo>
                  <a:pt x="81500" y="33370"/>
                </a:lnTo>
                <a:lnTo>
                  <a:pt x="81520" y="33340"/>
                </a:lnTo>
                <a:lnTo>
                  <a:pt x="81540" y="33330"/>
                </a:lnTo>
                <a:lnTo>
                  <a:pt x="81550" y="33330"/>
                </a:lnTo>
                <a:lnTo>
                  <a:pt x="81570" y="33320"/>
                </a:lnTo>
                <a:lnTo>
                  <a:pt x="81590" y="33310"/>
                </a:lnTo>
                <a:lnTo>
                  <a:pt x="81610" y="33300"/>
                </a:lnTo>
                <a:lnTo>
                  <a:pt x="81630" y="33300"/>
                </a:lnTo>
                <a:lnTo>
                  <a:pt x="81650" y="33290"/>
                </a:lnTo>
                <a:lnTo>
                  <a:pt x="81670" y="33300"/>
                </a:lnTo>
                <a:lnTo>
                  <a:pt x="81680" y="33300"/>
                </a:lnTo>
                <a:lnTo>
                  <a:pt x="81690" y="33290"/>
                </a:lnTo>
                <a:lnTo>
                  <a:pt x="81690" y="33280"/>
                </a:lnTo>
                <a:lnTo>
                  <a:pt x="81700" y="33250"/>
                </a:lnTo>
                <a:lnTo>
                  <a:pt x="81700" y="33230"/>
                </a:lnTo>
                <a:lnTo>
                  <a:pt x="81710" y="33210"/>
                </a:lnTo>
                <a:lnTo>
                  <a:pt x="81720" y="33190"/>
                </a:lnTo>
                <a:lnTo>
                  <a:pt x="81740" y="33180"/>
                </a:lnTo>
                <a:lnTo>
                  <a:pt x="81760" y="33170"/>
                </a:lnTo>
                <a:lnTo>
                  <a:pt x="81770" y="33170"/>
                </a:lnTo>
                <a:lnTo>
                  <a:pt x="81780" y="33170"/>
                </a:lnTo>
                <a:lnTo>
                  <a:pt x="81780" y="33160"/>
                </a:lnTo>
                <a:lnTo>
                  <a:pt x="81770" y="33140"/>
                </a:lnTo>
                <a:lnTo>
                  <a:pt x="81770" y="33120"/>
                </a:lnTo>
                <a:lnTo>
                  <a:pt x="81780" y="33090"/>
                </a:lnTo>
                <a:lnTo>
                  <a:pt x="81840" y="33060"/>
                </a:lnTo>
                <a:lnTo>
                  <a:pt x="81860" y="33060"/>
                </a:lnTo>
                <a:lnTo>
                  <a:pt x="81870" y="33060"/>
                </a:lnTo>
                <a:lnTo>
                  <a:pt x="81890" y="33050"/>
                </a:lnTo>
                <a:lnTo>
                  <a:pt x="81900" y="33040"/>
                </a:lnTo>
                <a:lnTo>
                  <a:pt x="81910" y="33030"/>
                </a:lnTo>
                <a:lnTo>
                  <a:pt x="81910" y="33020"/>
                </a:lnTo>
                <a:lnTo>
                  <a:pt x="81960" y="32980"/>
                </a:lnTo>
                <a:lnTo>
                  <a:pt x="81980" y="32990"/>
                </a:lnTo>
                <a:lnTo>
                  <a:pt x="81990" y="32990"/>
                </a:lnTo>
                <a:lnTo>
                  <a:pt x="82010" y="32980"/>
                </a:lnTo>
                <a:lnTo>
                  <a:pt x="82040" y="32960"/>
                </a:lnTo>
                <a:lnTo>
                  <a:pt x="82050" y="32950"/>
                </a:lnTo>
                <a:lnTo>
                  <a:pt x="82070" y="32940"/>
                </a:lnTo>
                <a:lnTo>
                  <a:pt x="82090" y="32940"/>
                </a:lnTo>
                <a:lnTo>
                  <a:pt x="82110" y="32930"/>
                </a:lnTo>
                <a:lnTo>
                  <a:pt x="82120" y="32940"/>
                </a:lnTo>
                <a:lnTo>
                  <a:pt x="82150" y="32960"/>
                </a:lnTo>
                <a:lnTo>
                  <a:pt x="82180" y="32960"/>
                </a:lnTo>
                <a:lnTo>
                  <a:pt x="82200" y="32960"/>
                </a:lnTo>
                <a:lnTo>
                  <a:pt x="82210" y="32960"/>
                </a:lnTo>
                <a:lnTo>
                  <a:pt x="82230" y="32930"/>
                </a:lnTo>
                <a:lnTo>
                  <a:pt x="82240" y="32910"/>
                </a:lnTo>
                <a:lnTo>
                  <a:pt x="82270" y="32880"/>
                </a:lnTo>
                <a:lnTo>
                  <a:pt x="82290" y="32870"/>
                </a:lnTo>
                <a:lnTo>
                  <a:pt x="82310" y="32860"/>
                </a:lnTo>
                <a:lnTo>
                  <a:pt x="82410" y="32930"/>
                </a:lnTo>
                <a:lnTo>
                  <a:pt x="82500" y="33050"/>
                </a:lnTo>
                <a:lnTo>
                  <a:pt x="82800" y="33560"/>
                </a:lnTo>
                <a:lnTo>
                  <a:pt x="82850" y="33710"/>
                </a:lnTo>
                <a:lnTo>
                  <a:pt x="82860" y="33850"/>
                </a:lnTo>
                <a:lnTo>
                  <a:pt x="82780" y="34290"/>
                </a:lnTo>
                <a:lnTo>
                  <a:pt x="82790" y="34410"/>
                </a:lnTo>
                <a:lnTo>
                  <a:pt x="82850" y="34510"/>
                </a:lnTo>
                <a:lnTo>
                  <a:pt x="82870" y="34500"/>
                </a:lnTo>
                <a:lnTo>
                  <a:pt x="82870" y="34520"/>
                </a:lnTo>
                <a:lnTo>
                  <a:pt x="82870" y="34540"/>
                </a:lnTo>
                <a:lnTo>
                  <a:pt x="82870" y="34570"/>
                </a:lnTo>
                <a:lnTo>
                  <a:pt x="82880" y="34590"/>
                </a:lnTo>
                <a:lnTo>
                  <a:pt x="82880" y="34620"/>
                </a:lnTo>
                <a:lnTo>
                  <a:pt x="82880" y="34660"/>
                </a:lnTo>
                <a:lnTo>
                  <a:pt x="82890" y="34690"/>
                </a:lnTo>
                <a:lnTo>
                  <a:pt x="82900" y="34720"/>
                </a:lnTo>
                <a:lnTo>
                  <a:pt x="82910" y="34740"/>
                </a:lnTo>
                <a:lnTo>
                  <a:pt x="82910" y="34760"/>
                </a:lnTo>
                <a:lnTo>
                  <a:pt x="82910" y="34780"/>
                </a:lnTo>
                <a:lnTo>
                  <a:pt x="82930" y="34800"/>
                </a:lnTo>
                <a:lnTo>
                  <a:pt x="82940" y="34810"/>
                </a:lnTo>
                <a:lnTo>
                  <a:pt x="82940" y="34780"/>
                </a:lnTo>
                <a:lnTo>
                  <a:pt x="82940" y="34760"/>
                </a:lnTo>
                <a:lnTo>
                  <a:pt x="82960" y="34730"/>
                </a:lnTo>
                <a:lnTo>
                  <a:pt x="82980" y="34700"/>
                </a:lnTo>
                <a:lnTo>
                  <a:pt x="82990" y="34680"/>
                </a:lnTo>
                <a:lnTo>
                  <a:pt x="82990" y="34670"/>
                </a:lnTo>
                <a:lnTo>
                  <a:pt x="82990" y="34630"/>
                </a:lnTo>
                <a:lnTo>
                  <a:pt x="82990" y="34610"/>
                </a:lnTo>
                <a:lnTo>
                  <a:pt x="83000" y="34580"/>
                </a:lnTo>
                <a:lnTo>
                  <a:pt x="83010" y="34560"/>
                </a:lnTo>
                <a:lnTo>
                  <a:pt x="83030" y="34550"/>
                </a:lnTo>
                <a:lnTo>
                  <a:pt x="83060" y="34540"/>
                </a:lnTo>
                <a:lnTo>
                  <a:pt x="83070" y="34510"/>
                </a:lnTo>
                <a:lnTo>
                  <a:pt x="83090" y="34500"/>
                </a:lnTo>
                <a:lnTo>
                  <a:pt x="83130" y="34490"/>
                </a:lnTo>
                <a:lnTo>
                  <a:pt x="83150" y="34450"/>
                </a:lnTo>
                <a:lnTo>
                  <a:pt x="83170" y="34440"/>
                </a:lnTo>
                <a:lnTo>
                  <a:pt x="83260" y="34480"/>
                </a:lnTo>
                <a:lnTo>
                  <a:pt x="83360" y="34540"/>
                </a:lnTo>
                <a:lnTo>
                  <a:pt x="83440" y="34630"/>
                </a:lnTo>
                <a:lnTo>
                  <a:pt x="83520" y="34740"/>
                </a:lnTo>
                <a:lnTo>
                  <a:pt x="83610" y="34830"/>
                </a:lnTo>
                <a:lnTo>
                  <a:pt x="83720" y="34840"/>
                </a:lnTo>
                <a:lnTo>
                  <a:pt x="83720" y="34850"/>
                </a:lnTo>
                <a:lnTo>
                  <a:pt x="83720" y="34860"/>
                </a:lnTo>
                <a:lnTo>
                  <a:pt x="83720" y="34870"/>
                </a:lnTo>
                <a:lnTo>
                  <a:pt x="83720" y="34880"/>
                </a:lnTo>
                <a:lnTo>
                  <a:pt x="83730" y="34890"/>
                </a:lnTo>
                <a:lnTo>
                  <a:pt x="83750" y="34900"/>
                </a:lnTo>
                <a:lnTo>
                  <a:pt x="83750" y="34910"/>
                </a:lnTo>
                <a:lnTo>
                  <a:pt x="83750" y="34930"/>
                </a:lnTo>
                <a:lnTo>
                  <a:pt x="83760" y="34950"/>
                </a:lnTo>
                <a:lnTo>
                  <a:pt x="83780" y="34960"/>
                </a:lnTo>
                <a:lnTo>
                  <a:pt x="83780" y="34970"/>
                </a:lnTo>
                <a:lnTo>
                  <a:pt x="83800" y="34990"/>
                </a:lnTo>
                <a:lnTo>
                  <a:pt x="83820" y="35000"/>
                </a:lnTo>
                <a:lnTo>
                  <a:pt x="83840" y="35010"/>
                </a:lnTo>
                <a:lnTo>
                  <a:pt x="83860" y="35020"/>
                </a:lnTo>
                <a:lnTo>
                  <a:pt x="83880" y="35030"/>
                </a:lnTo>
                <a:lnTo>
                  <a:pt x="83890" y="35040"/>
                </a:lnTo>
                <a:lnTo>
                  <a:pt x="83900" y="35030"/>
                </a:lnTo>
                <a:lnTo>
                  <a:pt x="83900" y="35010"/>
                </a:lnTo>
                <a:lnTo>
                  <a:pt x="83910" y="35010"/>
                </a:lnTo>
                <a:lnTo>
                  <a:pt x="83930" y="35010"/>
                </a:lnTo>
                <a:lnTo>
                  <a:pt x="83940" y="35010"/>
                </a:lnTo>
                <a:lnTo>
                  <a:pt x="83950" y="35000"/>
                </a:lnTo>
                <a:lnTo>
                  <a:pt x="83970" y="34990"/>
                </a:lnTo>
                <a:lnTo>
                  <a:pt x="83980" y="34980"/>
                </a:lnTo>
                <a:lnTo>
                  <a:pt x="83990" y="34970"/>
                </a:lnTo>
                <a:lnTo>
                  <a:pt x="83990" y="34960"/>
                </a:lnTo>
                <a:lnTo>
                  <a:pt x="84000" y="34950"/>
                </a:lnTo>
                <a:lnTo>
                  <a:pt x="84020" y="34930"/>
                </a:lnTo>
                <a:lnTo>
                  <a:pt x="84030" y="34930"/>
                </a:lnTo>
                <a:lnTo>
                  <a:pt x="84050" y="34930"/>
                </a:lnTo>
                <a:lnTo>
                  <a:pt x="84060" y="34930"/>
                </a:lnTo>
                <a:lnTo>
                  <a:pt x="84070" y="34920"/>
                </a:lnTo>
                <a:lnTo>
                  <a:pt x="84090" y="34910"/>
                </a:lnTo>
                <a:lnTo>
                  <a:pt x="84110" y="34900"/>
                </a:lnTo>
                <a:lnTo>
                  <a:pt x="84120" y="34880"/>
                </a:lnTo>
                <a:lnTo>
                  <a:pt x="84140" y="34880"/>
                </a:lnTo>
                <a:lnTo>
                  <a:pt x="84150" y="34880"/>
                </a:lnTo>
                <a:lnTo>
                  <a:pt x="84170" y="34870"/>
                </a:lnTo>
                <a:lnTo>
                  <a:pt x="84180" y="34870"/>
                </a:lnTo>
                <a:lnTo>
                  <a:pt x="84200" y="34860"/>
                </a:lnTo>
                <a:lnTo>
                  <a:pt x="84220" y="34860"/>
                </a:lnTo>
                <a:lnTo>
                  <a:pt x="84320" y="34910"/>
                </a:lnTo>
                <a:lnTo>
                  <a:pt x="84430" y="34990"/>
                </a:lnTo>
                <a:lnTo>
                  <a:pt x="84520" y="35050"/>
                </a:lnTo>
                <a:lnTo>
                  <a:pt x="84570" y="35050"/>
                </a:lnTo>
                <a:lnTo>
                  <a:pt x="84570" y="35060"/>
                </a:lnTo>
                <a:lnTo>
                  <a:pt x="84590" y="35070"/>
                </a:lnTo>
                <a:lnTo>
                  <a:pt x="84600" y="35080"/>
                </a:lnTo>
                <a:lnTo>
                  <a:pt x="84620" y="35080"/>
                </a:lnTo>
                <a:lnTo>
                  <a:pt x="84630" y="35080"/>
                </a:lnTo>
                <a:lnTo>
                  <a:pt x="84630" y="35090"/>
                </a:lnTo>
                <a:lnTo>
                  <a:pt x="84640" y="35120"/>
                </a:lnTo>
                <a:lnTo>
                  <a:pt x="84680" y="35170"/>
                </a:lnTo>
                <a:lnTo>
                  <a:pt x="84690" y="35160"/>
                </a:lnTo>
                <a:lnTo>
                  <a:pt x="84700" y="35150"/>
                </a:lnTo>
                <a:lnTo>
                  <a:pt x="84710" y="35150"/>
                </a:lnTo>
                <a:lnTo>
                  <a:pt x="84720" y="35160"/>
                </a:lnTo>
                <a:lnTo>
                  <a:pt x="84730" y="35170"/>
                </a:lnTo>
                <a:lnTo>
                  <a:pt x="84730" y="35180"/>
                </a:lnTo>
                <a:lnTo>
                  <a:pt x="84740" y="35170"/>
                </a:lnTo>
                <a:lnTo>
                  <a:pt x="84770" y="35140"/>
                </a:lnTo>
                <a:lnTo>
                  <a:pt x="84790" y="35130"/>
                </a:lnTo>
                <a:lnTo>
                  <a:pt x="84810" y="35140"/>
                </a:lnTo>
                <a:lnTo>
                  <a:pt x="84940" y="35370"/>
                </a:lnTo>
                <a:lnTo>
                  <a:pt x="85020" y="35430"/>
                </a:lnTo>
                <a:lnTo>
                  <a:pt x="85080" y="35290"/>
                </a:lnTo>
                <a:lnTo>
                  <a:pt x="85070" y="35140"/>
                </a:lnTo>
                <a:lnTo>
                  <a:pt x="85040" y="35020"/>
                </a:lnTo>
                <a:lnTo>
                  <a:pt x="85050" y="34920"/>
                </a:lnTo>
                <a:lnTo>
                  <a:pt x="85160" y="34860"/>
                </a:lnTo>
                <a:lnTo>
                  <a:pt x="85210" y="34860"/>
                </a:lnTo>
                <a:lnTo>
                  <a:pt x="85230" y="34880"/>
                </a:lnTo>
                <a:lnTo>
                  <a:pt x="85260" y="34900"/>
                </a:lnTo>
                <a:lnTo>
                  <a:pt x="85280" y="34910"/>
                </a:lnTo>
                <a:lnTo>
                  <a:pt x="85300" y="34910"/>
                </a:lnTo>
                <a:lnTo>
                  <a:pt x="85310" y="34900"/>
                </a:lnTo>
                <a:lnTo>
                  <a:pt x="85350" y="34950"/>
                </a:lnTo>
                <a:lnTo>
                  <a:pt x="85410" y="35220"/>
                </a:lnTo>
                <a:lnTo>
                  <a:pt x="85470" y="35320"/>
                </a:lnTo>
                <a:lnTo>
                  <a:pt x="85530" y="35390"/>
                </a:lnTo>
                <a:lnTo>
                  <a:pt x="85600" y="35390"/>
                </a:lnTo>
                <a:lnTo>
                  <a:pt x="85650" y="35290"/>
                </a:lnTo>
                <a:lnTo>
                  <a:pt x="85670" y="35280"/>
                </a:lnTo>
                <a:lnTo>
                  <a:pt x="85680" y="35280"/>
                </a:lnTo>
                <a:lnTo>
                  <a:pt x="85700" y="35270"/>
                </a:lnTo>
                <a:lnTo>
                  <a:pt x="85720" y="35250"/>
                </a:lnTo>
                <a:lnTo>
                  <a:pt x="85720" y="35240"/>
                </a:lnTo>
                <a:lnTo>
                  <a:pt x="85730" y="35200"/>
                </a:lnTo>
                <a:lnTo>
                  <a:pt x="85730" y="35170"/>
                </a:lnTo>
                <a:lnTo>
                  <a:pt x="85740" y="35150"/>
                </a:lnTo>
                <a:lnTo>
                  <a:pt x="85770" y="35110"/>
                </a:lnTo>
                <a:lnTo>
                  <a:pt x="85790" y="35110"/>
                </a:lnTo>
                <a:lnTo>
                  <a:pt x="85840" y="35120"/>
                </a:lnTo>
                <a:lnTo>
                  <a:pt x="86160" y="35390"/>
                </a:lnTo>
                <a:lnTo>
                  <a:pt x="86180" y="35370"/>
                </a:lnTo>
                <a:lnTo>
                  <a:pt x="86190" y="35390"/>
                </a:lnTo>
                <a:lnTo>
                  <a:pt x="86210" y="35380"/>
                </a:lnTo>
                <a:lnTo>
                  <a:pt x="86240" y="35350"/>
                </a:lnTo>
                <a:lnTo>
                  <a:pt x="86290" y="35310"/>
                </a:lnTo>
                <a:lnTo>
                  <a:pt x="86330" y="35280"/>
                </a:lnTo>
                <a:lnTo>
                  <a:pt x="86360" y="35240"/>
                </a:lnTo>
                <a:lnTo>
                  <a:pt x="86370" y="35220"/>
                </a:lnTo>
                <a:lnTo>
                  <a:pt x="86400" y="35170"/>
                </a:lnTo>
                <a:lnTo>
                  <a:pt x="86420" y="35130"/>
                </a:lnTo>
                <a:lnTo>
                  <a:pt x="86450" y="35100"/>
                </a:lnTo>
                <a:lnTo>
                  <a:pt x="86470" y="35070"/>
                </a:lnTo>
                <a:lnTo>
                  <a:pt x="86450" y="35070"/>
                </a:lnTo>
                <a:lnTo>
                  <a:pt x="86470" y="35050"/>
                </a:lnTo>
                <a:lnTo>
                  <a:pt x="86460" y="35040"/>
                </a:lnTo>
                <a:lnTo>
                  <a:pt x="86450" y="35020"/>
                </a:lnTo>
                <a:lnTo>
                  <a:pt x="86420" y="34990"/>
                </a:lnTo>
                <a:lnTo>
                  <a:pt x="86390" y="34950"/>
                </a:lnTo>
                <a:lnTo>
                  <a:pt x="86370" y="34930"/>
                </a:lnTo>
                <a:lnTo>
                  <a:pt x="86360" y="34910"/>
                </a:lnTo>
                <a:lnTo>
                  <a:pt x="86360" y="34890"/>
                </a:lnTo>
                <a:lnTo>
                  <a:pt x="86360" y="34880"/>
                </a:lnTo>
                <a:lnTo>
                  <a:pt x="86370" y="34860"/>
                </a:lnTo>
                <a:lnTo>
                  <a:pt x="86370" y="34840"/>
                </a:lnTo>
                <a:lnTo>
                  <a:pt x="86380" y="34820"/>
                </a:lnTo>
                <a:lnTo>
                  <a:pt x="86410" y="34800"/>
                </a:lnTo>
                <a:lnTo>
                  <a:pt x="86430" y="34780"/>
                </a:lnTo>
                <a:lnTo>
                  <a:pt x="86470" y="34760"/>
                </a:lnTo>
                <a:lnTo>
                  <a:pt x="86490" y="34740"/>
                </a:lnTo>
                <a:lnTo>
                  <a:pt x="86500" y="34720"/>
                </a:lnTo>
                <a:lnTo>
                  <a:pt x="86500" y="34700"/>
                </a:lnTo>
                <a:lnTo>
                  <a:pt x="86500" y="34680"/>
                </a:lnTo>
                <a:lnTo>
                  <a:pt x="86490" y="34660"/>
                </a:lnTo>
                <a:lnTo>
                  <a:pt x="86490" y="34640"/>
                </a:lnTo>
                <a:lnTo>
                  <a:pt x="86490" y="34630"/>
                </a:lnTo>
                <a:lnTo>
                  <a:pt x="86480" y="34620"/>
                </a:lnTo>
                <a:lnTo>
                  <a:pt x="86470" y="34610"/>
                </a:lnTo>
                <a:lnTo>
                  <a:pt x="86450" y="34600"/>
                </a:lnTo>
                <a:lnTo>
                  <a:pt x="86440" y="34590"/>
                </a:lnTo>
                <a:lnTo>
                  <a:pt x="86440" y="34580"/>
                </a:lnTo>
                <a:lnTo>
                  <a:pt x="86440" y="34560"/>
                </a:lnTo>
                <a:lnTo>
                  <a:pt x="86440" y="34550"/>
                </a:lnTo>
                <a:lnTo>
                  <a:pt x="86430" y="34540"/>
                </a:lnTo>
                <a:lnTo>
                  <a:pt x="86390" y="34510"/>
                </a:lnTo>
                <a:lnTo>
                  <a:pt x="86380" y="34490"/>
                </a:lnTo>
                <a:lnTo>
                  <a:pt x="86380" y="34470"/>
                </a:lnTo>
                <a:lnTo>
                  <a:pt x="86380" y="34460"/>
                </a:lnTo>
                <a:lnTo>
                  <a:pt x="86370" y="34440"/>
                </a:lnTo>
                <a:lnTo>
                  <a:pt x="86370" y="34420"/>
                </a:lnTo>
                <a:lnTo>
                  <a:pt x="86370" y="34410"/>
                </a:lnTo>
                <a:lnTo>
                  <a:pt x="86380" y="34390"/>
                </a:lnTo>
                <a:lnTo>
                  <a:pt x="86390" y="34380"/>
                </a:lnTo>
                <a:lnTo>
                  <a:pt x="86400" y="34370"/>
                </a:lnTo>
                <a:lnTo>
                  <a:pt x="86400" y="34350"/>
                </a:lnTo>
                <a:lnTo>
                  <a:pt x="86400" y="34330"/>
                </a:lnTo>
                <a:lnTo>
                  <a:pt x="86400" y="34320"/>
                </a:lnTo>
                <a:lnTo>
                  <a:pt x="86400" y="34300"/>
                </a:lnTo>
                <a:lnTo>
                  <a:pt x="86410" y="34290"/>
                </a:lnTo>
                <a:lnTo>
                  <a:pt x="86420" y="34290"/>
                </a:lnTo>
                <a:lnTo>
                  <a:pt x="86420" y="34280"/>
                </a:lnTo>
                <a:lnTo>
                  <a:pt x="86410" y="34270"/>
                </a:lnTo>
                <a:lnTo>
                  <a:pt x="86390" y="34260"/>
                </a:lnTo>
                <a:lnTo>
                  <a:pt x="86390" y="34250"/>
                </a:lnTo>
                <a:lnTo>
                  <a:pt x="86360" y="34230"/>
                </a:lnTo>
                <a:lnTo>
                  <a:pt x="86350" y="34210"/>
                </a:lnTo>
                <a:lnTo>
                  <a:pt x="86350" y="34180"/>
                </a:lnTo>
                <a:lnTo>
                  <a:pt x="86360" y="34170"/>
                </a:lnTo>
                <a:lnTo>
                  <a:pt x="86370" y="34140"/>
                </a:lnTo>
                <a:lnTo>
                  <a:pt x="86380" y="34120"/>
                </a:lnTo>
                <a:lnTo>
                  <a:pt x="86400" y="34100"/>
                </a:lnTo>
                <a:lnTo>
                  <a:pt x="86420" y="34090"/>
                </a:lnTo>
                <a:lnTo>
                  <a:pt x="86430" y="34080"/>
                </a:lnTo>
                <a:lnTo>
                  <a:pt x="86450" y="34070"/>
                </a:lnTo>
                <a:lnTo>
                  <a:pt x="86470" y="34060"/>
                </a:lnTo>
                <a:lnTo>
                  <a:pt x="86480" y="34040"/>
                </a:lnTo>
                <a:lnTo>
                  <a:pt x="86490" y="34030"/>
                </a:lnTo>
                <a:lnTo>
                  <a:pt x="86500" y="34020"/>
                </a:lnTo>
                <a:lnTo>
                  <a:pt x="86520" y="34020"/>
                </a:lnTo>
                <a:lnTo>
                  <a:pt x="86530" y="34010"/>
                </a:lnTo>
                <a:lnTo>
                  <a:pt x="86540" y="34000"/>
                </a:lnTo>
                <a:lnTo>
                  <a:pt x="86560" y="33990"/>
                </a:lnTo>
                <a:lnTo>
                  <a:pt x="86580" y="33990"/>
                </a:lnTo>
                <a:lnTo>
                  <a:pt x="86590" y="33990"/>
                </a:lnTo>
                <a:lnTo>
                  <a:pt x="86600" y="34020"/>
                </a:lnTo>
                <a:lnTo>
                  <a:pt x="86620" y="34030"/>
                </a:lnTo>
                <a:lnTo>
                  <a:pt x="86630" y="34050"/>
                </a:lnTo>
                <a:lnTo>
                  <a:pt x="86630" y="34070"/>
                </a:lnTo>
                <a:lnTo>
                  <a:pt x="86640" y="34080"/>
                </a:lnTo>
                <a:lnTo>
                  <a:pt x="86660" y="34090"/>
                </a:lnTo>
                <a:lnTo>
                  <a:pt x="86680" y="34090"/>
                </a:lnTo>
                <a:lnTo>
                  <a:pt x="86710" y="34100"/>
                </a:lnTo>
                <a:lnTo>
                  <a:pt x="86720" y="34100"/>
                </a:lnTo>
                <a:lnTo>
                  <a:pt x="86730" y="34090"/>
                </a:lnTo>
                <a:lnTo>
                  <a:pt x="86760" y="34070"/>
                </a:lnTo>
                <a:lnTo>
                  <a:pt x="86770" y="34060"/>
                </a:lnTo>
                <a:lnTo>
                  <a:pt x="86850" y="34100"/>
                </a:lnTo>
                <a:lnTo>
                  <a:pt x="86870" y="34090"/>
                </a:lnTo>
                <a:lnTo>
                  <a:pt x="86870" y="34100"/>
                </a:lnTo>
                <a:lnTo>
                  <a:pt x="86880" y="34110"/>
                </a:lnTo>
                <a:lnTo>
                  <a:pt x="86890" y="34110"/>
                </a:lnTo>
                <a:lnTo>
                  <a:pt x="86910" y="34110"/>
                </a:lnTo>
                <a:lnTo>
                  <a:pt x="86940" y="34100"/>
                </a:lnTo>
                <a:lnTo>
                  <a:pt x="86950" y="34100"/>
                </a:lnTo>
                <a:lnTo>
                  <a:pt x="86970" y="34110"/>
                </a:lnTo>
                <a:lnTo>
                  <a:pt x="86990" y="34130"/>
                </a:lnTo>
                <a:lnTo>
                  <a:pt x="87000" y="34130"/>
                </a:lnTo>
                <a:lnTo>
                  <a:pt x="87010" y="34140"/>
                </a:lnTo>
                <a:lnTo>
                  <a:pt x="87040" y="34130"/>
                </a:lnTo>
                <a:lnTo>
                  <a:pt x="87060" y="34130"/>
                </a:lnTo>
                <a:lnTo>
                  <a:pt x="87080" y="34110"/>
                </a:lnTo>
                <a:lnTo>
                  <a:pt x="87110" y="34080"/>
                </a:lnTo>
                <a:lnTo>
                  <a:pt x="87140" y="34030"/>
                </a:lnTo>
                <a:lnTo>
                  <a:pt x="87170" y="34000"/>
                </a:lnTo>
                <a:lnTo>
                  <a:pt x="87190" y="33980"/>
                </a:lnTo>
                <a:lnTo>
                  <a:pt x="87220" y="33960"/>
                </a:lnTo>
                <a:lnTo>
                  <a:pt x="87240" y="33930"/>
                </a:lnTo>
                <a:lnTo>
                  <a:pt x="87250" y="33920"/>
                </a:lnTo>
                <a:lnTo>
                  <a:pt x="87250" y="33910"/>
                </a:lnTo>
                <a:lnTo>
                  <a:pt x="87270" y="33880"/>
                </a:lnTo>
                <a:lnTo>
                  <a:pt x="87290" y="33850"/>
                </a:lnTo>
                <a:lnTo>
                  <a:pt x="87300" y="33840"/>
                </a:lnTo>
                <a:lnTo>
                  <a:pt x="87300" y="33830"/>
                </a:lnTo>
                <a:lnTo>
                  <a:pt x="87300" y="33810"/>
                </a:lnTo>
                <a:lnTo>
                  <a:pt x="87300" y="33770"/>
                </a:lnTo>
                <a:lnTo>
                  <a:pt x="87310" y="33730"/>
                </a:lnTo>
                <a:lnTo>
                  <a:pt x="87330" y="33720"/>
                </a:lnTo>
                <a:lnTo>
                  <a:pt x="87340" y="33730"/>
                </a:lnTo>
                <a:lnTo>
                  <a:pt x="87350" y="33760"/>
                </a:lnTo>
                <a:lnTo>
                  <a:pt x="87360" y="33770"/>
                </a:lnTo>
                <a:lnTo>
                  <a:pt x="87370" y="33790"/>
                </a:lnTo>
                <a:lnTo>
                  <a:pt x="87380" y="33790"/>
                </a:lnTo>
                <a:lnTo>
                  <a:pt x="87400" y="33790"/>
                </a:lnTo>
                <a:lnTo>
                  <a:pt x="87410" y="33780"/>
                </a:lnTo>
                <a:lnTo>
                  <a:pt x="87430" y="33760"/>
                </a:lnTo>
                <a:lnTo>
                  <a:pt x="87440" y="33710"/>
                </a:lnTo>
                <a:lnTo>
                  <a:pt x="87460" y="33680"/>
                </a:lnTo>
                <a:lnTo>
                  <a:pt x="87480" y="33650"/>
                </a:lnTo>
                <a:lnTo>
                  <a:pt x="87500" y="33620"/>
                </a:lnTo>
                <a:lnTo>
                  <a:pt x="87520" y="33570"/>
                </a:lnTo>
                <a:lnTo>
                  <a:pt x="87550" y="33510"/>
                </a:lnTo>
                <a:lnTo>
                  <a:pt x="87560" y="33480"/>
                </a:lnTo>
                <a:lnTo>
                  <a:pt x="87570" y="33470"/>
                </a:lnTo>
                <a:lnTo>
                  <a:pt x="87560" y="33460"/>
                </a:lnTo>
                <a:lnTo>
                  <a:pt x="87560" y="33450"/>
                </a:lnTo>
                <a:lnTo>
                  <a:pt x="87560" y="33440"/>
                </a:lnTo>
                <a:lnTo>
                  <a:pt x="87560" y="33430"/>
                </a:lnTo>
                <a:lnTo>
                  <a:pt x="87520" y="33410"/>
                </a:lnTo>
                <a:lnTo>
                  <a:pt x="87500" y="33400"/>
                </a:lnTo>
                <a:lnTo>
                  <a:pt x="87500" y="33390"/>
                </a:lnTo>
                <a:lnTo>
                  <a:pt x="87500" y="33380"/>
                </a:lnTo>
                <a:lnTo>
                  <a:pt x="87520" y="33370"/>
                </a:lnTo>
                <a:lnTo>
                  <a:pt x="87550" y="33350"/>
                </a:lnTo>
                <a:lnTo>
                  <a:pt x="87580" y="33330"/>
                </a:lnTo>
                <a:lnTo>
                  <a:pt x="87610" y="33300"/>
                </a:lnTo>
                <a:lnTo>
                  <a:pt x="87630" y="33270"/>
                </a:lnTo>
                <a:lnTo>
                  <a:pt x="87650" y="33240"/>
                </a:lnTo>
                <a:lnTo>
                  <a:pt x="87650" y="33220"/>
                </a:lnTo>
                <a:lnTo>
                  <a:pt x="87650" y="33210"/>
                </a:lnTo>
                <a:lnTo>
                  <a:pt x="87650" y="33190"/>
                </a:lnTo>
                <a:lnTo>
                  <a:pt x="87680" y="33210"/>
                </a:lnTo>
                <a:lnTo>
                  <a:pt x="87700" y="33170"/>
                </a:lnTo>
                <a:lnTo>
                  <a:pt x="87690" y="33200"/>
                </a:lnTo>
                <a:lnTo>
                  <a:pt x="87690" y="33210"/>
                </a:lnTo>
                <a:lnTo>
                  <a:pt x="87710" y="33240"/>
                </a:lnTo>
                <a:lnTo>
                  <a:pt x="87730" y="33260"/>
                </a:lnTo>
                <a:lnTo>
                  <a:pt x="87770" y="33290"/>
                </a:lnTo>
                <a:lnTo>
                  <a:pt x="87800" y="33310"/>
                </a:lnTo>
                <a:lnTo>
                  <a:pt x="87820" y="33330"/>
                </a:lnTo>
                <a:lnTo>
                  <a:pt x="87840" y="33340"/>
                </a:lnTo>
                <a:lnTo>
                  <a:pt x="87860" y="33340"/>
                </a:lnTo>
                <a:lnTo>
                  <a:pt x="87880" y="33330"/>
                </a:lnTo>
                <a:lnTo>
                  <a:pt x="87900" y="33310"/>
                </a:lnTo>
                <a:lnTo>
                  <a:pt x="87910" y="33300"/>
                </a:lnTo>
                <a:lnTo>
                  <a:pt x="87900" y="33280"/>
                </a:lnTo>
                <a:lnTo>
                  <a:pt x="87880" y="33260"/>
                </a:lnTo>
                <a:lnTo>
                  <a:pt x="87840" y="33220"/>
                </a:lnTo>
                <a:lnTo>
                  <a:pt x="87820" y="33180"/>
                </a:lnTo>
                <a:lnTo>
                  <a:pt x="87810" y="33160"/>
                </a:lnTo>
                <a:lnTo>
                  <a:pt x="87810" y="33130"/>
                </a:lnTo>
                <a:lnTo>
                  <a:pt x="87810" y="33090"/>
                </a:lnTo>
                <a:lnTo>
                  <a:pt x="87810" y="33070"/>
                </a:lnTo>
                <a:lnTo>
                  <a:pt x="87810" y="33060"/>
                </a:lnTo>
                <a:lnTo>
                  <a:pt x="87820" y="33060"/>
                </a:lnTo>
                <a:lnTo>
                  <a:pt x="87850" y="33170"/>
                </a:lnTo>
                <a:lnTo>
                  <a:pt x="87900" y="33190"/>
                </a:lnTo>
                <a:lnTo>
                  <a:pt x="87940" y="33150"/>
                </a:lnTo>
                <a:lnTo>
                  <a:pt x="87940" y="33080"/>
                </a:lnTo>
                <a:lnTo>
                  <a:pt x="87950" y="33080"/>
                </a:lnTo>
                <a:lnTo>
                  <a:pt x="87960" y="33070"/>
                </a:lnTo>
                <a:lnTo>
                  <a:pt x="87960" y="33060"/>
                </a:lnTo>
                <a:lnTo>
                  <a:pt x="87960" y="33040"/>
                </a:lnTo>
                <a:lnTo>
                  <a:pt x="87970" y="33030"/>
                </a:lnTo>
                <a:lnTo>
                  <a:pt x="87980" y="33020"/>
                </a:lnTo>
                <a:lnTo>
                  <a:pt x="88010" y="33040"/>
                </a:lnTo>
                <a:lnTo>
                  <a:pt x="88030" y="33060"/>
                </a:lnTo>
                <a:lnTo>
                  <a:pt x="88040" y="33090"/>
                </a:lnTo>
                <a:lnTo>
                  <a:pt x="88050" y="33130"/>
                </a:lnTo>
                <a:lnTo>
                  <a:pt x="88050" y="33190"/>
                </a:lnTo>
                <a:lnTo>
                  <a:pt x="88050" y="33250"/>
                </a:lnTo>
                <a:lnTo>
                  <a:pt x="88060" y="33260"/>
                </a:lnTo>
                <a:lnTo>
                  <a:pt x="88070" y="33270"/>
                </a:lnTo>
                <a:lnTo>
                  <a:pt x="88090" y="33270"/>
                </a:lnTo>
                <a:lnTo>
                  <a:pt x="88100" y="33260"/>
                </a:lnTo>
                <a:lnTo>
                  <a:pt x="88110" y="33240"/>
                </a:lnTo>
                <a:lnTo>
                  <a:pt x="88110" y="33230"/>
                </a:lnTo>
                <a:lnTo>
                  <a:pt x="88100" y="33210"/>
                </a:lnTo>
                <a:lnTo>
                  <a:pt x="88080" y="33180"/>
                </a:lnTo>
                <a:lnTo>
                  <a:pt x="88100" y="33160"/>
                </a:lnTo>
                <a:lnTo>
                  <a:pt x="88130" y="33130"/>
                </a:lnTo>
                <a:lnTo>
                  <a:pt x="88560" y="33780"/>
                </a:lnTo>
                <a:lnTo>
                  <a:pt x="88640" y="33990"/>
                </a:lnTo>
                <a:lnTo>
                  <a:pt x="88680" y="34220"/>
                </a:lnTo>
                <a:lnTo>
                  <a:pt x="88660" y="34520"/>
                </a:lnTo>
                <a:lnTo>
                  <a:pt x="88670" y="34640"/>
                </a:lnTo>
                <a:lnTo>
                  <a:pt x="88670" y="34650"/>
                </a:lnTo>
                <a:lnTo>
                  <a:pt x="88640" y="34700"/>
                </a:lnTo>
                <a:lnTo>
                  <a:pt x="88630" y="34720"/>
                </a:lnTo>
                <a:lnTo>
                  <a:pt x="88630" y="34780"/>
                </a:lnTo>
                <a:lnTo>
                  <a:pt x="88630" y="34810"/>
                </a:lnTo>
                <a:lnTo>
                  <a:pt x="88630" y="34820"/>
                </a:lnTo>
                <a:lnTo>
                  <a:pt x="88640" y="34830"/>
                </a:lnTo>
                <a:lnTo>
                  <a:pt x="88660" y="34830"/>
                </a:lnTo>
                <a:lnTo>
                  <a:pt x="88680" y="34840"/>
                </a:lnTo>
                <a:lnTo>
                  <a:pt x="88690" y="34840"/>
                </a:lnTo>
                <a:lnTo>
                  <a:pt x="88690" y="34870"/>
                </a:lnTo>
                <a:lnTo>
                  <a:pt x="88690" y="34880"/>
                </a:lnTo>
                <a:lnTo>
                  <a:pt x="88690" y="34890"/>
                </a:lnTo>
                <a:lnTo>
                  <a:pt x="88700" y="34890"/>
                </a:lnTo>
                <a:lnTo>
                  <a:pt x="88720" y="34890"/>
                </a:lnTo>
                <a:lnTo>
                  <a:pt x="88720" y="34900"/>
                </a:lnTo>
                <a:lnTo>
                  <a:pt x="88730" y="34910"/>
                </a:lnTo>
                <a:lnTo>
                  <a:pt x="88740" y="34930"/>
                </a:lnTo>
                <a:lnTo>
                  <a:pt x="88750" y="34960"/>
                </a:lnTo>
                <a:lnTo>
                  <a:pt x="88760" y="34970"/>
                </a:lnTo>
                <a:lnTo>
                  <a:pt x="88780" y="35000"/>
                </a:lnTo>
                <a:lnTo>
                  <a:pt x="88790" y="35020"/>
                </a:lnTo>
                <a:lnTo>
                  <a:pt x="88820" y="35030"/>
                </a:lnTo>
                <a:lnTo>
                  <a:pt x="88850" y="35050"/>
                </a:lnTo>
                <a:lnTo>
                  <a:pt x="88880" y="35060"/>
                </a:lnTo>
                <a:lnTo>
                  <a:pt x="88910" y="35070"/>
                </a:lnTo>
                <a:lnTo>
                  <a:pt x="88930" y="35080"/>
                </a:lnTo>
                <a:lnTo>
                  <a:pt x="88950" y="35090"/>
                </a:lnTo>
                <a:lnTo>
                  <a:pt x="88980" y="35100"/>
                </a:lnTo>
                <a:lnTo>
                  <a:pt x="89010" y="35110"/>
                </a:lnTo>
                <a:lnTo>
                  <a:pt x="89030" y="35120"/>
                </a:lnTo>
                <a:lnTo>
                  <a:pt x="89050" y="35130"/>
                </a:lnTo>
                <a:lnTo>
                  <a:pt x="89070" y="35130"/>
                </a:lnTo>
                <a:lnTo>
                  <a:pt x="89080" y="35140"/>
                </a:lnTo>
                <a:lnTo>
                  <a:pt x="89100" y="35130"/>
                </a:lnTo>
                <a:lnTo>
                  <a:pt x="89120" y="35100"/>
                </a:lnTo>
                <a:lnTo>
                  <a:pt x="89140" y="35080"/>
                </a:lnTo>
                <a:lnTo>
                  <a:pt x="89170" y="35070"/>
                </a:lnTo>
                <a:lnTo>
                  <a:pt x="89210" y="35070"/>
                </a:lnTo>
                <a:lnTo>
                  <a:pt x="89230" y="35070"/>
                </a:lnTo>
                <a:lnTo>
                  <a:pt x="89270" y="35070"/>
                </a:lnTo>
                <a:lnTo>
                  <a:pt x="89320" y="35080"/>
                </a:lnTo>
                <a:lnTo>
                  <a:pt x="89340" y="35080"/>
                </a:lnTo>
                <a:lnTo>
                  <a:pt x="89370" y="35080"/>
                </a:lnTo>
                <a:lnTo>
                  <a:pt x="89400" y="35080"/>
                </a:lnTo>
                <a:lnTo>
                  <a:pt x="89420" y="35090"/>
                </a:lnTo>
                <a:lnTo>
                  <a:pt x="89430" y="35100"/>
                </a:lnTo>
                <a:lnTo>
                  <a:pt x="89430" y="35130"/>
                </a:lnTo>
                <a:lnTo>
                  <a:pt x="89430" y="35150"/>
                </a:lnTo>
                <a:lnTo>
                  <a:pt x="89440" y="35170"/>
                </a:lnTo>
                <a:lnTo>
                  <a:pt x="89460" y="35180"/>
                </a:lnTo>
                <a:lnTo>
                  <a:pt x="89500" y="35200"/>
                </a:lnTo>
                <a:lnTo>
                  <a:pt x="89530" y="35210"/>
                </a:lnTo>
                <a:lnTo>
                  <a:pt x="89570" y="35220"/>
                </a:lnTo>
                <a:lnTo>
                  <a:pt x="89610" y="35230"/>
                </a:lnTo>
                <a:lnTo>
                  <a:pt x="89630" y="35240"/>
                </a:lnTo>
                <a:lnTo>
                  <a:pt x="89650" y="35260"/>
                </a:lnTo>
                <a:lnTo>
                  <a:pt x="89670" y="35270"/>
                </a:lnTo>
                <a:lnTo>
                  <a:pt x="89680" y="35280"/>
                </a:lnTo>
                <a:lnTo>
                  <a:pt x="89700" y="35300"/>
                </a:lnTo>
                <a:lnTo>
                  <a:pt x="89730" y="35330"/>
                </a:lnTo>
                <a:lnTo>
                  <a:pt x="89740" y="35340"/>
                </a:lnTo>
                <a:lnTo>
                  <a:pt x="89760" y="35320"/>
                </a:lnTo>
                <a:lnTo>
                  <a:pt x="89790" y="35300"/>
                </a:lnTo>
                <a:lnTo>
                  <a:pt x="89810" y="35280"/>
                </a:lnTo>
                <a:lnTo>
                  <a:pt x="89860" y="35240"/>
                </a:lnTo>
                <a:lnTo>
                  <a:pt x="89880" y="35200"/>
                </a:lnTo>
                <a:lnTo>
                  <a:pt x="89880" y="35180"/>
                </a:lnTo>
                <a:lnTo>
                  <a:pt x="89900" y="35150"/>
                </a:lnTo>
                <a:lnTo>
                  <a:pt x="89920" y="35120"/>
                </a:lnTo>
                <a:lnTo>
                  <a:pt x="89950" y="35100"/>
                </a:lnTo>
                <a:lnTo>
                  <a:pt x="89970" y="35090"/>
                </a:lnTo>
                <a:lnTo>
                  <a:pt x="89980" y="35100"/>
                </a:lnTo>
                <a:lnTo>
                  <a:pt x="90000" y="35100"/>
                </a:lnTo>
                <a:lnTo>
                  <a:pt x="90020" y="35090"/>
                </a:lnTo>
                <a:lnTo>
                  <a:pt x="90040" y="35070"/>
                </a:lnTo>
                <a:lnTo>
                  <a:pt x="90070" y="35050"/>
                </a:lnTo>
                <a:lnTo>
                  <a:pt x="90080" y="35040"/>
                </a:lnTo>
                <a:lnTo>
                  <a:pt x="90100" y="35040"/>
                </a:lnTo>
                <a:lnTo>
                  <a:pt x="90120" y="35050"/>
                </a:lnTo>
                <a:lnTo>
                  <a:pt x="90150" y="35060"/>
                </a:lnTo>
                <a:lnTo>
                  <a:pt x="90180" y="35050"/>
                </a:lnTo>
                <a:lnTo>
                  <a:pt x="90200" y="35050"/>
                </a:lnTo>
                <a:lnTo>
                  <a:pt x="90230" y="35030"/>
                </a:lnTo>
                <a:lnTo>
                  <a:pt x="90270" y="35060"/>
                </a:lnTo>
                <a:lnTo>
                  <a:pt x="90280" y="35060"/>
                </a:lnTo>
                <a:lnTo>
                  <a:pt x="90300" y="35190"/>
                </a:lnTo>
                <a:lnTo>
                  <a:pt x="90310" y="35390"/>
                </a:lnTo>
                <a:lnTo>
                  <a:pt x="90350" y="35760"/>
                </a:lnTo>
                <a:lnTo>
                  <a:pt x="90350" y="35900"/>
                </a:lnTo>
                <a:lnTo>
                  <a:pt x="90320" y="36020"/>
                </a:lnTo>
                <a:lnTo>
                  <a:pt x="90280" y="36100"/>
                </a:lnTo>
                <a:lnTo>
                  <a:pt x="90270" y="36090"/>
                </a:lnTo>
                <a:lnTo>
                  <a:pt x="90220" y="36070"/>
                </a:lnTo>
                <a:lnTo>
                  <a:pt x="90200" y="36070"/>
                </a:lnTo>
                <a:lnTo>
                  <a:pt x="90180" y="36070"/>
                </a:lnTo>
                <a:lnTo>
                  <a:pt x="90170" y="36080"/>
                </a:lnTo>
                <a:lnTo>
                  <a:pt x="90170" y="36090"/>
                </a:lnTo>
                <a:lnTo>
                  <a:pt x="90180" y="36100"/>
                </a:lnTo>
                <a:lnTo>
                  <a:pt x="90210" y="36120"/>
                </a:lnTo>
                <a:lnTo>
                  <a:pt x="90230" y="36140"/>
                </a:lnTo>
                <a:lnTo>
                  <a:pt x="90240" y="36160"/>
                </a:lnTo>
                <a:lnTo>
                  <a:pt x="90250" y="36180"/>
                </a:lnTo>
                <a:lnTo>
                  <a:pt x="90260" y="36190"/>
                </a:lnTo>
                <a:lnTo>
                  <a:pt x="90280" y="36200"/>
                </a:lnTo>
                <a:lnTo>
                  <a:pt x="90310" y="36230"/>
                </a:lnTo>
                <a:lnTo>
                  <a:pt x="90320" y="36240"/>
                </a:lnTo>
                <a:lnTo>
                  <a:pt x="90340" y="36240"/>
                </a:lnTo>
                <a:lnTo>
                  <a:pt x="90350" y="36230"/>
                </a:lnTo>
                <a:lnTo>
                  <a:pt x="90360" y="36210"/>
                </a:lnTo>
                <a:lnTo>
                  <a:pt x="90390" y="36200"/>
                </a:lnTo>
                <a:lnTo>
                  <a:pt x="90380" y="36260"/>
                </a:lnTo>
                <a:lnTo>
                  <a:pt x="90250" y="36840"/>
                </a:lnTo>
                <a:lnTo>
                  <a:pt x="90210" y="36880"/>
                </a:lnTo>
                <a:lnTo>
                  <a:pt x="90190" y="36890"/>
                </a:lnTo>
                <a:lnTo>
                  <a:pt x="90150" y="36910"/>
                </a:lnTo>
                <a:lnTo>
                  <a:pt x="90070" y="36920"/>
                </a:lnTo>
                <a:lnTo>
                  <a:pt x="89760" y="36930"/>
                </a:lnTo>
                <a:lnTo>
                  <a:pt x="89670" y="36950"/>
                </a:lnTo>
                <a:lnTo>
                  <a:pt x="89580" y="36940"/>
                </a:lnTo>
                <a:lnTo>
                  <a:pt x="88880" y="36770"/>
                </a:lnTo>
                <a:lnTo>
                  <a:pt x="88740" y="36780"/>
                </a:lnTo>
                <a:lnTo>
                  <a:pt x="88610" y="36780"/>
                </a:lnTo>
                <a:lnTo>
                  <a:pt x="88490" y="36780"/>
                </a:lnTo>
                <a:lnTo>
                  <a:pt x="88430" y="36790"/>
                </a:lnTo>
                <a:lnTo>
                  <a:pt x="88210" y="36900"/>
                </a:lnTo>
                <a:lnTo>
                  <a:pt x="88030" y="36810"/>
                </a:lnTo>
                <a:lnTo>
                  <a:pt x="87480" y="36960"/>
                </a:lnTo>
                <a:lnTo>
                  <a:pt x="87420" y="37060"/>
                </a:lnTo>
                <a:lnTo>
                  <a:pt x="87350" y="37110"/>
                </a:lnTo>
                <a:lnTo>
                  <a:pt x="87180" y="37270"/>
                </a:lnTo>
                <a:lnTo>
                  <a:pt x="87150" y="37310"/>
                </a:lnTo>
                <a:lnTo>
                  <a:pt x="87160" y="37360"/>
                </a:lnTo>
                <a:lnTo>
                  <a:pt x="87220" y="37440"/>
                </a:lnTo>
                <a:lnTo>
                  <a:pt x="87310" y="37620"/>
                </a:lnTo>
                <a:lnTo>
                  <a:pt x="87150" y="37770"/>
                </a:lnTo>
                <a:close/>
                <a:moveTo>
                  <a:pt x="81770" y="36060"/>
                </a:moveTo>
                <a:lnTo>
                  <a:pt x="81680" y="36080"/>
                </a:lnTo>
                <a:lnTo>
                  <a:pt x="81740" y="36220"/>
                </a:lnTo>
                <a:lnTo>
                  <a:pt x="81750" y="36230"/>
                </a:lnTo>
                <a:lnTo>
                  <a:pt x="81840" y="36320"/>
                </a:lnTo>
                <a:lnTo>
                  <a:pt x="81990" y="36530"/>
                </a:lnTo>
                <a:lnTo>
                  <a:pt x="82080" y="36620"/>
                </a:lnTo>
                <a:lnTo>
                  <a:pt x="82190" y="36640"/>
                </a:lnTo>
                <a:lnTo>
                  <a:pt x="82180" y="36520"/>
                </a:lnTo>
                <a:lnTo>
                  <a:pt x="82110" y="36350"/>
                </a:lnTo>
                <a:lnTo>
                  <a:pt x="82040" y="36230"/>
                </a:lnTo>
                <a:lnTo>
                  <a:pt x="81910" y="36120"/>
                </a:lnTo>
                <a:lnTo>
                  <a:pt x="81770" y="36060"/>
                </a:lnTo>
                <a:close/>
                <a:moveTo>
                  <a:pt x="87720" y="33140"/>
                </a:moveTo>
                <a:lnTo>
                  <a:pt x="87740" y="33070"/>
                </a:lnTo>
                <a:lnTo>
                  <a:pt x="87760" y="33030"/>
                </a:lnTo>
                <a:lnTo>
                  <a:pt x="87770" y="33040"/>
                </a:lnTo>
                <a:lnTo>
                  <a:pt x="87770" y="33050"/>
                </a:lnTo>
                <a:lnTo>
                  <a:pt x="87770" y="33070"/>
                </a:lnTo>
                <a:lnTo>
                  <a:pt x="87770" y="33100"/>
                </a:lnTo>
                <a:lnTo>
                  <a:pt x="87750" y="33110"/>
                </a:lnTo>
                <a:lnTo>
                  <a:pt x="87730" y="33120"/>
                </a:lnTo>
                <a:lnTo>
                  <a:pt x="87720" y="33140"/>
                </a:lnTo>
                <a:close/>
                <a:moveTo>
                  <a:pt x="87710" y="32480"/>
                </a:moveTo>
                <a:lnTo>
                  <a:pt x="87720" y="32560"/>
                </a:lnTo>
                <a:lnTo>
                  <a:pt x="87720" y="32700"/>
                </a:lnTo>
                <a:lnTo>
                  <a:pt x="87630" y="33100"/>
                </a:lnTo>
                <a:lnTo>
                  <a:pt x="87630" y="33160"/>
                </a:lnTo>
                <a:lnTo>
                  <a:pt x="87630" y="33150"/>
                </a:lnTo>
                <a:lnTo>
                  <a:pt x="87620" y="33130"/>
                </a:lnTo>
                <a:lnTo>
                  <a:pt x="87630" y="33110"/>
                </a:lnTo>
                <a:lnTo>
                  <a:pt x="87630" y="33080"/>
                </a:lnTo>
                <a:lnTo>
                  <a:pt x="87620" y="33050"/>
                </a:lnTo>
                <a:lnTo>
                  <a:pt x="87610" y="33040"/>
                </a:lnTo>
                <a:lnTo>
                  <a:pt x="87600" y="33020"/>
                </a:lnTo>
                <a:lnTo>
                  <a:pt x="87600" y="33010"/>
                </a:lnTo>
                <a:lnTo>
                  <a:pt x="87600" y="32990"/>
                </a:lnTo>
                <a:lnTo>
                  <a:pt x="87600" y="32960"/>
                </a:lnTo>
                <a:lnTo>
                  <a:pt x="87580" y="32920"/>
                </a:lnTo>
                <a:lnTo>
                  <a:pt x="87570" y="32890"/>
                </a:lnTo>
                <a:lnTo>
                  <a:pt x="87550" y="32850"/>
                </a:lnTo>
                <a:lnTo>
                  <a:pt x="87540" y="32830"/>
                </a:lnTo>
                <a:lnTo>
                  <a:pt x="87520" y="32810"/>
                </a:lnTo>
                <a:lnTo>
                  <a:pt x="87500" y="32810"/>
                </a:lnTo>
                <a:lnTo>
                  <a:pt x="87480" y="32810"/>
                </a:lnTo>
                <a:lnTo>
                  <a:pt x="87450" y="32810"/>
                </a:lnTo>
                <a:lnTo>
                  <a:pt x="87430" y="32820"/>
                </a:lnTo>
                <a:lnTo>
                  <a:pt x="87400" y="32840"/>
                </a:lnTo>
                <a:lnTo>
                  <a:pt x="87370" y="32870"/>
                </a:lnTo>
                <a:lnTo>
                  <a:pt x="87350" y="32870"/>
                </a:lnTo>
                <a:lnTo>
                  <a:pt x="87340" y="32870"/>
                </a:lnTo>
                <a:lnTo>
                  <a:pt x="87320" y="32850"/>
                </a:lnTo>
                <a:lnTo>
                  <a:pt x="87300" y="32850"/>
                </a:lnTo>
                <a:lnTo>
                  <a:pt x="87290" y="32840"/>
                </a:lnTo>
                <a:lnTo>
                  <a:pt x="87280" y="32820"/>
                </a:lnTo>
                <a:lnTo>
                  <a:pt x="87290" y="32820"/>
                </a:lnTo>
                <a:lnTo>
                  <a:pt x="87300" y="32810"/>
                </a:lnTo>
                <a:lnTo>
                  <a:pt x="87320" y="32780"/>
                </a:lnTo>
                <a:lnTo>
                  <a:pt x="87330" y="32770"/>
                </a:lnTo>
                <a:lnTo>
                  <a:pt x="87360" y="32750"/>
                </a:lnTo>
                <a:lnTo>
                  <a:pt x="87380" y="32750"/>
                </a:lnTo>
                <a:lnTo>
                  <a:pt x="87440" y="32750"/>
                </a:lnTo>
                <a:lnTo>
                  <a:pt x="87470" y="32750"/>
                </a:lnTo>
                <a:lnTo>
                  <a:pt x="87490" y="32750"/>
                </a:lnTo>
                <a:lnTo>
                  <a:pt x="87500" y="32740"/>
                </a:lnTo>
                <a:lnTo>
                  <a:pt x="87520" y="32730"/>
                </a:lnTo>
                <a:lnTo>
                  <a:pt x="87540" y="32730"/>
                </a:lnTo>
                <a:lnTo>
                  <a:pt x="87550" y="32720"/>
                </a:lnTo>
                <a:lnTo>
                  <a:pt x="87570" y="32710"/>
                </a:lnTo>
                <a:lnTo>
                  <a:pt x="87610" y="32690"/>
                </a:lnTo>
                <a:lnTo>
                  <a:pt x="87620" y="32670"/>
                </a:lnTo>
                <a:lnTo>
                  <a:pt x="87650" y="32630"/>
                </a:lnTo>
                <a:lnTo>
                  <a:pt x="87650" y="32590"/>
                </a:lnTo>
                <a:lnTo>
                  <a:pt x="87650" y="32560"/>
                </a:lnTo>
                <a:lnTo>
                  <a:pt x="87640" y="32540"/>
                </a:lnTo>
                <a:lnTo>
                  <a:pt x="87650" y="32530"/>
                </a:lnTo>
                <a:lnTo>
                  <a:pt x="87660" y="32510"/>
                </a:lnTo>
                <a:lnTo>
                  <a:pt x="87690" y="32500"/>
                </a:lnTo>
                <a:lnTo>
                  <a:pt x="87700" y="32480"/>
                </a:lnTo>
                <a:lnTo>
                  <a:pt x="87710" y="32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