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Khorezm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Uzbekistan • State Map | Fully Editable Vector Shape</a:t>
            </a:r>
          </a:p>
        </p:txBody>
      </p:sp>
      <p:sp>
        <p:nvSpPr>
          <p:cNvPr id="101" name="Khorezm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26510" y="29990"/>
                </a:moveTo>
                <a:lnTo>
                  <a:pt x="26560" y="29930"/>
                </a:lnTo>
                <a:lnTo>
                  <a:pt x="26630" y="29770"/>
                </a:lnTo>
                <a:lnTo>
                  <a:pt x="26620" y="29700"/>
                </a:lnTo>
                <a:lnTo>
                  <a:pt x="26550" y="29570"/>
                </a:lnTo>
                <a:lnTo>
                  <a:pt x="26540" y="29540"/>
                </a:lnTo>
                <a:lnTo>
                  <a:pt x="26540" y="29510"/>
                </a:lnTo>
                <a:lnTo>
                  <a:pt x="26550" y="29480"/>
                </a:lnTo>
                <a:lnTo>
                  <a:pt x="26590" y="29450"/>
                </a:lnTo>
                <a:lnTo>
                  <a:pt x="26670" y="29430"/>
                </a:lnTo>
                <a:lnTo>
                  <a:pt x="26810" y="29430"/>
                </a:lnTo>
                <a:lnTo>
                  <a:pt x="26920" y="29380"/>
                </a:lnTo>
                <a:lnTo>
                  <a:pt x="27190" y="29190"/>
                </a:lnTo>
                <a:lnTo>
                  <a:pt x="27300" y="29100"/>
                </a:lnTo>
                <a:lnTo>
                  <a:pt x="27330" y="29080"/>
                </a:lnTo>
                <a:lnTo>
                  <a:pt x="27410" y="29070"/>
                </a:lnTo>
                <a:lnTo>
                  <a:pt x="27530" y="29160"/>
                </a:lnTo>
                <a:lnTo>
                  <a:pt x="27580" y="29190"/>
                </a:lnTo>
                <a:lnTo>
                  <a:pt x="27850" y="29250"/>
                </a:lnTo>
                <a:lnTo>
                  <a:pt x="28110" y="29280"/>
                </a:lnTo>
                <a:lnTo>
                  <a:pt x="28190" y="29340"/>
                </a:lnTo>
                <a:lnTo>
                  <a:pt x="28200" y="29490"/>
                </a:lnTo>
                <a:lnTo>
                  <a:pt x="28200" y="29810"/>
                </a:lnTo>
                <a:lnTo>
                  <a:pt x="28240" y="29930"/>
                </a:lnTo>
                <a:lnTo>
                  <a:pt x="28390" y="30150"/>
                </a:lnTo>
                <a:lnTo>
                  <a:pt x="28450" y="30330"/>
                </a:lnTo>
                <a:lnTo>
                  <a:pt x="28590" y="30600"/>
                </a:lnTo>
                <a:lnTo>
                  <a:pt x="28670" y="30690"/>
                </a:lnTo>
                <a:lnTo>
                  <a:pt x="28760" y="30750"/>
                </a:lnTo>
                <a:lnTo>
                  <a:pt x="28870" y="30780"/>
                </a:lnTo>
                <a:lnTo>
                  <a:pt x="29130" y="30790"/>
                </a:lnTo>
                <a:lnTo>
                  <a:pt x="29210" y="30840"/>
                </a:lnTo>
                <a:lnTo>
                  <a:pt x="29270" y="30950"/>
                </a:lnTo>
                <a:lnTo>
                  <a:pt x="29360" y="31230"/>
                </a:lnTo>
                <a:lnTo>
                  <a:pt x="29500" y="31480"/>
                </a:lnTo>
                <a:lnTo>
                  <a:pt x="29670" y="31670"/>
                </a:lnTo>
                <a:lnTo>
                  <a:pt x="30920" y="32810"/>
                </a:lnTo>
                <a:lnTo>
                  <a:pt x="31060" y="32840"/>
                </a:lnTo>
                <a:lnTo>
                  <a:pt x="31130" y="32870"/>
                </a:lnTo>
                <a:lnTo>
                  <a:pt x="31190" y="32910"/>
                </a:lnTo>
                <a:lnTo>
                  <a:pt x="31380" y="33120"/>
                </a:lnTo>
                <a:lnTo>
                  <a:pt x="31540" y="33270"/>
                </a:lnTo>
                <a:lnTo>
                  <a:pt x="31660" y="33320"/>
                </a:lnTo>
                <a:lnTo>
                  <a:pt x="31970" y="33380"/>
                </a:lnTo>
                <a:lnTo>
                  <a:pt x="32070" y="33440"/>
                </a:lnTo>
                <a:lnTo>
                  <a:pt x="32350" y="33750"/>
                </a:lnTo>
                <a:lnTo>
                  <a:pt x="32420" y="33850"/>
                </a:lnTo>
                <a:lnTo>
                  <a:pt x="32480" y="34060"/>
                </a:lnTo>
                <a:lnTo>
                  <a:pt x="32560" y="34100"/>
                </a:lnTo>
                <a:lnTo>
                  <a:pt x="32590" y="34120"/>
                </a:lnTo>
                <a:lnTo>
                  <a:pt x="32720" y="34170"/>
                </a:lnTo>
                <a:lnTo>
                  <a:pt x="32860" y="34160"/>
                </a:lnTo>
                <a:lnTo>
                  <a:pt x="32950" y="34090"/>
                </a:lnTo>
                <a:lnTo>
                  <a:pt x="33160" y="33680"/>
                </a:lnTo>
                <a:lnTo>
                  <a:pt x="33240" y="33580"/>
                </a:lnTo>
                <a:lnTo>
                  <a:pt x="33320" y="33510"/>
                </a:lnTo>
                <a:lnTo>
                  <a:pt x="33420" y="33460"/>
                </a:lnTo>
                <a:lnTo>
                  <a:pt x="33530" y="33440"/>
                </a:lnTo>
                <a:lnTo>
                  <a:pt x="33810" y="33440"/>
                </a:lnTo>
                <a:lnTo>
                  <a:pt x="34830" y="33690"/>
                </a:lnTo>
                <a:lnTo>
                  <a:pt x="35080" y="33800"/>
                </a:lnTo>
                <a:lnTo>
                  <a:pt x="35320" y="33940"/>
                </a:lnTo>
                <a:lnTo>
                  <a:pt x="35630" y="34180"/>
                </a:lnTo>
                <a:lnTo>
                  <a:pt x="36540" y="35180"/>
                </a:lnTo>
                <a:lnTo>
                  <a:pt x="37170" y="36190"/>
                </a:lnTo>
                <a:lnTo>
                  <a:pt x="37190" y="36220"/>
                </a:lnTo>
                <a:lnTo>
                  <a:pt x="37270" y="36260"/>
                </a:lnTo>
                <a:lnTo>
                  <a:pt x="37350" y="36280"/>
                </a:lnTo>
                <a:lnTo>
                  <a:pt x="37630" y="36190"/>
                </a:lnTo>
                <a:lnTo>
                  <a:pt x="38490" y="37170"/>
                </a:lnTo>
                <a:lnTo>
                  <a:pt x="38660" y="37440"/>
                </a:lnTo>
                <a:lnTo>
                  <a:pt x="38730" y="37670"/>
                </a:lnTo>
                <a:lnTo>
                  <a:pt x="38450" y="38270"/>
                </a:lnTo>
                <a:lnTo>
                  <a:pt x="37420" y="39560"/>
                </a:lnTo>
                <a:lnTo>
                  <a:pt x="37360" y="39470"/>
                </a:lnTo>
                <a:lnTo>
                  <a:pt x="37250" y="39390"/>
                </a:lnTo>
                <a:lnTo>
                  <a:pt x="37070" y="39140"/>
                </a:lnTo>
                <a:lnTo>
                  <a:pt x="37000" y="38990"/>
                </a:lnTo>
                <a:lnTo>
                  <a:pt x="36890" y="38560"/>
                </a:lnTo>
                <a:lnTo>
                  <a:pt x="36830" y="38470"/>
                </a:lnTo>
                <a:lnTo>
                  <a:pt x="36650" y="38280"/>
                </a:lnTo>
                <a:lnTo>
                  <a:pt x="36600" y="38190"/>
                </a:lnTo>
                <a:lnTo>
                  <a:pt x="36580" y="37880"/>
                </a:lnTo>
                <a:lnTo>
                  <a:pt x="36530" y="37800"/>
                </a:lnTo>
                <a:lnTo>
                  <a:pt x="36500" y="37680"/>
                </a:lnTo>
                <a:lnTo>
                  <a:pt x="36470" y="37640"/>
                </a:lnTo>
                <a:lnTo>
                  <a:pt x="36320" y="37130"/>
                </a:lnTo>
                <a:lnTo>
                  <a:pt x="36300" y="37060"/>
                </a:lnTo>
                <a:lnTo>
                  <a:pt x="36360" y="36940"/>
                </a:lnTo>
                <a:lnTo>
                  <a:pt x="36340" y="36890"/>
                </a:lnTo>
                <a:lnTo>
                  <a:pt x="36330" y="36730"/>
                </a:lnTo>
                <a:lnTo>
                  <a:pt x="36320" y="36670"/>
                </a:lnTo>
                <a:lnTo>
                  <a:pt x="36310" y="36560"/>
                </a:lnTo>
                <a:lnTo>
                  <a:pt x="36340" y="36370"/>
                </a:lnTo>
                <a:lnTo>
                  <a:pt x="36310" y="36330"/>
                </a:lnTo>
                <a:lnTo>
                  <a:pt x="36260" y="36300"/>
                </a:lnTo>
                <a:lnTo>
                  <a:pt x="36250" y="36190"/>
                </a:lnTo>
                <a:lnTo>
                  <a:pt x="36230" y="36160"/>
                </a:lnTo>
                <a:lnTo>
                  <a:pt x="36230" y="36140"/>
                </a:lnTo>
                <a:lnTo>
                  <a:pt x="36200" y="36050"/>
                </a:lnTo>
                <a:lnTo>
                  <a:pt x="36160" y="35990"/>
                </a:lnTo>
                <a:lnTo>
                  <a:pt x="36130" y="35960"/>
                </a:lnTo>
                <a:lnTo>
                  <a:pt x="35810" y="35420"/>
                </a:lnTo>
                <a:lnTo>
                  <a:pt x="35710" y="35310"/>
                </a:lnTo>
                <a:lnTo>
                  <a:pt x="34520" y="34430"/>
                </a:lnTo>
                <a:lnTo>
                  <a:pt x="34410" y="34380"/>
                </a:lnTo>
                <a:lnTo>
                  <a:pt x="34380" y="34320"/>
                </a:lnTo>
                <a:lnTo>
                  <a:pt x="34360" y="34340"/>
                </a:lnTo>
                <a:lnTo>
                  <a:pt x="34340" y="34350"/>
                </a:lnTo>
                <a:lnTo>
                  <a:pt x="34060" y="34230"/>
                </a:lnTo>
                <a:lnTo>
                  <a:pt x="33550" y="34090"/>
                </a:lnTo>
                <a:lnTo>
                  <a:pt x="33350" y="34070"/>
                </a:lnTo>
                <a:lnTo>
                  <a:pt x="33230" y="34130"/>
                </a:lnTo>
                <a:lnTo>
                  <a:pt x="33160" y="34280"/>
                </a:lnTo>
                <a:lnTo>
                  <a:pt x="33110" y="34530"/>
                </a:lnTo>
                <a:lnTo>
                  <a:pt x="32980" y="34600"/>
                </a:lnTo>
                <a:lnTo>
                  <a:pt x="32880" y="34820"/>
                </a:lnTo>
                <a:lnTo>
                  <a:pt x="32730" y="34990"/>
                </a:lnTo>
                <a:lnTo>
                  <a:pt x="32550" y="35080"/>
                </a:lnTo>
                <a:lnTo>
                  <a:pt x="32340" y="35090"/>
                </a:lnTo>
                <a:lnTo>
                  <a:pt x="32130" y="35000"/>
                </a:lnTo>
                <a:lnTo>
                  <a:pt x="31580" y="34610"/>
                </a:lnTo>
                <a:lnTo>
                  <a:pt x="31550" y="34610"/>
                </a:lnTo>
                <a:lnTo>
                  <a:pt x="31530" y="34570"/>
                </a:lnTo>
                <a:lnTo>
                  <a:pt x="31510" y="34600"/>
                </a:lnTo>
                <a:lnTo>
                  <a:pt x="31510" y="34610"/>
                </a:lnTo>
                <a:lnTo>
                  <a:pt x="31490" y="34610"/>
                </a:lnTo>
                <a:lnTo>
                  <a:pt x="31460" y="34610"/>
                </a:lnTo>
                <a:lnTo>
                  <a:pt x="31400" y="34470"/>
                </a:lnTo>
                <a:lnTo>
                  <a:pt x="31400" y="34400"/>
                </a:lnTo>
                <a:lnTo>
                  <a:pt x="31380" y="34390"/>
                </a:lnTo>
                <a:lnTo>
                  <a:pt x="31370" y="34400"/>
                </a:lnTo>
                <a:lnTo>
                  <a:pt x="31350" y="34390"/>
                </a:lnTo>
                <a:lnTo>
                  <a:pt x="31350" y="34370"/>
                </a:lnTo>
                <a:lnTo>
                  <a:pt x="31330" y="34460"/>
                </a:lnTo>
                <a:lnTo>
                  <a:pt x="31280" y="34390"/>
                </a:lnTo>
                <a:lnTo>
                  <a:pt x="31290" y="34320"/>
                </a:lnTo>
                <a:lnTo>
                  <a:pt x="31280" y="34320"/>
                </a:lnTo>
                <a:lnTo>
                  <a:pt x="31250" y="34350"/>
                </a:lnTo>
                <a:lnTo>
                  <a:pt x="31240" y="34340"/>
                </a:lnTo>
                <a:lnTo>
                  <a:pt x="31230" y="34290"/>
                </a:lnTo>
                <a:lnTo>
                  <a:pt x="31200" y="34360"/>
                </a:lnTo>
                <a:lnTo>
                  <a:pt x="31210" y="34360"/>
                </a:lnTo>
                <a:lnTo>
                  <a:pt x="31210" y="34620"/>
                </a:lnTo>
                <a:lnTo>
                  <a:pt x="31190" y="34620"/>
                </a:lnTo>
                <a:lnTo>
                  <a:pt x="31150" y="34590"/>
                </a:lnTo>
                <a:lnTo>
                  <a:pt x="31090" y="34560"/>
                </a:lnTo>
                <a:lnTo>
                  <a:pt x="31060" y="34540"/>
                </a:lnTo>
                <a:lnTo>
                  <a:pt x="31060" y="34470"/>
                </a:lnTo>
                <a:lnTo>
                  <a:pt x="31050" y="34480"/>
                </a:lnTo>
                <a:lnTo>
                  <a:pt x="30760" y="34440"/>
                </a:lnTo>
                <a:lnTo>
                  <a:pt x="30080" y="34360"/>
                </a:lnTo>
                <a:lnTo>
                  <a:pt x="29380" y="34380"/>
                </a:lnTo>
                <a:lnTo>
                  <a:pt x="28830" y="34610"/>
                </a:lnTo>
                <a:lnTo>
                  <a:pt x="28820" y="34610"/>
                </a:lnTo>
                <a:lnTo>
                  <a:pt x="28770" y="34610"/>
                </a:lnTo>
                <a:lnTo>
                  <a:pt x="28470" y="34660"/>
                </a:lnTo>
                <a:lnTo>
                  <a:pt x="28360" y="34660"/>
                </a:lnTo>
                <a:lnTo>
                  <a:pt x="28280" y="34630"/>
                </a:lnTo>
                <a:lnTo>
                  <a:pt x="27900" y="34400"/>
                </a:lnTo>
                <a:lnTo>
                  <a:pt x="27570" y="34110"/>
                </a:lnTo>
                <a:lnTo>
                  <a:pt x="27220" y="33860"/>
                </a:lnTo>
                <a:lnTo>
                  <a:pt x="27040" y="33840"/>
                </a:lnTo>
                <a:lnTo>
                  <a:pt x="26970" y="33810"/>
                </a:lnTo>
                <a:lnTo>
                  <a:pt x="26650" y="33580"/>
                </a:lnTo>
                <a:lnTo>
                  <a:pt x="26440" y="33400"/>
                </a:lnTo>
                <a:lnTo>
                  <a:pt x="26250" y="33270"/>
                </a:lnTo>
                <a:lnTo>
                  <a:pt x="26160" y="33120"/>
                </a:lnTo>
                <a:lnTo>
                  <a:pt x="26160" y="33070"/>
                </a:lnTo>
                <a:lnTo>
                  <a:pt x="26160" y="33020"/>
                </a:lnTo>
                <a:lnTo>
                  <a:pt x="26150" y="32960"/>
                </a:lnTo>
                <a:lnTo>
                  <a:pt x="26230" y="32660"/>
                </a:lnTo>
                <a:lnTo>
                  <a:pt x="26300" y="32400"/>
                </a:lnTo>
                <a:lnTo>
                  <a:pt x="26300" y="32360"/>
                </a:lnTo>
                <a:lnTo>
                  <a:pt x="26400" y="32280"/>
                </a:lnTo>
                <a:lnTo>
                  <a:pt x="26430" y="32300"/>
                </a:lnTo>
                <a:lnTo>
                  <a:pt x="26500" y="32260"/>
                </a:lnTo>
                <a:lnTo>
                  <a:pt x="26500" y="32220"/>
                </a:lnTo>
                <a:lnTo>
                  <a:pt x="26520" y="32210"/>
                </a:lnTo>
                <a:lnTo>
                  <a:pt x="26510" y="32180"/>
                </a:lnTo>
                <a:lnTo>
                  <a:pt x="26530" y="32160"/>
                </a:lnTo>
                <a:lnTo>
                  <a:pt x="26590" y="32100"/>
                </a:lnTo>
                <a:lnTo>
                  <a:pt x="26620" y="32100"/>
                </a:lnTo>
                <a:lnTo>
                  <a:pt x="26670" y="32120"/>
                </a:lnTo>
                <a:lnTo>
                  <a:pt x="26690" y="32110"/>
                </a:lnTo>
                <a:lnTo>
                  <a:pt x="26670" y="32060"/>
                </a:lnTo>
                <a:lnTo>
                  <a:pt x="26670" y="32040"/>
                </a:lnTo>
                <a:lnTo>
                  <a:pt x="26700" y="32030"/>
                </a:lnTo>
                <a:lnTo>
                  <a:pt x="26700" y="32010"/>
                </a:lnTo>
                <a:lnTo>
                  <a:pt x="26670" y="31930"/>
                </a:lnTo>
                <a:lnTo>
                  <a:pt x="26690" y="31900"/>
                </a:lnTo>
                <a:lnTo>
                  <a:pt x="26670" y="31840"/>
                </a:lnTo>
                <a:lnTo>
                  <a:pt x="26660" y="31760"/>
                </a:lnTo>
                <a:lnTo>
                  <a:pt x="26590" y="31620"/>
                </a:lnTo>
                <a:lnTo>
                  <a:pt x="26520" y="31540"/>
                </a:lnTo>
                <a:lnTo>
                  <a:pt x="26360" y="31370"/>
                </a:lnTo>
                <a:lnTo>
                  <a:pt x="26240" y="31180"/>
                </a:lnTo>
                <a:lnTo>
                  <a:pt x="26150" y="31040"/>
                </a:lnTo>
                <a:lnTo>
                  <a:pt x="26120" y="30910"/>
                </a:lnTo>
                <a:lnTo>
                  <a:pt x="26060" y="30790"/>
                </a:lnTo>
                <a:lnTo>
                  <a:pt x="26100" y="30740"/>
                </a:lnTo>
                <a:lnTo>
                  <a:pt x="26150" y="30710"/>
                </a:lnTo>
                <a:lnTo>
                  <a:pt x="26160" y="30660"/>
                </a:lnTo>
                <a:lnTo>
                  <a:pt x="26300" y="30570"/>
                </a:lnTo>
                <a:lnTo>
                  <a:pt x="26460" y="30550"/>
                </a:lnTo>
                <a:lnTo>
                  <a:pt x="26660" y="30610"/>
                </a:lnTo>
                <a:lnTo>
                  <a:pt x="26840" y="30730"/>
                </a:lnTo>
                <a:lnTo>
                  <a:pt x="26950" y="30780"/>
                </a:lnTo>
                <a:lnTo>
                  <a:pt x="27010" y="30770"/>
                </a:lnTo>
                <a:lnTo>
                  <a:pt x="27050" y="30780"/>
                </a:lnTo>
                <a:lnTo>
                  <a:pt x="27150" y="30770"/>
                </a:lnTo>
                <a:lnTo>
                  <a:pt x="27240" y="30840"/>
                </a:lnTo>
                <a:lnTo>
                  <a:pt x="27330" y="30870"/>
                </a:lnTo>
                <a:lnTo>
                  <a:pt x="27400" y="30860"/>
                </a:lnTo>
                <a:lnTo>
                  <a:pt x="27440" y="30880"/>
                </a:lnTo>
                <a:lnTo>
                  <a:pt x="27480" y="30810"/>
                </a:lnTo>
                <a:lnTo>
                  <a:pt x="27480" y="30760"/>
                </a:lnTo>
                <a:lnTo>
                  <a:pt x="27420" y="30680"/>
                </a:lnTo>
                <a:lnTo>
                  <a:pt x="27290" y="30570"/>
                </a:lnTo>
                <a:lnTo>
                  <a:pt x="27160" y="30420"/>
                </a:lnTo>
                <a:lnTo>
                  <a:pt x="27010" y="30360"/>
                </a:lnTo>
                <a:lnTo>
                  <a:pt x="26890" y="30330"/>
                </a:lnTo>
                <a:lnTo>
                  <a:pt x="26640" y="30180"/>
                </a:lnTo>
                <a:lnTo>
                  <a:pt x="26580" y="30110"/>
                </a:lnTo>
                <a:lnTo>
                  <a:pt x="26540" y="30030"/>
                </a:lnTo>
                <a:lnTo>
                  <a:pt x="26510" y="29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