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Kashkadarya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Kashkadary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4770" y="48040"/>
                </a:moveTo>
                <a:lnTo>
                  <a:pt x="64730" y="48080"/>
                </a:lnTo>
                <a:lnTo>
                  <a:pt x="64700" y="48110"/>
                </a:lnTo>
                <a:lnTo>
                  <a:pt x="64690" y="48160"/>
                </a:lnTo>
                <a:lnTo>
                  <a:pt x="64680" y="48250"/>
                </a:lnTo>
                <a:lnTo>
                  <a:pt x="64720" y="48530"/>
                </a:lnTo>
                <a:lnTo>
                  <a:pt x="64870" y="48670"/>
                </a:lnTo>
                <a:lnTo>
                  <a:pt x="65510" y="48890"/>
                </a:lnTo>
                <a:lnTo>
                  <a:pt x="65940" y="48910"/>
                </a:lnTo>
                <a:lnTo>
                  <a:pt x="66150" y="49000"/>
                </a:lnTo>
                <a:lnTo>
                  <a:pt x="66170" y="49020"/>
                </a:lnTo>
                <a:lnTo>
                  <a:pt x="66210" y="49100"/>
                </a:lnTo>
                <a:lnTo>
                  <a:pt x="66240" y="49130"/>
                </a:lnTo>
                <a:lnTo>
                  <a:pt x="66280" y="49140"/>
                </a:lnTo>
                <a:lnTo>
                  <a:pt x="66370" y="49120"/>
                </a:lnTo>
                <a:lnTo>
                  <a:pt x="66400" y="49130"/>
                </a:lnTo>
                <a:lnTo>
                  <a:pt x="66450" y="49210"/>
                </a:lnTo>
                <a:lnTo>
                  <a:pt x="66460" y="49310"/>
                </a:lnTo>
                <a:lnTo>
                  <a:pt x="66400" y="49830"/>
                </a:lnTo>
                <a:lnTo>
                  <a:pt x="66430" y="50000"/>
                </a:lnTo>
                <a:lnTo>
                  <a:pt x="66430" y="50010"/>
                </a:lnTo>
                <a:lnTo>
                  <a:pt x="66350" y="50070"/>
                </a:lnTo>
                <a:lnTo>
                  <a:pt x="66260" y="50110"/>
                </a:lnTo>
                <a:lnTo>
                  <a:pt x="65870" y="50120"/>
                </a:lnTo>
                <a:lnTo>
                  <a:pt x="65810" y="50140"/>
                </a:lnTo>
                <a:lnTo>
                  <a:pt x="65740" y="50170"/>
                </a:lnTo>
                <a:lnTo>
                  <a:pt x="65710" y="50190"/>
                </a:lnTo>
                <a:lnTo>
                  <a:pt x="65680" y="50210"/>
                </a:lnTo>
                <a:lnTo>
                  <a:pt x="65640" y="50250"/>
                </a:lnTo>
                <a:lnTo>
                  <a:pt x="65610" y="50300"/>
                </a:lnTo>
                <a:lnTo>
                  <a:pt x="65600" y="50350"/>
                </a:lnTo>
                <a:lnTo>
                  <a:pt x="65600" y="50410"/>
                </a:lnTo>
                <a:lnTo>
                  <a:pt x="65640" y="50570"/>
                </a:lnTo>
                <a:lnTo>
                  <a:pt x="65670" y="50810"/>
                </a:lnTo>
                <a:lnTo>
                  <a:pt x="65800" y="51050"/>
                </a:lnTo>
                <a:lnTo>
                  <a:pt x="65810" y="51080"/>
                </a:lnTo>
                <a:lnTo>
                  <a:pt x="65820" y="51110"/>
                </a:lnTo>
                <a:lnTo>
                  <a:pt x="65810" y="51150"/>
                </a:lnTo>
                <a:lnTo>
                  <a:pt x="65810" y="51190"/>
                </a:lnTo>
                <a:lnTo>
                  <a:pt x="65800" y="51230"/>
                </a:lnTo>
                <a:lnTo>
                  <a:pt x="65790" y="51270"/>
                </a:lnTo>
                <a:lnTo>
                  <a:pt x="65790" y="51310"/>
                </a:lnTo>
                <a:lnTo>
                  <a:pt x="65790" y="51340"/>
                </a:lnTo>
                <a:lnTo>
                  <a:pt x="65790" y="51380"/>
                </a:lnTo>
                <a:lnTo>
                  <a:pt x="65800" y="51410"/>
                </a:lnTo>
                <a:lnTo>
                  <a:pt x="65810" y="51450"/>
                </a:lnTo>
                <a:lnTo>
                  <a:pt x="65830" y="51520"/>
                </a:lnTo>
                <a:lnTo>
                  <a:pt x="65830" y="51550"/>
                </a:lnTo>
                <a:lnTo>
                  <a:pt x="65830" y="51590"/>
                </a:lnTo>
                <a:lnTo>
                  <a:pt x="65810" y="51640"/>
                </a:lnTo>
                <a:lnTo>
                  <a:pt x="65790" y="51700"/>
                </a:lnTo>
                <a:lnTo>
                  <a:pt x="65730" y="51780"/>
                </a:lnTo>
                <a:lnTo>
                  <a:pt x="65710" y="51840"/>
                </a:lnTo>
                <a:lnTo>
                  <a:pt x="65690" y="51890"/>
                </a:lnTo>
                <a:lnTo>
                  <a:pt x="65690" y="52010"/>
                </a:lnTo>
                <a:lnTo>
                  <a:pt x="65680" y="52040"/>
                </a:lnTo>
                <a:lnTo>
                  <a:pt x="65670" y="52060"/>
                </a:lnTo>
                <a:lnTo>
                  <a:pt x="65630" y="52060"/>
                </a:lnTo>
                <a:lnTo>
                  <a:pt x="65600" y="52040"/>
                </a:lnTo>
                <a:lnTo>
                  <a:pt x="65500" y="51940"/>
                </a:lnTo>
                <a:lnTo>
                  <a:pt x="65480" y="51920"/>
                </a:lnTo>
                <a:lnTo>
                  <a:pt x="65450" y="51900"/>
                </a:lnTo>
                <a:lnTo>
                  <a:pt x="65420" y="51890"/>
                </a:lnTo>
                <a:lnTo>
                  <a:pt x="65340" y="51860"/>
                </a:lnTo>
                <a:lnTo>
                  <a:pt x="65260" y="51850"/>
                </a:lnTo>
                <a:lnTo>
                  <a:pt x="65180" y="51860"/>
                </a:lnTo>
                <a:lnTo>
                  <a:pt x="65110" y="51870"/>
                </a:lnTo>
                <a:lnTo>
                  <a:pt x="65040" y="51910"/>
                </a:lnTo>
                <a:lnTo>
                  <a:pt x="64990" y="51950"/>
                </a:lnTo>
                <a:lnTo>
                  <a:pt x="64950" y="51980"/>
                </a:lnTo>
                <a:lnTo>
                  <a:pt x="64930" y="52020"/>
                </a:lnTo>
                <a:lnTo>
                  <a:pt x="64610" y="52630"/>
                </a:lnTo>
                <a:lnTo>
                  <a:pt x="64550" y="52710"/>
                </a:lnTo>
                <a:lnTo>
                  <a:pt x="64460" y="52800"/>
                </a:lnTo>
                <a:lnTo>
                  <a:pt x="64410" y="52840"/>
                </a:lnTo>
                <a:lnTo>
                  <a:pt x="64330" y="52890"/>
                </a:lnTo>
                <a:lnTo>
                  <a:pt x="64120" y="52940"/>
                </a:lnTo>
                <a:lnTo>
                  <a:pt x="64080" y="53040"/>
                </a:lnTo>
                <a:lnTo>
                  <a:pt x="64020" y="53130"/>
                </a:lnTo>
                <a:lnTo>
                  <a:pt x="63920" y="53240"/>
                </a:lnTo>
                <a:lnTo>
                  <a:pt x="63730" y="53400"/>
                </a:lnTo>
                <a:lnTo>
                  <a:pt x="63700" y="53440"/>
                </a:lnTo>
                <a:lnTo>
                  <a:pt x="63660" y="53530"/>
                </a:lnTo>
                <a:lnTo>
                  <a:pt x="63630" y="53650"/>
                </a:lnTo>
                <a:lnTo>
                  <a:pt x="63580" y="53990"/>
                </a:lnTo>
                <a:lnTo>
                  <a:pt x="63530" y="54150"/>
                </a:lnTo>
                <a:lnTo>
                  <a:pt x="63520" y="54190"/>
                </a:lnTo>
                <a:lnTo>
                  <a:pt x="63450" y="54260"/>
                </a:lnTo>
                <a:lnTo>
                  <a:pt x="62860" y="54740"/>
                </a:lnTo>
                <a:lnTo>
                  <a:pt x="62560" y="54910"/>
                </a:lnTo>
                <a:lnTo>
                  <a:pt x="62500" y="54930"/>
                </a:lnTo>
                <a:lnTo>
                  <a:pt x="62310" y="54960"/>
                </a:lnTo>
                <a:lnTo>
                  <a:pt x="62260" y="54990"/>
                </a:lnTo>
                <a:lnTo>
                  <a:pt x="62220" y="55050"/>
                </a:lnTo>
                <a:lnTo>
                  <a:pt x="62130" y="55180"/>
                </a:lnTo>
                <a:lnTo>
                  <a:pt x="62080" y="55320"/>
                </a:lnTo>
                <a:lnTo>
                  <a:pt x="62060" y="55400"/>
                </a:lnTo>
                <a:lnTo>
                  <a:pt x="62030" y="55480"/>
                </a:lnTo>
                <a:lnTo>
                  <a:pt x="61990" y="55560"/>
                </a:lnTo>
                <a:lnTo>
                  <a:pt x="61960" y="55630"/>
                </a:lnTo>
                <a:lnTo>
                  <a:pt x="61310" y="56240"/>
                </a:lnTo>
                <a:lnTo>
                  <a:pt x="61270" y="56290"/>
                </a:lnTo>
                <a:lnTo>
                  <a:pt x="61230" y="56410"/>
                </a:lnTo>
                <a:lnTo>
                  <a:pt x="61210" y="56670"/>
                </a:lnTo>
                <a:lnTo>
                  <a:pt x="61180" y="56760"/>
                </a:lnTo>
                <a:lnTo>
                  <a:pt x="61090" y="56930"/>
                </a:lnTo>
                <a:lnTo>
                  <a:pt x="61060" y="56950"/>
                </a:lnTo>
                <a:lnTo>
                  <a:pt x="60850" y="56710"/>
                </a:lnTo>
                <a:lnTo>
                  <a:pt x="60710" y="56620"/>
                </a:lnTo>
                <a:lnTo>
                  <a:pt x="60560" y="56560"/>
                </a:lnTo>
                <a:lnTo>
                  <a:pt x="60480" y="56550"/>
                </a:lnTo>
                <a:lnTo>
                  <a:pt x="60190" y="56520"/>
                </a:lnTo>
                <a:lnTo>
                  <a:pt x="60050" y="56570"/>
                </a:lnTo>
                <a:lnTo>
                  <a:pt x="59890" y="56560"/>
                </a:lnTo>
                <a:lnTo>
                  <a:pt x="59730" y="56510"/>
                </a:lnTo>
                <a:lnTo>
                  <a:pt x="59250" y="56290"/>
                </a:lnTo>
                <a:lnTo>
                  <a:pt x="59220" y="56270"/>
                </a:lnTo>
                <a:lnTo>
                  <a:pt x="59010" y="56030"/>
                </a:lnTo>
                <a:lnTo>
                  <a:pt x="58860" y="55770"/>
                </a:lnTo>
                <a:lnTo>
                  <a:pt x="58810" y="55730"/>
                </a:lnTo>
                <a:lnTo>
                  <a:pt x="58610" y="55720"/>
                </a:lnTo>
                <a:lnTo>
                  <a:pt x="58270" y="55620"/>
                </a:lnTo>
                <a:lnTo>
                  <a:pt x="58070" y="55460"/>
                </a:lnTo>
                <a:lnTo>
                  <a:pt x="58060" y="55440"/>
                </a:lnTo>
                <a:lnTo>
                  <a:pt x="58040" y="55440"/>
                </a:lnTo>
                <a:lnTo>
                  <a:pt x="57940" y="55360"/>
                </a:lnTo>
                <a:lnTo>
                  <a:pt x="57790" y="55280"/>
                </a:lnTo>
                <a:lnTo>
                  <a:pt x="57440" y="55220"/>
                </a:lnTo>
                <a:lnTo>
                  <a:pt x="57320" y="55160"/>
                </a:lnTo>
                <a:lnTo>
                  <a:pt x="57230" y="55060"/>
                </a:lnTo>
                <a:lnTo>
                  <a:pt x="57110" y="54950"/>
                </a:lnTo>
                <a:lnTo>
                  <a:pt x="57010" y="54920"/>
                </a:lnTo>
                <a:lnTo>
                  <a:pt x="56890" y="54920"/>
                </a:lnTo>
                <a:lnTo>
                  <a:pt x="56790" y="54950"/>
                </a:lnTo>
                <a:lnTo>
                  <a:pt x="56730" y="54950"/>
                </a:lnTo>
                <a:lnTo>
                  <a:pt x="56580" y="55010"/>
                </a:lnTo>
                <a:lnTo>
                  <a:pt x="56510" y="55060"/>
                </a:lnTo>
                <a:lnTo>
                  <a:pt x="56420" y="55060"/>
                </a:lnTo>
                <a:lnTo>
                  <a:pt x="55650" y="54950"/>
                </a:lnTo>
                <a:lnTo>
                  <a:pt x="55240" y="54850"/>
                </a:lnTo>
                <a:lnTo>
                  <a:pt x="55120" y="54850"/>
                </a:lnTo>
                <a:lnTo>
                  <a:pt x="55110" y="54840"/>
                </a:lnTo>
                <a:lnTo>
                  <a:pt x="55110" y="54800"/>
                </a:lnTo>
                <a:lnTo>
                  <a:pt x="55130" y="54780"/>
                </a:lnTo>
                <a:lnTo>
                  <a:pt x="53950" y="53970"/>
                </a:lnTo>
                <a:lnTo>
                  <a:pt x="53170" y="53410"/>
                </a:lnTo>
                <a:lnTo>
                  <a:pt x="53090" y="53290"/>
                </a:lnTo>
                <a:lnTo>
                  <a:pt x="52460" y="52710"/>
                </a:lnTo>
                <a:lnTo>
                  <a:pt x="52430" y="52700"/>
                </a:lnTo>
                <a:lnTo>
                  <a:pt x="52240" y="52670"/>
                </a:lnTo>
                <a:lnTo>
                  <a:pt x="52140" y="52600"/>
                </a:lnTo>
                <a:lnTo>
                  <a:pt x="52070" y="52570"/>
                </a:lnTo>
                <a:lnTo>
                  <a:pt x="51790" y="52350"/>
                </a:lnTo>
                <a:lnTo>
                  <a:pt x="51710" y="52270"/>
                </a:lnTo>
                <a:lnTo>
                  <a:pt x="51530" y="52200"/>
                </a:lnTo>
                <a:lnTo>
                  <a:pt x="51310" y="52190"/>
                </a:lnTo>
                <a:lnTo>
                  <a:pt x="51190" y="52100"/>
                </a:lnTo>
                <a:lnTo>
                  <a:pt x="51120" y="52010"/>
                </a:lnTo>
                <a:lnTo>
                  <a:pt x="50760" y="51720"/>
                </a:lnTo>
                <a:lnTo>
                  <a:pt x="50670" y="51690"/>
                </a:lnTo>
                <a:lnTo>
                  <a:pt x="50590" y="51630"/>
                </a:lnTo>
                <a:lnTo>
                  <a:pt x="50480" y="51590"/>
                </a:lnTo>
                <a:lnTo>
                  <a:pt x="49740" y="51070"/>
                </a:lnTo>
                <a:lnTo>
                  <a:pt x="49000" y="50340"/>
                </a:lnTo>
                <a:lnTo>
                  <a:pt x="49470" y="49820"/>
                </a:lnTo>
                <a:lnTo>
                  <a:pt x="49720" y="49650"/>
                </a:lnTo>
                <a:lnTo>
                  <a:pt x="50450" y="49350"/>
                </a:lnTo>
                <a:lnTo>
                  <a:pt x="50740" y="49250"/>
                </a:lnTo>
                <a:lnTo>
                  <a:pt x="51620" y="48930"/>
                </a:lnTo>
                <a:lnTo>
                  <a:pt x="51650" y="48910"/>
                </a:lnTo>
                <a:lnTo>
                  <a:pt x="51670" y="48880"/>
                </a:lnTo>
                <a:lnTo>
                  <a:pt x="51690" y="48820"/>
                </a:lnTo>
                <a:lnTo>
                  <a:pt x="51680" y="48790"/>
                </a:lnTo>
                <a:lnTo>
                  <a:pt x="51670" y="48750"/>
                </a:lnTo>
                <a:lnTo>
                  <a:pt x="51650" y="48720"/>
                </a:lnTo>
                <a:lnTo>
                  <a:pt x="51480" y="48520"/>
                </a:lnTo>
                <a:lnTo>
                  <a:pt x="51440" y="48460"/>
                </a:lnTo>
                <a:lnTo>
                  <a:pt x="51420" y="48400"/>
                </a:lnTo>
                <a:lnTo>
                  <a:pt x="51410" y="48370"/>
                </a:lnTo>
                <a:lnTo>
                  <a:pt x="51400" y="48340"/>
                </a:lnTo>
                <a:lnTo>
                  <a:pt x="51400" y="48300"/>
                </a:lnTo>
                <a:lnTo>
                  <a:pt x="51410" y="48260"/>
                </a:lnTo>
                <a:lnTo>
                  <a:pt x="51440" y="48210"/>
                </a:lnTo>
                <a:lnTo>
                  <a:pt x="51490" y="48140"/>
                </a:lnTo>
                <a:lnTo>
                  <a:pt x="51900" y="47700"/>
                </a:lnTo>
                <a:lnTo>
                  <a:pt x="51930" y="47670"/>
                </a:lnTo>
                <a:lnTo>
                  <a:pt x="51970" y="47650"/>
                </a:lnTo>
                <a:lnTo>
                  <a:pt x="52030" y="47640"/>
                </a:lnTo>
                <a:lnTo>
                  <a:pt x="52080" y="47650"/>
                </a:lnTo>
                <a:lnTo>
                  <a:pt x="52140" y="47630"/>
                </a:lnTo>
                <a:lnTo>
                  <a:pt x="52210" y="47570"/>
                </a:lnTo>
                <a:lnTo>
                  <a:pt x="52740" y="47040"/>
                </a:lnTo>
                <a:lnTo>
                  <a:pt x="52990" y="46850"/>
                </a:lnTo>
                <a:lnTo>
                  <a:pt x="53510" y="46730"/>
                </a:lnTo>
                <a:lnTo>
                  <a:pt x="53620" y="46660"/>
                </a:lnTo>
                <a:lnTo>
                  <a:pt x="55880" y="46720"/>
                </a:lnTo>
                <a:lnTo>
                  <a:pt x="55940" y="46700"/>
                </a:lnTo>
                <a:lnTo>
                  <a:pt x="56060" y="46640"/>
                </a:lnTo>
                <a:lnTo>
                  <a:pt x="56170" y="46560"/>
                </a:lnTo>
                <a:lnTo>
                  <a:pt x="56190" y="46530"/>
                </a:lnTo>
                <a:lnTo>
                  <a:pt x="56210" y="46500"/>
                </a:lnTo>
                <a:lnTo>
                  <a:pt x="56220" y="46470"/>
                </a:lnTo>
                <a:lnTo>
                  <a:pt x="56220" y="46430"/>
                </a:lnTo>
                <a:lnTo>
                  <a:pt x="56210" y="46330"/>
                </a:lnTo>
                <a:lnTo>
                  <a:pt x="56220" y="46290"/>
                </a:lnTo>
                <a:lnTo>
                  <a:pt x="56230" y="46260"/>
                </a:lnTo>
                <a:lnTo>
                  <a:pt x="56270" y="46230"/>
                </a:lnTo>
                <a:lnTo>
                  <a:pt x="56330" y="46220"/>
                </a:lnTo>
                <a:lnTo>
                  <a:pt x="56500" y="46220"/>
                </a:lnTo>
                <a:lnTo>
                  <a:pt x="56550" y="46230"/>
                </a:lnTo>
                <a:lnTo>
                  <a:pt x="56580" y="46240"/>
                </a:lnTo>
                <a:lnTo>
                  <a:pt x="56610" y="46260"/>
                </a:lnTo>
                <a:lnTo>
                  <a:pt x="56630" y="46280"/>
                </a:lnTo>
                <a:lnTo>
                  <a:pt x="56650" y="46310"/>
                </a:lnTo>
                <a:lnTo>
                  <a:pt x="56660" y="46340"/>
                </a:lnTo>
                <a:lnTo>
                  <a:pt x="56720" y="46560"/>
                </a:lnTo>
                <a:lnTo>
                  <a:pt x="56730" y="46600"/>
                </a:lnTo>
                <a:lnTo>
                  <a:pt x="56760" y="46650"/>
                </a:lnTo>
                <a:lnTo>
                  <a:pt x="56820" y="46730"/>
                </a:lnTo>
                <a:lnTo>
                  <a:pt x="57090" y="47010"/>
                </a:lnTo>
                <a:lnTo>
                  <a:pt x="57250" y="47110"/>
                </a:lnTo>
                <a:lnTo>
                  <a:pt x="57390" y="47220"/>
                </a:lnTo>
                <a:lnTo>
                  <a:pt x="57400" y="47250"/>
                </a:lnTo>
                <a:lnTo>
                  <a:pt x="57420" y="47290"/>
                </a:lnTo>
                <a:lnTo>
                  <a:pt x="57420" y="47400"/>
                </a:lnTo>
                <a:lnTo>
                  <a:pt x="57410" y="47500"/>
                </a:lnTo>
                <a:lnTo>
                  <a:pt x="57410" y="47550"/>
                </a:lnTo>
                <a:lnTo>
                  <a:pt x="57420" y="47600"/>
                </a:lnTo>
                <a:lnTo>
                  <a:pt x="57430" y="47680"/>
                </a:lnTo>
                <a:lnTo>
                  <a:pt x="57450" y="47720"/>
                </a:lnTo>
                <a:lnTo>
                  <a:pt x="57490" y="47750"/>
                </a:lnTo>
                <a:lnTo>
                  <a:pt x="57840" y="47840"/>
                </a:lnTo>
                <a:lnTo>
                  <a:pt x="58030" y="47840"/>
                </a:lnTo>
                <a:lnTo>
                  <a:pt x="58110" y="47820"/>
                </a:lnTo>
                <a:lnTo>
                  <a:pt x="58230" y="47740"/>
                </a:lnTo>
                <a:lnTo>
                  <a:pt x="58730" y="47490"/>
                </a:lnTo>
                <a:lnTo>
                  <a:pt x="58760" y="47490"/>
                </a:lnTo>
                <a:lnTo>
                  <a:pt x="59520" y="47310"/>
                </a:lnTo>
                <a:lnTo>
                  <a:pt x="59620" y="47310"/>
                </a:lnTo>
                <a:lnTo>
                  <a:pt x="59760" y="47390"/>
                </a:lnTo>
                <a:lnTo>
                  <a:pt x="60070" y="47640"/>
                </a:lnTo>
                <a:lnTo>
                  <a:pt x="60160" y="47690"/>
                </a:lnTo>
                <a:lnTo>
                  <a:pt x="60230" y="47710"/>
                </a:lnTo>
                <a:lnTo>
                  <a:pt x="60270" y="47700"/>
                </a:lnTo>
                <a:lnTo>
                  <a:pt x="60670" y="47540"/>
                </a:lnTo>
                <a:lnTo>
                  <a:pt x="60720" y="47490"/>
                </a:lnTo>
                <a:lnTo>
                  <a:pt x="60890" y="47230"/>
                </a:lnTo>
                <a:lnTo>
                  <a:pt x="60920" y="47190"/>
                </a:lnTo>
                <a:lnTo>
                  <a:pt x="60960" y="47160"/>
                </a:lnTo>
                <a:lnTo>
                  <a:pt x="61050" y="47110"/>
                </a:lnTo>
                <a:lnTo>
                  <a:pt x="61140" y="47080"/>
                </a:lnTo>
                <a:lnTo>
                  <a:pt x="61210" y="47080"/>
                </a:lnTo>
                <a:lnTo>
                  <a:pt x="61630" y="47150"/>
                </a:lnTo>
                <a:lnTo>
                  <a:pt x="62080" y="47240"/>
                </a:lnTo>
                <a:lnTo>
                  <a:pt x="62190" y="47260"/>
                </a:lnTo>
                <a:lnTo>
                  <a:pt x="62300" y="47460"/>
                </a:lnTo>
                <a:lnTo>
                  <a:pt x="62320" y="47560"/>
                </a:lnTo>
                <a:lnTo>
                  <a:pt x="62290" y="47750"/>
                </a:lnTo>
                <a:lnTo>
                  <a:pt x="62280" y="47850"/>
                </a:lnTo>
                <a:lnTo>
                  <a:pt x="62280" y="47910"/>
                </a:lnTo>
                <a:lnTo>
                  <a:pt x="62300" y="47950"/>
                </a:lnTo>
                <a:lnTo>
                  <a:pt x="62330" y="47970"/>
                </a:lnTo>
                <a:lnTo>
                  <a:pt x="62370" y="47990"/>
                </a:lnTo>
                <a:lnTo>
                  <a:pt x="62410" y="48000"/>
                </a:lnTo>
                <a:lnTo>
                  <a:pt x="62480" y="48020"/>
                </a:lnTo>
                <a:lnTo>
                  <a:pt x="63070" y="48000"/>
                </a:lnTo>
                <a:lnTo>
                  <a:pt x="63130" y="47980"/>
                </a:lnTo>
                <a:lnTo>
                  <a:pt x="63160" y="47970"/>
                </a:lnTo>
                <a:lnTo>
                  <a:pt x="63190" y="47950"/>
                </a:lnTo>
                <a:lnTo>
                  <a:pt x="63210" y="47920"/>
                </a:lnTo>
                <a:lnTo>
                  <a:pt x="63220" y="47880"/>
                </a:lnTo>
                <a:lnTo>
                  <a:pt x="63220" y="47850"/>
                </a:lnTo>
                <a:lnTo>
                  <a:pt x="63220" y="47810"/>
                </a:lnTo>
                <a:lnTo>
                  <a:pt x="63210" y="47740"/>
                </a:lnTo>
                <a:lnTo>
                  <a:pt x="63220" y="47710"/>
                </a:lnTo>
                <a:lnTo>
                  <a:pt x="63500" y="47720"/>
                </a:lnTo>
                <a:lnTo>
                  <a:pt x="64770" y="4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