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Karakalpakstan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Karakalpakstan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36510" y="18420"/>
                </a:moveTo>
                <a:lnTo>
                  <a:pt x="37070" y="19390"/>
                </a:lnTo>
                <a:lnTo>
                  <a:pt x="37340" y="19630"/>
                </a:lnTo>
                <a:lnTo>
                  <a:pt x="38770" y="20030"/>
                </a:lnTo>
                <a:lnTo>
                  <a:pt x="38850" y="20080"/>
                </a:lnTo>
                <a:lnTo>
                  <a:pt x="38850" y="20150"/>
                </a:lnTo>
                <a:lnTo>
                  <a:pt x="38820" y="20240"/>
                </a:lnTo>
                <a:lnTo>
                  <a:pt x="37380" y="22970"/>
                </a:lnTo>
                <a:lnTo>
                  <a:pt x="36020" y="25580"/>
                </a:lnTo>
                <a:lnTo>
                  <a:pt x="35730" y="26270"/>
                </a:lnTo>
                <a:lnTo>
                  <a:pt x="35610" y="27750"/>
                </a:lnTo>
                <a:lnTo>
                  <a:pt x="35610" y="27840"/>
                </a:lnTo>
                <a:lnTo>
                  <a:pt x="35620" y="27910"/>
                </a:lnTo>
                <a:lnTo>
                  <a:pt x="36230" y="29030"/>
                </a:lnTo>
                <a:lnTo>
                  <a:pt x="36330" y="29250"/>
                </a:lnTo>
                <a:lnTo>
                  <a:pt x="36310" y="29290"/>
                </a:lnTo>
                <a:lnTo>
                  <a:pt x="36250" y="29360"/>
                </a:lnTo>
                <a:lnTo>
                  <a:pt x="35110" y="30000"/>
                </a:lnTo>
                <a:lnTo>
                  <a:pt x="34990" y="30100"/>
                </a:lnTo>
                <a:lnTo>
                  <a:pt x="35000" y="30190"/>
                </a:lnTo>
                <a:lnTo>
                  <a:pt x="35040" y="30290"/>
                </a:lnTo>
                <a:lnTo>
                  <a:pt x="37310" y="33420"/>
                </a:lnTo>
                <a:lnTo>
                  <a:pt x="38820" y="35520"/>
                </a:lnTo>
                <a:lnTo>
                  <a:pt x="38820" y="35620"/>
                </a:lnTo>
                <a:lnTo>
                  <a:pt x="37630" y="36190"/>
                </a:lnTo>
                <a:lnTo>
                  <a:pt x="37350" y="36280"/>
                </a:lnTo>
                <a:lnTo>
                  <a:pt x="37270" y="36260"/>
                </a:lnTo>
                <a:lnTo>
                  <a:pt x="37190" y="36220"/>
                </a:lnTo>
                <a:lnTo>
                  <a:pt x="37170" y="36190"/>
                </a:lnTo>
                <a:lnTo>
                  <a:pt x="36540" y="35180"/>
                </a:lnTo>
                <a:lnTo>
                  <a:pt x="35630" y="34180"/>
                </a:lnTo>
                <a:lnTo>
                  <a:pt x="35320" y="33940"/>
                </a:lnTo>
                <a:lnTo>
                  <a:pt x="35080" y="33800"/>
                </a:lnTo>
                <a:lnTo>
                  <a:pt x="34830" y="33690"/>
                </a:lnTo>
                <a:lnTo>
                  <a:pt x="33810" y="33440"/>
                </a:lnTo>
                <a:lnTo>
                  <a:pt x="33530" y="33440"/>
                </a:lnTo>
                <a:lnTo>
                  <a:pt x="33420" y="33460"/>
                </a:lnTo>
                <a:lnTo>
                  <a:pt x="33320" y="33510"/>
                </a:lnTo>
                <a:lnTo>
                  <a:pt x="33240" y="33580"/>
                </a:lnTo>
                <a:lnTo>
                  <a:pt x="33160" y="33680"/>
                </a:lnTo>
                <a:lnTo>
                  <a:pt x="32950" y="34090"/>
                </a:lnTo>
                <a:lnTo>
                  <a:pt x="32860" y="34160"/>
                </a:lnTo>
                <a:lnTo>
                  <a:pt x="32720" y="34170"/>
                </a:lnTo>
                <a:lnTo>
                  <a:pt x="32590" y="34120"/>
                </a:lnTo>
                <a:lnTo>
                  <a:pt x="32560" y="34100"/>
                </a:lnTo>
                <a:lnTo>
                  <a:pt x="32480" y="34060"/>
                </a:lnTo>
                <a:lnTo>
                  <a:pt x="32420" y="33850"/>
                </a:lnTo>
                <a:lnTo>
                  <a:pt x="32350" y="33750"/>
                </a:lnTo>
                <a:lnTo>
                  <a:pt x="32070" y="33440"/>
                </a:lnTo>
                <a:lnTo>
                  <a:pt x="31970" y="33380"/>
                </a:lnTo>
                <a:lnTo>
                  <a:pt x="31660" y="33320"/>
                </a:lnTo>
                <a:lnTo>
                  <a:pt x="31540" y="33270"/>
                </a:lnTo>
                <a:lnTo>
                  <a:pt x="31380" y="33120"/>
                </a:lnTo>
                <a:lnTo>
                  <a:pt x="31190" y="32910"/>
                </a:lnTo>
                <a:lnTo>
                  <a:pt x="31130" y="32870"/>
                </a:lnTo>
                <a:lnTo>
                  <a:pt x="31060" y="32840"/>
                </a:lnTo>
                <a:lnTo>
                  <a:pt x="30920" y="32810"/>
                </a:lnTo>
                <a:lnTo>
                  <a:pt x="29670" y="31670"/>
                </a:lnTo>
                <a:lnTo>
                  <a:pt x="29500" y="31480"/>
                </a:lnTo>
                <a:lnTo>
                  <a:pt x="29360" y="31230"/>
                </a:lnTo>
                <a:lnTo>
                  <a:pt x="29270" y="30950"/>
                </a:lnTo>
                <a:lnTo>
                  <a:pt x="29210" y="30840"/>
                </a:lnTo>
                <a:lnTo>
                  <a:pt x="29130" y="30790"/>
                </a:lnTo>
                <a:lnTo>
                  <a:pt x="28870" y="30780"/>
                </a:lnTo>
                <a:lnTo>
                  <a:pt x="28760" y="30750"/>
                </a:lnTo>
                <a:lnTo>
                  <a:pt x="28670" y="30690"/>
                </a:lnTo>
                <a:lnTo>
                  <a:pt x="28590" y="30600"/>
                </a:lnTo>
                <a:lnTo>
                  <a:pt x="28450" y="30330"/>
                </a:lnTo>
                <a:lnTo>
                  <a:pt x="28390" y="30150"/>
                </a:lnTo>
                <a:lnTo>
                  <a:pt x="28240" y="29930"/>
                </a:lnTo>
                <a:lnTo>
                  <a:pt x="28200" y="29810"/>
                </a:lnTo>
                <a:lnTo>
                  <a:pt x="28200" y="29490"/>
                </a:lnTo>
                <a:lnTo>
                  <a:pt x="28190" y="29340"/>
                </a:lnTo>
                <a:lnTo>
                  <a:pt x="28110" y="29280"/>
                </a:lnTo>
                <a:lnTo>
                  <a:pt x="27850" y="29250"/>
                </a:lnTo>
                <a:lnTo>
                  <a:pt x="27580" y="29190"/>
                </a:lnTo>
                <a:lnTo>
                  <a:pt x="27530" y="29160"/>
                </a:lnTo>
                <a:lnTo>
                  <a:pt x="27410" y="29070"/>
                </a:lnTo>
                <a:lnTo>
                  <a:pt x="27330" y="29080"/>
                </a:lnTo>
                <a:lnTo>
                  <a:pt x="27300" y="29100"/>
                </a:lnTo>
                <a:lnTo>
                  <a:pt x="27190" y="29190"/>
                </a:lnTo>
                <a:lnTo>
                  <a:pt x="26920" y="29380"/>
                </a:lnTo>
                <a:lnTo>
                  <a:pt x="26810" y="29430"/>
                </a:lnTo>
                <a:lnTo>
                  <a:pt x="26670" y="29430"/>
                </a:lnTo>
                <a:lnTo>
                  <a:pt x="26590" y="29450"/>
                </a:lnTo>
                <a:lnTo>
                  <a:pt x="26550" y="29480"/>
                </a:lnTo>
                <a:lnTo>
                  <a:pt x="26540" y="29510"/>
                </a:lnTo>
                <a:lnTo>
                  <a:pt x="26540" y="29540"/>
                </a:lnTo>
                <a:lnTo>
                  <a:pt x="26550" y="29570"/>
                </a:lnTo>
                <a:lnTo>
                  <a:pt x="26620" y="29700"/>
                </a:lnTo>
                <a:lnTo>
                  <a:pt x="26630" y="29770"/>
                </a:lnTo>
                <a:lnTo>
                  <a:pt x="26560" y="29930"/>
                </a:lnTo>
                <a:lnTo>
                  <a:pt x="26510" y="29990"/>
                </a:lnTo>
                <a:lnTo>
                  <a:pt x="26500" y="30000"/>
                </a:lnTo>
                <a:lnTo>
                  <a:pt x="26460" y="29940"/>
                </a:lnTo>
                <a:lnTo>
                  <a:pt x="26380" y="29820"/>
                </a:lnTo>
                <a:lnTo>
                  <a:pt x="26220" y="29680"/>
                </a:lnTo>
                <a:lnTo>
                  <a:pt x="25920" y="29570"/>
                </a:lnTo>
                <a:lnTo>
                  <a:pt x="25680" y="29480"/>
                </a:lnTo>
                <a:lnTo>
                  <a:pt x="25670" y="29470"/>
                </a:lnTo>
                <a:lnTo>
                  <a:pt x="25570" y="29470"/>
                </a:lnTo>
                <a:lnTo>
                  <a:pt x="25390" y="29480"/>
                </a:lnTo>
                <a:lnTo>
                  <a:pt x="25320" y="29450"/>
                </a:lnTo>
                <a:lnTo>
                  <a:pt x="25260" y="29350"/>
                </a:lnTo>
                <a:lnTo>
                  <a:pt x="25270" y="29250"/>
                </a:lnTo>
                <a:lnTo>
                  <a:pt x="25330" y="29180"/>
                </a:lnTo>
                <a:lnTo>
                  <a:pt x="25420" y="29150"/>
                </a:lnTo>
                <a:lnTo>
                  <a:pt x="25740" y="29030"/>
                </a:lnTo>
                <a:lnTo>
                  <a:pt x="25720" y="28750"/>
                </a:lnTo>
                <a:lnTo>
                  <a:pt x="25620" y="28400"/>
                </a:lnTo>
                <a:lnTo>
                  <a:pt x="25640" y="28220"/>
                </a:lnTo>
                <a:lnTo>
                  <a:pt x="25670" y="28070"/>
                </a:lnTo>
                <a:lnTo>
                  <a:pt x="25750" y="28000"/>
                </a:lnTo>
                <a:lnTo>
                  <a:pt x="25860" y="27960"/>
                </a:lnTo>
                <a:lnTo>
                  <a:pt x="25950" y="27890"/>
                </a:lnTo>
                <a:lnTo>
                  <a:pt x="25970" y="27770"/>
                </a:lnTo>
                <a:lnTo>
                  <a:pt x="25900" y="27680"/>
                </a:lnTo>
                <a:lnTo>
                  <a:pt x="25820" y="27630"/>
                </a:lnTo>
                <a:lnTo>
                  <a:pt x="25780" y="27610"/>
                </a:lnTo>
                <a:lnTo>
                  <a:pt x="25730" y="27590"/>
                </a:lnTo>
                <a:lnTo>
                  <a:pt x="25690" y="27570"/>
                </a:lnTo>
                <a:lnTo>
                  <a:pt x="25540" y="27520"/>
                </a:lnTo>
                <a:lnTo>
                  <a:pt x="25360" y="27350"/>
                </a:lnTo>
                <a:lnTo>
                  <a:pt x="25210" y="27120"/>
                </a:lnTo>
                <a:lnTo>
                  <a:pt x="25200" y="27110"/>
                </a:lnTo>
                <a:lnTo>
                  <a:pt x="25190" y="27090"/>
                </a:lnTo>
                <a:lnTo>
                  <a:pt x="25040" y="26930"/>
                </a:lnTo>
                <a:lnTo>
                  <a:pt x="24800" y="26900"/>
                </a:lnTo>
                <a:lnTo>
                  <a:pt x="24570" y="26930"/>
                </a:lnTo>
                <a:lnTo>
                  <a:pt x="24110" y="26890"/>
                </a:lnTo>
                <a:lnTo>
                  <a:pt x="23370" y="27010"/>
                </a:lnTo>
                <a:lnTo>
                  <a:pt x="23280" y="27020"/>
                </a:lnTo>
                <a:lnTo>
                  <a:pt x="23260" y="27020"/>
                </a:lnTo>
                <a:lnTo>
                  <a:pt x="23200" y="27030"/>
                </a:lnTo>
                <a:lnTo>
                  <a:pt x="23190" y="27030"/>
                </a:lnTo>
                <a:lnTo>
                  <a:pt x="22990" y="27060"/>
                </a:lnTo>
                <a:lnTo>
                  <a:pt x="22710" y="27060"/>
                </a:lnTo>
                <a:lnTo>
                  <a:pt x="22580" y="27010"/>
                </a:lnTo>
                <a:lnTo>
                  <a:pt x="22370" y="26780"/>
                </a:lnTo>
                <a:lnTo>
                  <a:pt x="22240" y="26730"/>
                </a:lnTo>
                <a:lnTo>
                  <a:pt x="21970" y="26700"/>
                </a:lnTo>
                <a:lnTo>
                  <a:pt x="21820" y="26620"/>
                </a:lnTo>
                <a:lnTo>
                  <a:pt x="21750" y="26490"/>
                </a:lnTo>
                <a:lnTo>
                  <a:pt x="21690" y="25940"/>
                </a:lnTo>
                <a:lnTo>
                  <a:pt x="21640" y="25810"/>
                </a:lnTo>
                <a:lnTo>
                  <a:pt x="21560" y="25690"/>
                </a:lnTo>
                <a:lnTo>
                  <a:pt x="21230" y="25330"/>
                </a:lnTo>
                <a:lnTo>
                  <a:pt x="21220" y="25330"/>
                </a:lnTo>
                <a:lnTo>
                  <a:pt x="21100" y="25250"/>
                </a:lnTo>
                <a:lnTo>
                  <a:pt x="20960" y="25270"/>
                </a:lnTo>
                <a:lnTo>
                  <a:pt x="20810" y="25340"/>
                </a:lnTo>
                <a:lnTo>
                  <a:pt x="20790" y="25350"/>
                </a:lnTo>
                <a:lnTo>
                  <a:pt x="20660" y="25380"/>
                </a:lnTo>
                <a:lnTo>
                  <a:pt x="20500" y="25390"/>
                </a:lnTo>
                <a:lnTo>
                  <a:pt x="20260" y="25350"/>
                </a:lnTo>
                <a:lnTo>
                  <a:pt x="19890" y="25180"/>
                </a:lnTo>
                <a:lnTo>
                  <a:pt x="19540" y="24850"/>
                </a:lnTo>
                <a:lnTo>
                  <a:pt x="18450" y="23560"/>
                </a:lnTo>
                <a:lnTo>
                  <a:pt x="18400" y="23500"/>
                </a:lnTo>
                <a:lnTo>
                  <a:pt x="18270" y="23430"/>
                </a:lnTo>
                <a:lnTo>
                  <a:pt x="18170" y="23590"/>
                </a:lnTo>
                <a:lnTo>
                  <a:pt x="18100" y="24200"/>
                </a:lnTo>
                <a:lnTo>
                  <a:pt x="18000" y="24390"/>
                </a:lnTo>
                <a:lnTo>
                  <a:pt x="17980" y="24410"/>
                </a:lnTo>
                <a:lnTo>
                  <a:pt x="17760" y="24480"/>
                </a:lnTo>
                <a:lnTo>
                  <a:pt x="17490" y="24460"/>
                </a:lnTo>
                <a:lnTo>
                  <a:pt x="17220" y="24400"/>
                </a:lnTo>
                <a:lnTo>
                  <a:pt x="16750" y="24210"/>
                </a:lnTo>
                <a:lnTo>
                  <a:pt x="16650" y="24170"/>
                </a:lnTo>
                <a:lnTo>
                  <a:pt x="16520" y="24160"/>
                </a:lnTo>
                <a:lnTo>
                  <a:pt x="16420" y="24190"/>
                </a:lnTo>
                <a:lnTo>
                  <a:pt x="16140" y="24370"/>
                </a:lnTo>
                <a:lnTo>
                  <a:pt x="15940" y="24450"/>
                </a:lnTo>
                <a:lnTo>
                  <a:pt x="15840" y="24530"/>
                </a:lnTo>
                <a:lnTo>
                  <a:pt x="15790" y="24630"/>
                </a:lnTo>
                <a:lnTo>
                  <a:pt x="15820" y="24770"/>
                </a:lnTo>
                <a:lnTo>
                  <a:pt x="15920" y="24860"/>
                </a:lnTo>
                <a:lnTo>
                  <a:pt x="16590" y="25170"/>
                </a:lnTo>
                <a:lnTo>
                  <a:pt x="16770" y="25320"/>
                </a:lnTo>
                <a:lnTo>
                  <a:pt x="16940" y="25570"/>
                </a:lnTo>
                <a:lnTo>
                  <a:pt x="17080" y="25910"/>
                </a:lnTo>
                <a:lnTo>
                  <a:pt x="17470" y="26550"/>
                </a:lnTo>
                <a:lnTo>
                  <a:pt x="17690" y="26800"/>
                </a:lnTo>
                <a:lnTo>
                  <a:pt x="17750" y="26860"/>
                </a:lnTo>
                <a:lnTo>
                  <a:pt x="17770" y="26920"/>
                </a:lnTo>
                <a:lnTo>
                  <a:pt x="17750" y="26980"/>
                </a:lnTo>
                <a:lnTo>
                  <a:pt x="17690" y="27020"/>
                </a:lnTo>
                <a:lnTo>
                  <a:pt x="17660" y="27020"/>
                </a:lnTo>
                <a:lnTo>
                  <a:pt x="17340" y="27070"/>
                </a:lnTo>
                <a:lnTo>
                  <a:pt x="17260" y="27050"/>
                </a:lnTo>
                <a:lnTo>
                  <a:pt x="17250" y="27030"/>
                </a:lnTo>
                <a:lnTo>
                  <a:pt x="17200" y="26950"/>
                </a:lnTo>
                <a:lnTo>
                  <a:pt x="17200" y="26840"/>
                </a:lnTo>
                <a:lnTo>
                  <a:pt x="17230" y="26720"/>
                </a:lnTo>
                <a:lnTo>
                  <a:pt x="17240" y="26590"/>
                </a:lnTo>
                <a:lnTo>
                  <a:pt x="17220" y="26470"/>
                </a:lnTo>
                <a:lnTo>
                  <a:pt x="17180" y="26320"/>
                </a:lnTo>
                <a:lnTo>
                  <a:pt x="17050" y="26150"/>
                </a:lnTo>
                <a:lnTo>
                  <a:pt x="16870" y="26020"/>
                </a:lnTo>
                <a:lnTo>
                  <a:pt x="16350" y="25770"/>
                </a:lnTo>
                <a:lnTo>
                  <a:pt x="16340" y="25760"/>
                </a:lnTo>
                <a:lnTo>
                  <a:pt x="16230" y="25750"/>
                </a:lnTo>
                <a:lnTo>
                  <a:pt x="16180" y="25750"/>
                </a:lnTo>
                <a:lnTo>
                  <a:pt x="16130" y="25760"/>
                </a:lnTo>
                <a:lnTo>
                  <a:pt x="15940" y="25840"/>
                </a:lnTo>
                <a:lnTo>
                  <a:pt x="15860" y="25850"/>
                </a:lnTo>
                <a:lnTo>
                  <a:pt x="15770" y="25800"/>
                </a:lnTo>
                <a:lnTo>
                  <a:pt x="15650" y="25620"/>
                </a:lnTo>
                <a:lnTo>
                  <a:pt x="15570" y="25550"/>
                </a:lnTo>
                <a:lnTo>
                  <a:pt x="15470" y="25510"/>
                </a:lnTo>
                <a:lnTo>
                  <a:pt x="15350" y="25510"/>
                </a:lnTo>
                <a:lnTo>
                  <a:pt x="15240" y="25530"/>
                </a:lnTo>
                <a:lnTo>
                  <a:pt x="15140" y="25570"/>
                </a:lnTo>
                <a:lnTo>
                  <a:pt x="15080" y="25640"/>
                </a:lnTo>
                <a:lnTo>
                  <a:pt x="15080" y="25650"/>
                </a:lnTo>
                <a:lnTo>
                  <a:pt x="15060" y="25690"/>
                </a:lnTo>
                <a:lnTo>
                  <a:pt x="15040" y="25730"/>
                </a:lnTo>
                <a:lnTo>
                  <a:pt x="14900" y="25880"/>
                </a:lnTo>
                <a:lnTo>
                  <a:pt x="14830" y="25920"/>
                </a:lnTo>
                <a:lnTo>
                  <a:pt x="14760" y="25950"/>
                </a:lnTo>
                <a:lnTo>
                  <a:pt x="14670" y="26030"/>
                </a:lnTo>
                <a:lnTo>
                  <a:pt x="14690" y="26150"/>
                </a:lnTo>
                <a:lnTo>
                  <a:pt x="14700" y="26220"/>
                </a:lnTo>
                <a:lnTo>
                  <a:pt x="14810" y="26460"/>
                </a:lnTo>
                <a:lnTo>
                  <a:pt x="14820" y="26570"/>
                </a:lnTo>
                <a:lnTo>
                  <a:pt x="14770" y="26740"/>
                </a:lnTo>
                <a:lnTo>
                  <a:pt x="14560" y="27240"/>
                </a:lnTo>
                <a:lnTo>
                  <a:pt x="14480" y="27320"/>
                </a:lnTo>
                <a:lnTo>
                  <a:pt x="14410" y="27340"/>
                </a:lnTo>
                <a:lnTo>
                  <a:pt x="14330" y="27370"/>
                </a:lnTo>
                <a:lnTo>
                  <a:pt x="14280" y="27390"/>
                </a:lnTo>
                <a:lnTo>
                  <a:pt x="14230" y="27480"/>
                </a:lnTo>
                <a:lnTo>
                  <a:pt x="14270" y="27590"/>
                </a:lnTo>
                <a:lnTo>
                  <a:pt x="14340" y="27670"/>
                </a:lnTo>
                <a:lnTo>
                  <a:pt x="14360" y="27740"/>
                </a:lnTo>
                <a:lnTo>
                  <a:pt x="14240" y="27820"/>
                </a:lnTo>
                <a:lnTo>
                  <a:pt x="14140" y="27850"/>
                </a:lnTo>
                <a:lnTo>
                  <a:pt x="14130" y="27850"/>
                </a:lnTo>
                <a:lnTo>
                  <a:pt x="13860" y="27830"/>
                </a:lnTo>
                <a:lnTo>
                  <a:pt x="13780" y="27830"/>
                </a:lnTo>
                <a:lnTo>
                  <a:pt x="13670" y="27850"/>
                </a:lnTo>
                <a:lnTo>
                  <a:pt x="13380" y="28000"/>
                </a:lnTo>
                <a:lnTo>
                  <a:pt x="13250" y="28020"/>
                </a:lnTo>
                <a:lnTo>
                  <a:pt x="13200" y="28040"/>
                </a:lnTo>
                <a:lnTo>
                  <a:pt x="13130" y="28050"/>
                </a:lnTo>
                <a:lnTo>
                  <a:pt x="12380" y="27920"/>
                </a:lnTo>
                <a:lnTo>
                  <a:pt x="11880" y="27940"/>
                </a:lnTo>
                <a:lnTo>
                  <a:pt x="11380" y="28180"/>
                </a:lnTo>
                <a:lnTo>
                  <a:pt x="10950" y="28600"/>
                </a:lnTo>
                <a:lnTo>
                  <a:pt x="10660" y="29150"/>
                </a:lnTo>
                <a:lnTo>
                  <a:pt x="10460" y="29450"/>
                </a:lnTo>
                <a:lnTo>
                  <a:pt x="10240" y="29610"/>
                </a:lnTo>
                <a:lnTo>
                  <a:pt x="10130" y="29670"/>
                </a:lnTo>
                <a:lnTo>
                  <a:pt x="9960" y="29750"/>
                </a:lnTo>
                <a:lnTo>
                  <a:pt x="9730" y="29850"/>
                </a:lnTo>
                <a:lnTo>
                  <a:pt x="9580" y="30060"/>
                </a:lnTo>
                <a:lnTo>
                  <a:pt x="9580" y="30340"/>
                </a:lnTo>
                <a:lnTo>
                  <a:pt x="9680" y="30810"/>
                </a:lnTo>
                <a:lnTo>
                  <a:pt x="9700" y="30900"/>
                </a:lnTo>
                <a:lnTo>
                  <a:pt x="9700" y="30950"/>
                </a:lnTo>
                <a:lnTo>
                  <a:pt x="9690" y="31160"/>
                </a:lnTo>
                <a:lnTo>
                  <a:pt x="9650" y="31390"/>
                </a:lnTo>
                <a:lnTo>
                  <a:pt x="9640" y="31620"/>
                </a:lnTo>
                <a:lnTo>
                  <a:pt x="9730" y="31870"/>
                </a:lnTo>
                <a:lnTo>
                  <a:pt x="9850" y="32060"/>
                </a:lnTo>
                <a:lnTo>
                  <a:pt x="9910" y="32250"/>
                </a:lnTo>
                <a:lnTo>
                  <a:pt x="9930" y="32450"/>
                </a:lnTo>
                <a:lnTo>
                  <a:pt x="9930" y="32700"/>
                </a:lnTo>
                <a:lnTo>
                  <a:pt x="9950" y="32900"/>
                </a:lnTo>
                <a:lnTo>
                  <a:pt x="10020" y="33100"/>
                </a:lnTo>
                <a:lnTo>
                  <a:pt x="10040" y="33130"/>
                </a:lnTo>
                <a:lnTo>
                  <a:pt x="10130" y="33270"/>
                </a:lnTo>
                <a:lnTo>
                  <a:pt x="10240" y="33400"/>
                </a:lnTo>
                <a:lnTo>
                  <a:pt x="10320" y="33460"/>
                </a:lnTo>
                <a:lnTo>
                  <a:pt x="10400" y="33500"/>
                </a:lnTo>
                <a:lnTo>
                  <a:pt x="10500" y="33520"/>
                </a:lnTo>
                <a:lnTo>
                  <a:pt x="10660" y="33560"/>
                </a:lnTo>
                <a:lnTo>
                  <a:pt x="10690" y="33580"/>
                </a:lnTo>
                <a:lnTo>
                  <a:pt x="10700" y="33590"/>
                </a:lnTo>
                <a:lnTo>
                  <a:pt x="10690" y="33640"/>
                </a:lnTo>
                <a:lnTo>
                  <a:pt x="10630" y="33710"/>
                </a:lnTo>
                <a:lnTo>
                  <a:pt x="10520" y="33790"/>
                </a:lnTo>
                <a:lnTo>
                  <a:pt x="10270" y="33920"/>
                </a:lnTo>
                <a:lnTo>
                  <a:pt x="10170" y="34040"/>
                </a:lnTo>
                <a:lnTo>
                  <a:pt x="10010" y="34340"/>
                </a:lnTo>
                <a:lnTo>
                  <a:pt x="9950" y="34370"/>
                </a:lnTo>
                <a:lnTo>
                  <a:pt x="9900" y="34400"/>
                </a:lnTo>
                <a:lnTo>
                  <a:pt x="9420" y="34300"/>
                </a:lnTo>
                <a:lnTo>
                  <a:pt x="9250" y="34260"/>
                </a:lnTo>
                <a:lnTo>
                  <a:pt x="8750" y="34160"/>
                </a:lnTo>
                <a:lnTo>
                  <a:pt x="7570" y="34090"/>
                </a:lnTo>
                <a:lnTo>
                  <a:pt x="7380" y="34080"/>
                </a:lnTo>
                <a:lnTo>
                  <a:pt x="6280" y="34020"/>
                </a:lnTo>
                <a:lnTo>
                  <a:pt x="5290" y="33970"/>
                </a:lnTo>
                <a:lnTo>
                  <a:pt x="4720" y="33940"/>
                </a:lnTo>
                <a:lnTo>
                  <a:pt x="4550" y="33930"/>
                </a:lnTo>
                <a:lnTo>
                  <a:pt x="4550" y="33900"/>
                </a:lnTo>
                <a:lnTo>
                  <a:pt x="4550" y="17500"/>
                </a:lnTo>
                <a:lnTo>
                  <a:pt x="4550" y="11570"/>
                </a:lnTo>
                <a:lnTo>
                  <a:pt x="4550" y="7170"/>
                </a:lnTo>
                <a:lnTo>
                  <a:pt x="8230" y="5990"/>
                </a:lnTo>
                <a:lnTo>
                  <a:pt x="9730" y="5500"/>
                </a:lnTo>
                <a:lnTo>
                  <a:pt x="12580" y="4580"/>
                </a:lnTo>
                <a:lnTo>
                  <a:pt x="13050" y="4440"/>
                </a:lnTo>
                <a:lnTo>
                  <a:pt x="13710" y="4230"/>
                </a:lnTo>
                <a:lnTo>
                  <a:pt x="14370" y="4030"/>
                </a:lnTo>
                <a:lnTo>
                  <a:pt x="15040" y="3830"/>
                </a:lnTo>
                <a:lnTo>
                  <a:pt x="15340" y="3730"/>
                </a:lnTo>
                <a:lnTo>
                  <a:pt x="15650" y="3640"/>
                </a:lnTo>
                <a:lnTo>
                  <a:pt x="15950" y="3550"/>
                </a:lnTo>
                <a:lnTo>
                  <a:pt x="16260" y="3460"/>
                </a:lnTo>
                <a:lnTo>
                  <a:pt x="16580" y="3370"/>
                </a:lnTo>
                <a:lnTo>
                  <a:pt x="16900" y="3270"/>
                </a:lnTo>
                <a:lnTo>
                  <a:pt x="17220" y="3180"/>
                </a:lnTo>
                <a:lnTo>
                  <a:pt x="17540" y="3090"/>
                </a:lnTo>
                <a:lnTo>
                  <a:pt x="17970" y="2960"/>
                </a:lnTo>
                <a:lnTo>
                  <a:pt x="18090" y="2980"/>
                </a:lnTo>
                <a:lnTo>
                  <a:pt x="18240" y="3040"/>
                </a:lnTo>
                <a:lnTo>
                  <a:pt x="18270" y="3060"/>
                </a:lnTo>
                <a:lnTo>
                  <a:pt x="18230" y="3120"/>
                </a:lnTo>
                <a:lnTo>
                  <a:pt x="18190" y="3170"/>
                </a:lnTo>
                <a:lnTo>
                  <a:pt x="18180" y="3230"/>
                </a:lnTo>
                <a:lnTo>
                  <a:pt x="18170" y="3350"/>
                </a:lnTo>
                <a:lnTo>
                  <a:pt x="18140" y="3490"/>
                </a:lnTo>
                <a:lnTo>
                  <a:pt x="18110" y="3560"/>
                </a:lnTo>
                <a:lnTo>
                  <a:pt x="18090" y="3630"/>
                </a:lnTo>
                <a:lnTo>
                  <a:pt x="18080" y="3680"/>
                </a:lnTo>
                <a:lnTo>
                  <a:pt x="18080" y="3790"/>
                </a:lnTo>
                <a:lnTo>
                  <a:pt x="18060" y="3920"/>
                </a:lnTo>
                <a:lnTo>
                  <a:pt x="18060" y="3980"/>
                </a:lnTo>
                <a:lnTo>
                  <a:pt x="18060" y="3990"/>
                </a:lnTo>
                <a:lnTo>
                  <a:pt x="18060" y="4110"/>
                </a:lnTo>
                <a:lnTo>
                  <a:pt x="18050" y="4140"/>
                </a:lnTo>
                <a:lnTo>
                  <a:pt x="17970" y="4200"/>
                </a:lnTo>
                <a:lnTo>
                  <a:pt x="17930" y="4240"/>
                </a:lnTo>
                <a:lnTo>
                  <a:pt x="17800" y="4430"/>
                </a:lnTo>
                <a:lnTo>
                  <a:pt x="17750" y="4460"/>
                </a:lnTo>
                <a:lnTo>
                  <a:pt x="17730" y="4480"/>
                </a:lnTo>
                <a:lnTo>
                  <a:pt x="17640" y="4550"/>
                </a:lnTo>
                <a:lnTo>
                  <a:pt x="17570" y="4700"/>
                </a:lnTo>
                <a:lnTo>
                  <a:pt x="17360" y="4990"/>
                </a:lnTo>
                <a:lnTo>
                  <a:pt x="17340" y="5040"/>
                </a:lnTo>
                <a:lnTo>
                  <a:pt x="17330" y="5100"/>
                </a:lnTo>
                <a:lnTo>
                  <a:pt x="17310" y="5280"/>
                </a:lnTo>
                <a:lnTo>
                  <a:pt x="17320" y="5410"/>
                </a:lnTo>
                <a:lnTo>
                  <a:pt x="17290" y="5500"/>
                </a:lnTo>
                <a:lnTo>
                  <a:pt x="17200" y="5650"/>
                </a:lnTo>
                <a:lnTo>
                  <a:pt x="17160" y="5860"/>
                </a:lnTo>
                <a:lnTo>
                  <a:pt x="17120" y="6190"/>
                </a:lnTo>
                <a:lnTo>
                  <a:pt x="17040" y="6400"/>
                </a:lnTo>
                <a:lnTo>
                  <a:pt x="16880" y="6600"/>
                </a:lnTo>
                <a:lnTo>
                  <a:pt x="16800" y="6710"/>
                </a:lnTo>
                <a:lnTo>
                  <a:pt x="16800" y="6730"/>
                </a:lnTo>
                <a:lnTo>
                  <a:pt x="16770" y="6800"/>
                </a:lnTo>
                <a:lnTo>
                  <a:pt x="16740" y="6960"/>
                </a:lnTo>
                <a:lnTo>
                  <a:pt x="16740" y="7060"/>
                </a:lnTo>
                <a:lnTo>
                  <a:pt x="16670" y="7260"/>
                </a:lnTo>
                <a:lnTo>
                  <a:pt x="16640" y="7450"/>
                </a:lnTo>
                <a:lnTo>
                  <a:pt x="16540" y="7580"/>
                </a:lnTo>
                <a:lnTo>
                  <a:pt x="16400" y="7860"/>
                </a:lnTo>
                <a:lnTo>
                  <a:pt x="16400" y="7910"/>
                </a:lnTo>
                <a:lnTo>
                  <a:pt x="16360" y="8010"/>
                </a:lnTo>
                <a:lnTo>
                  <a:pt x="16330" y="8150"/>
                </a:lnTo>
                <a:lnTo>
                  <a:pt x="16320" y="8320"/>
                </a:lnTo>
                <a:lnTo>
                  <a:pt x="16360" y="8700"/>
                </a:lnTo>
                <a:lnTo>
                  <a:pt x="16410" y="8930"/>
                </a:lnTo>
                <a:lnTo>
                  <a:pt x="16510" y="9190"/>
                </a:lnTo>
                <a:lnTo>
                  <a:pt x="16640" y="9500"/>
                </a:lnTo>
                <a:lnTo>
                  <a:pt x="16830" y="9940"/>
                </a:lnTo>
                <a:lnTo>
                  <a:pt x="16850" y="10140"/>
                </a:lnTo>
                <a:lnTo>
                  <a:pt x="16810" y="10380"/>
                </a:lnTo>
                <a:lnTo>
                  <a:pt x="16760" y="10460"/>
                </a:lnTo>
                <a:lnTo>
                  <a:pt x="16680" y="10440"/>
                </a:lnTo>
                <a:lnTo>
                  <a:pt x="16610" y="10430"/>
                </a:lnTo>
                <a:lnTo>
                  <a:pt x="16540" y="10480"/>
                </a:lnTo>
                <a:lnTo>
                  <a:pt x="16450" y="10620"/>
                </a:lnTo>
                <a:lnTo>
                  <a:pt x="16410" y="10720"/>
                </a:lnTo>
                <a:lnTo>
                  <a:pt x="16390" y="10860"/>
                </a:lnTo>
                <a:lnTo>
                  <a:pt x="16400" y="11200"/>
                </a:lnTo>
                <a:lnTo>
                  <a:pt x="16450" y="11340"/>
                </a:lnTo>
                <a:lnTo>
                  <a:pt x="16530" y="11420"/>
                </a:lnTo>
                <a:lnTo>
                  <a:pt x="16620" y="11450"/>
                </a:lnTo>
                <a:lnTo>
                  <a:pt x="16760" y="11470"/>
                </a:lnTo>
                <a:lnTo>
                  <a:pt x="16980" y="11470"/>
                </a:lnTo>
                <a:lnTo>
                  <a:pt x="17080" y="11470"/>
                </a:lnTo>
                <a:lnTo>
                  <a:pt x="17360" y="11320"/>
                </a:lnTo>
                <a:lnTo>
                  <a:pt x="17710" y="10870"/>
                </a:lnTo>
                <a:lnTo>
                  <a:pt x="17930" y="10390"/>
                </a:lnTo>
                <a:lnTo>
                  <a:pt x="18040" y="9730"/>
                </a:lnTo>
                <a:lnTo>
                  <a:pt x="18220" y="9000"/>
                </a:lnTo>
                <a:lnTo>
                  <a:pt x="18130" y="8880"/>
                </a:lnTo>
                <a:lnTo>
                  <a:pt x="18300" y="8880"/>
                </a:lnTo>
                <a:lnTo>
                  <a:pt x="18390" y="8750"/>
                </a:lnTo>
                <a:lnTo>
                  <a:pt x="18460" y="8540"/>
                </a:lnTo>
                <a:lnTo>
                  <a:pt x="18450" y="8260"/>
                </a:lnTo>
                <a:lnTo>
                  <a:pt x="18380" y="8100"/>
                </a:lnTo>
                <a:lnTo>
                  <a:pt x="18220" y="7950"/>
                </a:lnTo>
                <a:lnTo>
                  <a:pt x="18160" y="7810"/>
                </a:lnTo>
                <a:lnTo>
                  <a:pt x="18170" y="7700"/>
                </a:lnTo>
                <a:lnTo>
                  <a:pt x="18270" y="7550"/>
                </a:lnTo>
                <a:lnTo>
                  <a:pt x="18290" y="7370"/>
                </a:lnTo>
                <a:lnTo>
                  <a:pt x="18270" y="7250"/>
                </a:lnTo>
                <a:lnTo>
                  <a:pt x="18170" y="7140"/>
                </a:lnTo>
                <a:lnTo>
                  <a:pt x="18050" y="7120"/>
                </a:lnTo>
                <a:lnTo>
                  <a:pt x="18560" y="6630"/>
                </a:lnTo>
                <a:lnTo>
                  <a:pt x="18700" y="6400"/>
                </a:lnTo>
                <a:lnTo>
                  <a:pt x="18770" y="6200"/>
                </a:lnTo>
                <a:lnTo>
                  <a:pt x="18770" y="6060"/>
                </a:lnTo>
                <a:lnTo>
                  <a:pt x="18670" y="5640"/>
                </a:lnTo>
                <a:lnTo>
                  <a:pt x="18550" y="5350"/>
                </a:lnTo>
                <a:lnTo>
                  <a:pt x="18490" y="5190"/>
                </a:lnTo>
                <a:lnTo>
                  <a:pt x="18490" y="4900"/>
                </a:lnTo>
                <a:lnTo>
                  <a:pt x="18530" y="4510"/>
                </a:lnTo>
                <a:lnTo>
                  <a:pt x="18660" y="3870"/>
                </a:lnTo>
                <a:lnTo>
                  <a:pt x="18710" y="3710"/>
                </a:lnTo>
                <a:lnTo>
                  <a:pt x="18920" y="3510"/>
                </a:lnTo>
                <a:lnTo>
                  <a:pt x="19090" y="3620"/>
                </a:lnTo>
                <a:lnTo>
                  <a:pt x="19610" y="3970"/>
                </a:lnTo>
                <a:lnTo>
                  <a:pt x="20280" y="4430"/>
                </a:lnTo>
                <a:lnTo>
                  <a:pt x="20740" y="4740"/>
                </a:lnTo>
                <a:lnTo>
                  <a:pt x="21090" y="4970"/>
                </a:lnTo>
                <a:lnTo>
                  <a:pt x="22000" y="5590"/>
                </a:lnTo>
                <a:lnTo>
                  <a:pt x="22990" y="6250"/>
                </a:lnTo>
                <a:lnTo>
                  <a:pt x="23520" y="6610"/>
                </a:lnTo>
                <a:lnTo>
                  <a:pt x="29610" y="11110"/>
                </a:lnTo>
                <a:lnTo>
                  <a:pt x="30900" y="12070"/>
                </a:lnTo>
                <a:lnTo>
                  <a:pt x="31020" y="12150"/>
                </a:lnTo>
                <a:lnTo>
                  <a:pt x="31530" y="12530"/>
                </a:lnTo>
                <a:lnTo>
                  <a:pt x="31550" y="12690"/>
                </a:lnTo>
                <a:lnTo>
                  <a:pt x="31600" y="12860"/>
                </a:lnTo>
                <a:lnTo>
                  <a:pt x="31910" y="13370"/>
                </a:lnTo>
                <a:lnTo>
                  <a:pt x="32520" y="14030"/>
                </a:lnTo>
                <a:lnTo>
                  <a:pt x="32810" y="14340"/>
                </a:lnTo>
                <a:lnTo>
                  <a:pt x="33100" y="14660"/>
                </a:lnTo>
                <a:lnTo>
                  <a:pt x="33470" y="15080"/>
                </a:lnTo>
                <a:lnTo>
                  <a:pt x="33780" y="15440"/>
                </a:lnTo>
                <a:lnTo>
                  <a:pt x="34080" y="15790"/>
                </a:lnTo>
                <a:lnTo>
                  <a:pt x="34390" y="16140"/>
                </a:lnTo>
                <a:lnTo>
                  <a:pt x="34690" y="16490"/>
                </a:lnTo>
                <a:lnTo>
                  <a:pt x="34990" y="16840"/>
                </a:lnTo>
                <a:lnTo>
                  <a:pt x="35290" y="17180"/>
                </a:lnTo>
                <a:lnTo>
                  <a:pt x="35580" y="17530"/>
                </a:lnTo>
                <a:lnTo>
                  <a:pt x="35880" y="17870"/>
                </a:lnTo>
                <a:lnTo>
                  <a:pt x="36280" y="18330"/>
                </a:lnTo>
                <a:lnTo>
                  <a:pt x="36390" y="18370"/>
                </a:lnTo>
                <a:lnTo>
                  <a:pt x="36490" y="18420"/>
                </a:lnTo>
                <a:lnTo>
                  <a:pt x="36510" y="18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