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Jizzakh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Jizzakh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71560" y="44210"/>
                </a:moveTo>
                <a:lnTo>
                  <a:pt x="71550" y="44200"/>
                </a:lnTo>
                <a:lnTo>
                  <a:pt x="71480" y="44200"/>
                </a:lnTo>
                <a:lnTo>
                  <a:pt x="71430" y="44350"/>
                </a:lnTo>
                <a:lnTo>
                  <a:pt x="71380" y="45460"/>
                </a:lnTo>
                <a:lnTo>
                  <a:pt x="71350" y="45620"/>
                </a:lnTo>
                <a:lnTo>
                  <a:pt x="71280" y="45760"/>
                </a:lnTo>
                <a:lnTo>
                  <a:pt x="71150" y="45890"/>
                </a:lnTo>
                <a:lnTo>
                  <a:pt x="70920" y="46040"/>
                </a:lnTo>
                <a:lnTo>
                  <a:pt x="70850" y="46140"/>
                </a:lnTo>
                <a:lnTo>
                  <a:pt x="70870" y="46180"/>
                </a:lnTo>
                <a:lnTo>
                  <a:pt x="70910" y="46270"/>
                </a:lnTo>
                <a:lnTo>
                  <a:pt x="70800" y="46320"/>
                </a:lnTo>
                <a:lnTo>
                  <a:pt x="70480" y="46410"/>
                </a:lnTo>
                <a:lnTo>
                  <a:pt x="70210" y="46430"/>
                </a:lnTo>
                <a:lnTo>
                  <a:pt x="69950" y="46410"/>
                </a:lnTo>
                <a:lnTo>
                  <a:pt x="69520" y="46260"/>
                </a:lnTo>
                <a:lnTo>
                  <a:pt x="68730" y="46230"/>
                </a:lnTo>
                <a:lnTo>
                  <a:pt x="66920" y="45760"/>
                </a:lnTo>
                <a:lnTo>
                  <a:pt x="66670" y="45760"/>
                </a:lnTo>
                <a:lnTo>
                  <a:pt x="66470" y="45820"/>
                </a:lnTo>
                <a:lnTo>
                  <a:pt x="65980" y="46170"/>
                </a:lnTo>
                <a:lnTo>
                  <a:pt x="65550" y="46240"/>
                </a:lnTo>
                <a:lnTo>
                  <a:pt x="65450" y="46340"/>
                </a:lnTo>
                <a:lnTo>
                  <a:pt x="65490" y="46650"/>
                </a:lnTo>
                <a:lnTo>
                  <a:pt x="65470" y="46670"/>
                </a:lnTo>
                <a:lnTo>
                  <a:pt x="65450" y="46690"/>
                </a:lnTo>
                <a:lnTo>
                  <a:pt x="65420" y="46710"/>
                </a:lnTo>
                <a:lnTo>
                  <a:pt x="65390" y="46710"/>
                </a:lnTo>
                <a:lnTo>
                  <a:pt x="65260" y="46690"/>
                </a:lnTo>
                <a:lnTo>
                  <a:pt x="65180" y="46700"/>
                </a:lnTo>
                <a:lnTo>
                  <a:pt x="64780" y="46350"/>
                </a:lnTo>
                <a:lnTo>
                  <a:pt x="64560" y="46150"/>
                </a:lnTo>
                <a:lnTo>
                  <a:pt x="64480" y="46060"/>
                </a:lnTo>
                <a:lnTo>
                  <a:pt x="64430" y="45950"/>
                </a:lnTo>
                <a:lnTo>
                  <a:pt x="64440" y="45470"/>
                </a:lnTo>
                <a:lnTo>
                  <a:pt x="64460" y="45420"/>
                </a:lnTo>
                <a:lnTo>
                  <a:pt x="64490" y="45350"/>
                </a:lnTo>
                <a:lnTo>
                  <a:pt x="64560" y="45340"/>
                </a:lnTo>
                <a:lnTo>
                  <a:pt x="64720" y="45330"/>
                </a:lnTo>
                <a:lnTo>
                  <a:pt x="64760" y="45320"/>
                </a:lnTo>
                <a:lnTo>
                  <a:pt x="64810" y="45300"/>
                </a:lnTo>
                <a:lnTo>
                  <a:pt x="64830" y="45270"/>
                </a:lnTo>
                <a:lnTo>
                  <a:pt x="64850" y="45230"/>
                </a:lnTo>
                <a:lnTo>
                  <a:pt x="64850" y="45150"/>
                </a:lnTo>
                <a:lnTo>
                  <a:pt x="64850" y="45110"/>
                </a:lnTo>
                <a:lnTo>
                  <a:pt x="64840" y="45040"/>
                </a:lnTo>
                <a:lnTo>
                  <a:pt x="64830" y="45000"/>
                </a:lnTo>
                <a:lnTo>
                  <a:pt x="64820" y="44960"/>
                </a:lnTo>
                <a:lnTo>
                  <a:pt x="64820" y="44900"/>
                </a:lnTo>
                <a:lnTo>
                  <a:pt x="64820" y="44790"/>
                </a:lnTo>
                <a:lnTo>
                  <a:pt x="64830" y="44750"/>
                </a:lnTo>
                <a:lnTo>
                  <a:pt x="64840" y="44720"/>
                </a:lnTo>
                <a:lnTo>
                  <a:pt x="64890" y="44680"/>
                </a:lnTo>
                <a:lnTo>
                  <a:pt x="64970" y="44610"/>
                </a:lnTo>
                <a:lnTo>
                  <a:pt x="65130" y="44530"/>
                </a:lnTo>
                <a:lnTo>
                  <a:pt x="65250" y="44480"/>
                </a:lnTo>
                <a:lnTo>
                  <a:pt x="65390" y="44450"/>
                </a:lnTo>
                <a:lnTo>
                  <a:pt x="65430" y="44450"/>
                </a:lnTo>
                <a:lnTo>
                  <a:pt x="65510" y="44430"/>
                </a:lnTo>
                <a:lnTo>
                  <a:pt x="65530" y="44370"/>
                </a:lnTo>
                <a:lnTo>
                  <a:pt x="65390" y="43730"/>
                </a:lnTo>
                <a:lnTo>
                  <a:pt x="65300" y="43590"/>
                </a:lnTo>
                <a:lnTo>
                  <a:pt x="64380" y="43410"/>
                </a:lnTo>
                <a:lnTo>
                  <a:pt x="64260" y="43400"/>
                </a:lnTo>
                <a:lnTo>
                  <a:pt x="64210" y="43420"/>
                </a:lnTo>
                <a:lnTo>
                  <a:pt x="64160" y="43410"/>
                </a:lnTo>
                <a:lnTo>
                  <a:pt x="64120" y="43390"/>
                </a:lnTo>
                <a:lnTo>
                  <a:pt x="64040" y="43340"/>
                </a:lnTo>
                <a:lnTo>
                  <a:pt x="64000" y="43340"/>
                </a:lnTo>
                <a:lnTo>
                  <a:pt x="63960" y="43350"/>
                </a:lnTo>
                <a:lnTo>
                  <a:pt x="63880" y="43350"/>
                </a:lnTo>
                <a:lnTo>
                  <a:pt x="63820" y="43350"/>
                </a:lnTo>
                <a:lnTo>
                  <a:pt x="63400" y="43230"/>
                </a:lnTo>
                <a:lnTo>
                  <a:pt x="63340" y="43120"/>
                </a:lnTo>
                <a:lnTo>
                  <a:pt x="63310" y="43130"/>
                </a:lnTo>
                <a:lnTo>
                  <a:pt x="63290" y="43140"/>
                </a:lnTo>
                <a:lnTo>
                  <a:pt x="63220" y="43160"/>
                </a:lnTo>
                <a:lnTo>
                  <a:pt x="63030" y="42960"/>
                </a:lnTo>
                <a:lnTo>
                  <a:pt x="63020" y="42920"/>
                </a:lnTo>
                <a:lnTo>
                  <a:pt x="63020" y="42870"/>
                </a:lnTo>
                <a:lnTo>
                  <a:pt x="63040" y="42820"/>
                </a:lnTo>
                <a:lnTo>
                  <a:pt x="63030" y="42730"/>
                </a:lnTo>
                <a:lnTo>
                  <a:pt x="63010" y="42680"/>
                </a:lnTo>
                <a:lnTo>
                  <a:pt x="62970" y="42660"/>
                </a:lnTo>
                <a:lnTo>
                  <a:pt x="62930" y="42650"/>
                </a:lnTo>
                <a:lnTo>
                  <a:pt x="62900" y="42650"/>
                </a:lnTo>
                <a:lnTo>
                  <a:pt x="62870" y="42660"/>
                </a:lnTo>
                <a:lnTo>
                  <a:pt x="62770" y="42710"/>
                </a:lnTo>
                <a:lnTo>
                  <a:pt x="62740" y="42720"/>
                </a:lnTo>
                <a:lnTo>
                  <a:pt x="62690" y="42730"/>
                </a:lnTo>
                <a:lnTo>
                  <a:pt x="62650" y="42720"/>
                </a:lnTo>
                <a:lnTo>
                  <a:pt x="62590" y="42710"/>
                </a:lnTo>
                <a:lnTo>
                  <a:pt x="62560" y="42680"/>
                </a:lnTo>
                <a:lnTo>
                  <a:pt x="62550" y="42640"/>
                </a:lnTo>
                <a:lnTo>
                  <a:pt x="62520" y="42330"/>
                </a:lnTo>
                <a:lnTo>
                  <a:pt x="62530" y="42290"/>
                </a:lnTo>
                <a:lnTo>
                  <a:pt x="62540" y="42260"/>
                </a:lnTo>
                <a:lnTo>
                  <a:pt x="62570" y="42250"/>
                </a:lnTo>
                <a:lnTo>
                  <a:pt x="62670" y="42210"/>
                </a:lnTo>
                <a:lnTo>
                  <a:pt x="62690" y="42190"/>
                </a:lnTo>
                <a:lnTo>
                  <a:pt x="62710" y="42170"/>
                </a:lnTo>
                <a:lnTo>
                  <a:pt x="62730" y="42110"/>
                </a:lnTo>
                <a:lnTo>
                  <a:pt x="62740" y="41940"/>
                </a:lnTo>
                <a:lnTo>
                  <a:pt x="62590" y="41770"/>
                </a:lnTo>
                <a:lnTo>
                  <a:pt x="62570" y="41710"/>
                </a:lnTo>
                <a:lnTo>
                  <a:pt x="62580" y="41660"/>
                </a:lnTo>
                <a:lnTo>
                  <a:pt x="62590" y="41620"/>
                </a:lnTo>
                <a:lnTo>
                  <a:pt x="62590" y="41570"/>
                </a:lnTo>
                <a:lnTo>
                  <a:pt x="62580" y="41540"/>
                </a:lnTo>
                <a:lnTo>
                  <a:pt x="62550" y="41520"/>
                </a:lnTo>
                <a:lnTo>
                  <a:pt x="62440" y="41460"/>
                </a:lnTo>
                <a:lnTo>
                  <a:pt x="62400" y="41430"/>
                </a:lnTo>
                <a:lnTo>
                  <a:pt x="62380" y="41400"/>
                </a:lnTo>
                <a:lnTo>
                  <a:pt x="62370" y="41360"/>
                </a:lnTo>
                <a:lnTo>
                  <a:pt x="62290" y="41000"/>
                </a:lnTo>
                <a:lnTo>
                  <a:pt x="62280" y="40890"/>
                </a:lnTo>
                <a:lnTo>
                  <a:pt x="62270" y="40560"/>
                </a:lnTo>
                <a:lnTo>
                  <a:pt x="62270" y="40510"/>
                </a:lnTo>
                <a:lnTo>
                  <a:pt x="62280" y="40470"/>
                </a:lnTo>
                <a:lnTo>
                  <a:pt x="62290" y="40430"/>
                </a:lnTo>
                <a:lnTo>
                  <a:pt x="62340" y="40320"/>
                </a:lnTo>
                <a:lnTo>
                  <a:pt x="62370" y="40220"/>
                </a:lnTo>
                <a:lnTo>
                  <a:pt x="62370" y="40120"/>
                </a:lnTo>
                <a:lnTo>
                  <a:pt x="62360" y="40060"/>
                </a:lnTo>
                <a:lnTo>
                  <a:pt x="62340" y="39990"/>
                </a:lnTo>
                <a:lnTo>
                  <a:pt x="62300" y="39900"/>
                </a:lnTo>
                <a:lnTo>
                  <a:pt x="62270" y="39860"/>
                </a:lnTo>
                <a:lnTo>
                  <a:pt x="62240" y="39840"/>
                </a:lnTo>
                <a:lnTo>
                  <a:pt x="62210" y="39840"/>
                </a:lnTo>
                <a:lnTo>
                  <a:pt x="62070" y="39870"/>
                </a:lnTo>
                <a:lnTo>
                  <a:pt x="61950" y="39880"/>
                </a:lnTo>
                <a:lnTo>
                  <a:pt x="61870" y="39860"/>
                </a:lnTo>
                <a:lnTo>
                  <a:pt x="61780" y="39840"/>
                </a:lnTo>
                <a:lnTo>
                  <a:pt x="61560" y="39770"/>
                </a:lnTo>
                <a:lnTo>
                  <a:pt x="60890" y="39750"/>
                </a:lnTo>
                <a:lnTo>
                  <a:pt x="60850" y="39720"/>
                </a:lnTo>
                <a:lnTo>
                  <a:pt x="61660" y="38140"/>
                </a:lnTo>
                <a:lnTo>
                  <a:pt x="61810" y="37760"/>
                </a:lnTo>
                <a:lnTo>
                  <a:pt x="61690" y="37550"/>
                </a:lnTo>
                <a:lnTo>
                  <a:pt x="61650" y="37430"/>
                </a:lnTo>
                <a:lnTo>
                  <a:pt x="61640" y="37400"/>
                </a:lnTo>
                <a:lnTo>
                  <a:pt x="61640" y="37280"/>
                </a:lnTo>
                <a:lnTo>
                  <a:pt x="61650" y="37160"/>
                </a:lnTo>
                <a:lnTo>
                  <a:pt x="61650" y="37090"/>
                </a:lnTo>
                <a:lnTo>
                  <a:pt x="61650" y="37040"/>
                </a:lnTo>
                <a:lnTo>
                  <a:pt x="61640" y="37000"/>
                </a:lnTo>
                <a:lnTo>
                  <a:pt x="61620" y="36980"/>
                </a:lnTo>
                <a:lnTo>
                  <a:pt x="61590" y="36950"/>
                </a:lnTo>
                <a:lnTo>
                  <a:pt x="61110" y="36820"/>
                </a:lnTo>
                <a:lnTo>
                  <a:pt x="61040" y="36780"/>
                </a:lnTo>
                <a:lnTo>
                  <a:pt x="61010" y="36760"/>
                </a:lnTo>
                <a:lnTo>
                  <a:pt x="60960" y="36700"/>
                </a:lnTo>
                <a:lnTo>
                  <a:pt x="60930" y="36640"/>
                </a:lnTo>
                <a:lnTo>
                  <a:pt x="60920" y="36610"/>
                </a:lnTo>
                <a:lnTo>
                  <a:pt x="60910" y="36570"/>
                </a:lnTo>
                <a:lnTo>
                  <a:pt x="60820" y="35590"/>
                </a:lnTo>
                <a:lnTo>
                  <a:pt x="60890" y="35510"/>
                </a:lnTo>
                <a:lnTo>
                  <a:pt x="60930" y="35400"/>
                </a:lnTo>
                <a:lnTo>
                  <a:pt x="61580" y="35130"/>
                </a:lnTo>
                <a:lnTo>
                  <a:pt x="61580" y="35110"/>
                </a:lnTo>
                <a:lnTo>
                  <a:pt x="61670" y="35130"/>
                </a:lnTo>
                <a:lnTo>
                  <a:pt x="61880" y="35190"/>
                </a:lnTo>
                <a:lnTo>
                  <a:pt x="62500" y="35150"/>
                </a:lnTo>
                <a:lnTo>
                  <a:pt x="63020" y="35120"/>
                </a:lnTo>
                <a:lnTo>
                  <a:pt x="63790" y="35070"/>
                </a:lnTo>
                <a:lnTo>
                  <a:pt x="64360" y="35040"/>
                </a:lnTo>
                <a:lnTo>
                  <a:pt x="65030" y="35000"/>
                </a:lnTo>
                <a:lnTo>
                  <a:pt x="65460" y="34970"/>
                </a:lnTo>
                <a:lnTo>
                  <a:pt x="66150" y="34930"/>
                </a:lnTo>
                <a:lnTo>
                  <a:pt x="66830" y="34890"/>
                </a:lnTo>
                <a:lnTo>
                  <a:pt x="66890" y="34910"/>
                </a:lnTo>
                <a:lnTo>
                  <a:pt x="66950" y="34920"/>
                </a:lnTo>
                <a:lnTo>
                  <a:pt x="67060" y="34980"/>
                </a:lnTo>
                <a:lnTo>
                  <a:pt x="67170" y="35040"/>
                </a:lnTo>
                <a:lnTo>
                  <a:pt x="67230" y="35060"/>
                </a:lnTo>
                <a:lnTo>
                  <a:pt x="67290" y="35080"/>
                </a:lnTo>
                <a:lnTo>
                  <a:pt x="67340" y="35080"/>
                </a:lnTo>
                <a:lnTo>
                  <a:pt x="67390" y="35070"/>
                </a:lnTo>
                <a:lnTo>
                  <a:pt x="67430" y="35040"/>
                </a:lnTo>
                <a:lnTo>
                  <a:pt x="67500" y="35030"/>
                </a:lnTo>
                <a:lnTo>
                  <a:pt x="67530" y="34980"/>
                </a:lnTo>
                <a:lnTo>
                  <a:pt x="67550" y="34960"/>
                </a:lnTo>
                <a:lnTo>
                  <a:pt x="67700" y="34860"/>
                </a:lnTo>
                <a:lnTo>
                  <a:pt x="67770" y="34820"/>
                </a:lnTo>
                <a:lnTo>
                  <a:pt x="67780" y="34810"/>
                </a:lnTo>
                <a:lnTo>
                  <a:pt x="67790" y="34810"/>
                </a:lnTo>
                <a:lnTo>
                  <a:pt x="67820" y="34800"/>
                </a:lnTo>
                <a:lnTo>
                  <a:pt x="67820" y="34820"/>
                </a:lnTo>
                <a:lnTo>
                  <a:pt x="67820" y="34850"/>
                </a:lnTo>
                <a:lnTo>
                  <a:pt x="67820" y="34870"/>
                </a:lnTo>
                <a:lnTo>
                  <a:pt x="67820" y="34900"/>
                </a:lnTo>
                <a:lnTo>
                  <a:pt x="67860" y="34970"/>
                </a:lnTo>
                <a:lnTo>
                  <a:pt x="67880" y="35000"/>
                </a:lnTo>
                <a:lnTo>
                  <a:pt x="67910" y="35040"/>
                </a:lnTo>
                <a:lnTo>
                  <a:pt x="67970" y="35100"/>
                </a:lnTo>
                <a:lnTo>
                  <a:pt x="67990" y="35120"/>
                </a:lnTo>
                <a:lnTo>
                  <a:pt x="68000" y="35130"/>
                </a:lnTo>
                <a:lnTo>
                  <a:pt x="68030" y="35180"/>
                </a:lnTo>
                <a:lnTo>
                  <a:pt x="68060" y="35210"/>
                </a:lnTo>
                <a:lnTo>
                  <a:pt x="68060" y="35220"/>
                </a:lnTo>
                <a:lnTo>
                  <a:pt x="68140" y="35310"/>
                </a:lnTo>
                <a:lnTo>
                  <a:pt x="68150" y="35340"/>
                </a:lnTo>
                <a:lnTo>
                  <a:pt x="68160" y="35360"/>
                </a:lnTo>
                <a:lnTo>
                  <a:pt x="68160" y="35370"/>
                </a:lnTo>
                <a:lnTo>
                  <a:pt x="68170" y="35380"/>
                </a:lnTo>
                <a:lnTo>
                  <a:pt x="68190" y="35420"/>
                </a:lnTo>
                <a:lnTo>
                  <a:pt x="68190" y="35430"/>
                </a:lnTo>
                <a:lnTo>
                  <a:pt x="68200" y="35470"/>
                </a:lnTo>
                <a:lnTo>
                  <a:pt x="68220" y="35520"/>
                </a:lnTo>
                <a:lnTo>
                  <a:pt x="68220" y="35540"/>
                </a:lnTo>
                <a:lnTo>
                  <a:pt x="68230" y="35560"/>
                </a:lnTo>
                <a:lnTo>
                  <a:pt x="68230" y="35600"/>
                </a:lnTo>
                <a:lnTo>
                  <a:pt x="68240" y="35610"/>
                </a:lnTo>
                <a:lnTo>
                  <a:pt x="68240" y="35640"/>
                </a:lnTo>
                <a:lnTo>
                  <a:pt x="68250" y="35670"/>
                </a:lnTo>
                <a:lnTo>
                  <a:pt x="68250" y="35680"/>
                </a:lnTo>
                <a:lnTo>
                  <a:pt x="68260" y="35700"/>
                </a:lnTo>
                <a:lnTo>
                  <a:pt x="68260" y="35720"/>
                </a:lnTo>
                <a:lnTo>
                  <a:pt x="68260" y="35740"/>
                </a:lnTo>
                <a:lnTo>
                  <a:pt x="68270" y="35770"/>
                </a:lnTo>
                <a:lnTo>
                  <a:pt x="68270" y="35790"/>
                </a:lnTo>
                <a:lnTo>
                  <a:pt x="68270" y="35800"/>
                </a:lnTo>
                <a:lnTo>
                  <a:pt x="68290" y="35840"/>
                </a:lnTo>
                <a:lnTo>
                  <a:pt x="68320" y="35880"/>
                </a:lnTo>
                <a:lnTo>
                  <a:pt x="68330" y="35880"/>
                </a:lnTo>
                <a:lnTo>
                  <a:pt x="68340" y="35900"/>
                </a:lnTo>
                <a:lnTo>
                  <a:pt x="68350" y="35890"/>
                </a:lnTo>
                <a:lnTo>
                  <a:pt x="68370" y="35880"/>
                </a:lnTo>
                <a:lnTo>
                  <a:pt x="68380" y="35880"/>
                </a:lnTo>
                <a:lnTo>
                  <a:pt x="68380" y="35870"/>
                </a:lnTo>
                <a:lnTo>
                  <a:pt x="68440" y="35840"/>
                </a:lnTo>
                <a:lnTo>
                  <a:pt x="68440" y="35830"/>
                </a:lnTo>
                <a:lnTo>
                  <a:pt x="68450" y="35830"/>
                </a:lnTo>
                <a:lnTo>
                  <a:pt x="68520" y="35820"/>
                </a:lnTo>
                <a:lnTo>
                  <a:pt x="68570" y="35870"/>
                </a:lnTo>
                <a:lnTo>
                  <a:pt x="68590" y="35870"/>
                </a:lnTo>
                <a:lnTo>
                  <a:pt x="68600" y="35860"/>
                </a:lnTo>
                <a:lnTo>
                  <a:pt x="68610" y="35850"/>
                </a:lnTo>
                <a:lnTo>
                  <a:pt x="68620" y="35850"/>
                </a:lnTo>
                <a:lnTo>
                  <a:pt x="68630" y="35830"/>
                </a:lnTo>
                <a:lnTo>
                  <a:pt x="68640" y="35810"/>
                </a:lnTo>
                <a:lnTo>
                  <a:pt x="68660" y="35750"/>
                </a:lnTo>
                <a:lnTo>
                  <a:pt x="68680" y="35730"/>
                </a:lnTo>
                <a:lnTo>
                  <a:pt x="68690" y="35730"/>
                </a:lnTo>
                <a:lnTo>
                  <a:pt x="68700" y="35730"/>
                </a:lnTo>
                <a:lnTo>
                  <a:pt x="68720" y="35720"/>
                </a:lnTo>
                <a:lnTo>
                  <a:pt x="68730" y="35720"/>
                </a:lnTo>
                <a:lnTo>
                  <a:pt x="68760" y="35730"/>
                </a:lnTo>
                <a:lnTo>
                  <a:pt x="68770" y="35750"/>
                </a:lnTo>
                <a:lnTo>
                  <a:pt x="68760" y="35760"/>
                </a:lnTo>
                <a:lnTo>
                  <a:pt x="68770" y="35800"/>
                </a:lnTo>
                <a:lnTo>
                  <a:pt x="68770" y="35810"/>
                </a:lnTo>
                <a:lnTo>
                  <a:pt x="68790" y="35860"/>
                </a:lnTo>
                <a:lnTo>
                  <a:pt x="68810" y="35860"/>
                </a:lnTo>
                <a:lnTo>
                  <a:pt x="68810" y="35870"/>
                </a:lnTo>
                <a:lnTo>
                  <a:pt x="68810" y="35880"/>
                </a:lnTo>
                <a:lnTo>
                  <a:pt x="68800" y="35910"/>
                </a:lnTo>
                <a:lnTo>
                  <a:pt x="68800" y="35950"/>
                </a:lnTo>
                <a:lnTo>
                  <a:pt x="68770" y="35940"/>
                </a:lnTo>
                <a:lnTo>
                  <a:pt x="68750" y="35930"/>
                </a:lnTo>
                <a:lnTo>
                  <a:pt x="68740" y="35940"/>
                </a:lnTo>
                <a:lnTo>
                  <a:pt x="68740" y="35950"/>
                </a:lnTo>
                <a:lnTo>
                  <a:pt x="68630" y="35970"/>
                </a:lnTo>
                <a:lnTo>
                  <a:pt x="68600" y="36000"/>
                </a:lnTo>
                <a:lnTo>
                  <a:pt x="68460" y="36120"/>
                </a:lnTo>
                <a:lnTo>
                  <a:pt x="68470" y="36150"/>
                </a:lnTo>
                <a:lnTo>
                  <a:pt x="68530" y="36130"/>
                </a:lnTo>
                <a:lnTo>
                  <a:pt x="68600" y="36180"/>
                </a:lnTo>
                <a:lnTo>
                  <a:pt x="68600" y="36190"/>
                </a:lnTo>
                <a:lnTo>
                  <a:pt x="68610" y="36200"/>
                </a:lnTo>
                <a:lnTo>
                  <a:pt x="68590" y="36220"/>
                </a:lnTo>
                <a:lnTo>
                  <a:pt x="68580" y="36220"/>
                </a:lnTo>
                <a:lnTo>
                  <a:pt x="68560" y="36280"/>
                </a:lnTo>
                <a:lnTo>
                  <a:pt x="68630" y="36400"/>
                </a:lnTo>
                <a:lnTo>
                  <a:pt x="68610" y="36420"/>
                </a:lnTo>
                <a:lnTo>
                  <a:pt x="68610" y="36440"/>
                </a:lnTo>
                <a:lnTo>
                  <a:pt x="68570" y="36460"/>
                </a:lnTo>
                <a:lnTo>
                  <a:pt x="68600" y="36520"/>
                </a:lnTo>
                <a:lnTo>
                  <a:pt x="68560" y="36540"/>
                </a:lnTo>
                <a:lnTo>
                  <a:pt x="68540" y="36510"/>
                </a:lnTo>
                <a:lnTo>
                  <a:pt x="68540" y="36520"/>
                </a:lnTo>
                <a:lnTo>
                  <a:pt x="68520" y="36530"/>
                </a:lnTo>
                <a:lnTo>
                  <a:pt x="68510" y="36550"/>
                </a:lnTo>
                <a:lnTo>
                  <a:pt x="68510" y="36560"/>
                </a:lnTo>
                <a:lnTo>
                  <a:pt x="68500" y="36560"/>
                </a:lnTo>
                <a:lnTo>
                  <a:pt x="68500" y="36570"/>
                </a:lnTo>
                <a:lnTo>
                  <a:pt x="68610" y="36590"/>
                </a:lnTo>
                <a:lnTo>
                  <a:pt x="68650" y="36590"/>
                </a:lnTo>
                <a:lnTo>
                  <a:pt x="68680" y="36630"/>
                </a:lnTo>
                <a:lnTo>
                  <a:pt x="68670" y="36630"/>
                </a:lnTo>
                <a:lnTo>
                  <a:pt x="68640" y="36710"/>
                </a:lnTo>
                <a:lnTo>
                  <a:pt x="68600" y="36720"/>
                </a:lnTo>
                <a:lnTo>
                  <a:pt x="68590" y="36720"/>
                </a:lnTo>
                <a:lnTo>
                  <a:pt x="68550" y="36720"/>
                </a:lnTo>
                <a:lnTo>
                  <a:pt x="68550" y="36770"/>
                </a:lnTo>
                <a:lnTo>
                  <a:pt x="68450" y="36800"/>
                </a:lnTo>
                <a:lnTo>
                  <a:pt x="68430" y="36820"/>
                </a:lnTo>
                <a:lnTo>
                  <a:pt x="68420" y="36830"/>
                </a:lnTo>
                <a:lnTo>
                  <a:pt x="68380" y="36830"/>
                </a:lnTo>
                <a:lnTo>
                  <a:pt x="68350" y="36860"/>
                </a:lnTo>
                <a:lnTo>
                  <a:pt x="68340" y="36870"/>
                </a:lnTo>
                <a:lnTo>
                  <a:pt x="68340" y="36880"/>
                </a:lnTo>
                <a:lnTo>
                  <a:pt x="68320" y="36890"/>
                </a:lnTo>
                <a:lnTo>
                  <a:pt x="68310" y="36900"/>
                </a:lnTo>
                <a:lnTo>
                  <a:pt x="68230" y="36950"/>
                </a:lnTo>
                <a:lnTo>
                  <a:pt x="68230" y="36960"/>
                </a:lnTo>
                <a:lnTo>
                  <a:pt x="68200" y="36990"/>
                </a:lnTo>
                <a:lnTo>
                  <a:pt x="68210" y="37010"/>
                </a:lnTo>
                <a:lnTo>
                  <a:pt x="68210" y="37030"/>
                </a:lnTo>
                <a:lnTo>
                  <a:pt x="68200" y="37100"/>
                </a:lnTo>
                <a:lnTo>
                  <a:pt x="68200" y="37160"/>
                </a:lnTo>
                <a:lnTo>
                  <a:pt x="68180" y="37170"/>
                </a:lnTo>
                <a:lnTo>
                  <a:pt x="68170" y="37160"/>
                </a:lnTo>
                <a:lnTo>
                  <a:pt x="68160" y="37170"/>
                </a:lnTo>
                <a:lnTo>
                  <a:pt x="68150" y="37170"/>
                </a:lnTo>
                <a:lnTo>
                  <a:pt x="68140" y="37160"/>
                </a:lnTo>
                <a:lnTo>
                  <a:pt x="68130" y="37170"/>
                </a:lnTo>
                <a:lnTo>
                  <a:pt x="68120" y="37170"/>
                </a:lnTo>
                <a:lnTo>
                  <a:pt x="68120" y="37180"/>
                </a:lnTo>
                <a:lnTo>
                  <a:pt x="68100" y="37170"/>
                </a:lnTo>
                <a:lnTo>
                  <a:pt x="68100" y="37160"/>
                </a:lnTo>
                <a:lnTo>
                  <a:pt x="68080" y="37160"/>
                </a:lnTo>
                <a:lnTo>
                  <a:pt x="68070" y="37160"/>
                </a:lnTo>
                <a:lnTo>
                  <a:pt x="68060" y="37160"/>
                </a:lnTo>
                <a:lnTo>
                  <a:pt x="68050" y="37160"/>
                </a:lnTo>
                <a:lnTo>
                  <a:pt x="68040" y="37160"/>
                </a:lnTo>
                <a:lnTo>
                  <a:pt x="68030" y="37160"/>
                </a:lnTo>
                <a:lnTo>
                  <a:pt x="68020" y="37160"/>
                </a:lnTo>
                <a:lnTo>
                  <a:pt x="68020" y="37150"/>
                </a:lnTo>
                <a:lnTo>
                  <a:pt x="68020" y="37200"/>
                </a:lnTo>
                <a:lnTo>
                  <a:pt x="68020" y="37210"/>
                </a:lnTo>
                <a:lnTo>
                  <a:pt x="68020" y="37220"/>
                </a:lnTo>
                <a:lnTo>
                  <a:pt x="68020" y="37230"/>
                </a:lnTo>
                <a:lnTo>
                  <a:pt x="68030" y="37250"/>
                </a:lnTo>
                <a:lnTo>
                  <a:pt x="68030" y="37260"/>
                </a:lnTo>
                <a:lnTo>
                  <a:pt x="68040" y="37270"/>
                </a:lnTo>
                <a:lnTo>
                  <a:pt x="68050" y="37270"/>
                </a:lnTo>
                <a:lnTo>
                  <a:pt x="68050" y="37280"/>
                </a:lnTo>
                <a:lnTo>
                  <a:pt x="68060" y="37280"/>
                </a:lnTo>
                <a:lnTo>
                  <a:pt x="68060" y="37300"/>
                </a:lnTo>
                <a:lnTo>
                  <a:pt x="68060" y="37310"/>
                </a:lnTo>
                <a:lnTo>
                  <a:pt x="68060" y="37320"/>
                </a:lnTo>
                <a:lnTo>
                  <a:pt x="68050" y="37320"/>
                </a:lnTo>
                <a:lnTo>
                  <a:pt x="68050" y="37330"/>
                </a:lnTo>
                <a:lnTo>
                  <a:pt x="68040" y="37330"/>
                </a:lnTo>
                <a:lnTo>
                  <a:pt x="68040" y="37340"/>
                </a:lnTo>
                <a:lnTo>
                  <a:pt x="68040" y="37350"/>
                </a:lnTo>
                <a:lnTo>
                  <a:pt x="68040" y="37360"/>
                </a:lnTo>
                <a:lnTo>
                  <a:pt x="68050" y="37370"/>
                </a:lnTo>
                <a:lnTo>
                  <a:pt x="68140" y="37450"/>
                </a:lnTo>
                <a:lnTo>
                  <a:pt x="68130" y="37460"/>
                </a:lnTo>
                <a:lnTo>
                  <a:pt x="68130" y="37480"/>
                </a:lnTo>
                <a:lnTo>
                  <a:pt x="68120" y="37510"/>
                </a:lnTo>
                <a:lnTo>
                  <a:pt x="68130" y="37520"/>
                </a:lnTo>
                <a:lnTo>
                  <a:pt x="68150" y="37540"/>
                </a:lnTo>
                <a:lnTo>
                  <a:pt x="68260" y="37560"/>
                </a:lnTo>
                <a:lnTo>
                  <a:pt x="68290" y="37580"/>
                </a:lnTo>
                <a:lnTo>
                  <a:pt x="68410" y="37620"/>
                </a:lnTo>
                <a:lnTo>
                  <a:pt x="68440" y="37620"/>
                </a:lnTo>
                <a:lnTo>
                  <a:pt x="68440" y="37630"/>
                </a:lnTo>
                <a:lnTo>
                  <a:pt x="68520" y="37670"/>
                </a:lnTo>
                <a:lnTo>
                  <a:pt x="68770" y="37910"/>
                </a:lnTo>
                <a:lnTo>
                  <a:pt x="69010" y="38150"/>
                </a:lnTo>
                <a:lnTo>
                  <a:pt x="69180" y="38300"/>
                </a:lnTo>
                <a:lnTo>
                  <a:pt x="69360" y="38440"/>
                </a:lnTo>
                <a:lnTo>
                  <a:pt x="69580" y="38550"/>
                </a:lnTo>
                <a:lnTo>
                  <a:pt x="69570" y="38830"/>
                </a:lnTo>
                <a:lnTo>
                  <a:pt x="69490" y="38910"/>
                </a:lnTo>
                <a:lnTo>
                  <a:pt x="69200" y="38960"/>
                </a:lnTo>
                <a:lnTo>
                  <a:pt x="69130" y="38970"/>
                </a:lnTo>
                <a:lnTo>
                  <a:pt x="69100" y="38990"/>
                </a:lnTo>
                <a:lnTo>
                  <a:pt x="69080" y="39010"/>
                </a:lnTo>
                <a:lnTo>
                  <a:pt x="69070" y="39040"/>
                </a:lnTo>
                <a:lnTo>
                  <a:pt x="69060" y="39210"/>
                </a:lnTo>
                <a:lnTo>
                  <a:pt x="69030" y="39470"/>
                </a:lnTo>
                <a:lnTo>
                  <a:pt x="69040" y="39500"/>
                </a:lnTo>
                <a:lnTo>
                  <a:pt x="69070" y="39530"/>
                </a:lnTo>
                <a:lnTo>
                  <a:pt x="69160" y="39520"/>
                </a:lnTo>
                <a:lnTo>
                  <a:pt x="69250" y="39490"/>
                </a:lnTo>
                <a:lnTo>
                  <a:pt x="69300" y="39480"/>
                </a:lnTo>
                <a:lnTo>
                  <a:pt x="69310" y="39570"/>
                </a:lnTo>
                <a:lnTo>
                  <a:pt x="68690" y="41010"/>
                </a:lnTo>
                <a:lnTo>
                  <a:pt x="68670" y="41110"/>
                </a:lnTo>
                <a:lnTo>
                  <a:pt x="68650" y="41220"/>
                </a:lnTo>
                <a:lnTo>
                  <a:pt x="68670" y="41410"/>
                </a:lnTo>
                <a:lnTo>
                  <a:pt x="68700" y="41460"/>
                </a:lnTo>
                <a:lnTo>
                  <a:pt x="68730" y="41520"/>
                </a:lnTo>
                <a:lnTo>
                  <a:pt x="68750" y="41540"/>
                </a:lnTo>
                <a:lnTo>
                  <a:pt x="68890" y="41570"/>
                </a:lnTo>
                <a:lnTo>
                  <a:pt x="70100" y="41590"/>
                </a:lnTo>
                <a:lnTo>
                  <a:pt x="71690" y="41200"/>
                </a:lnTo>
                <a:lnTo>
                  <a:pt x="71710" y="41200"/>
                </a:lnTo>
                <a:lnTo>
                  <a:pt x="71710" y="41220"/>
                </a:lnTo>
                <a:lnTo>
                  <a:pt x="71690" y="41260"/>
                </a:lnTo>
                <a:lnTo>
                  <a:pt x="71660" y="41300"/>
                </a:lnTo>
                <a:lnTo>
                  <a:pt x="71640" y="41340"/>
                </a:lnTo>
                <a:lnTo>
                  <a:pt x="71620" y="41380"/>
                </a:lnTo>
                <a:lnTo>
                  <a:pt x="71540" y="41650"/>
                </a:lnTo>
                <a:lnTo>
                  <a:pt x="71520" y="41700"/>
                </a:lnTo>
                <a:lnTo>
                  <a:pt x="71510" y="41760"/>
                </a:lnTo>
                <a:lnTo>
                  <a:pt x="71570" y="41880"/>
                </a:lnTo>
                <a:lnTo>
                  <a:pt x="71360" y="41940"/>
                </a:lnTo>
                <a:lnTo>
                  <a:pt x="71250" y="42020"/>
                </a:lnTo>
                <a:lnTo>
                  <a:pt x="71380" y="42170"/>
                </a:lnTo>
                <a:lnTo>
                  <a:pt x="71620" y="42320"/>
                </a:lnTo>
                <a:lnTo>
                  <a:pt x="71810" y="42390"/>
                </a:lnTo>
                <a:lnTo>
                  <a:pt x="71860" y="42380"/>
                </a:lnTo>
                <a:lnTo>
                  <a:pt x="71630" y="42690"/>
                </a:lnTo>
                <a:lnTo>
                  <a:pt x="71550" y="42830"/>
                </a:lnTo>
                <a:lnTo>
                  <a:pt x="71530" y="42910"/>
                </a:lnTo>
                <a:lnTo>
                  <a:pt x="71520" y="42960"/>
                </a:lnTo>
                <a:lnTo>
                  <a:pt x="71520" y="43010"/>
                </a:lnTo>
                <a:lnTo>
                  <a:pt x="71530" y="43050"/>
                </a:lnTo>
                <a:lnTo>
                  <a:pt x="71550" y="43110"/>
                </a:lnTo>
                <a:lnTo>
                  <a:pt x="71570" y="43150"/>
                </a:lnTo>
                <a:lnTo>
                  <a:pt x="71570" y="43160"/>
                </a:lnTo>
                <a:lnTo>
                  <a:pt x="71580" y="43180"/>
                </a:lnTo>
                <a:lnTo>
                  <a:pt x="71630" y="43310"/>
                </a:lnTo>
                <a:lnTo>
                  <a:pt x="71640" y="43370"/>
                </a:lnTo>
                <a:lnTo>
                  <a:pt x="71650" y="43410"/>
                </a:lnTo>
                <a:lnTo>
                  <a:pt x="71660" y="43470"/>
                </a:lnTo>
                <a:lnTo>
                  <a:pt x="71640" y="43700"/>
                </a:lnTo>
                <a:lnTo>
                  <a:pt x="71620" y="43740"/>
                </a:lnTo>
                <a:lnTo>
                  <a:pt x="71600" y="43740"/>
                </a:lnTo>
                <a:lnTo>
                  <a:pt x="71580" y="43710"/>
                </a:lnTo>
                <a:lnTo>
                  <a:pt x="71560" y="43690"/>
                </a:lnTo>
                <a:lnTo>
                  <a:pt x="71530" y="43670"/>
                </a:lnTo>
                <a:lnTo>
                  <a:pt x="71500" y="43670"/>
                </a:lnTo>
                <a:lnTo>
                  <a:pt x="71460" y="43690"/>
                </a:lnTo>
                <a:lnTo>
                  <a:pt x="71450" y="43720"/>
                </a:lnTo>
                <a:lnTo>
                  <a:pt x="71470" y="43750"/>
                </a:lnTo>
                <a:lnTo>
                  <a:pt x="71490" y="43770"/>
                </a:lnTo>
                <a:lnTo>
                  <a:pt x="71580" y="43830"/>
                </a:lnTo>
                <a:lnTo>
                  <a:pt x="71610" y="43850"/>
                </a:lnTo>
                <a:lnTo>
                  <a:pt x="71630" y="43880"/>
                </a:lnTo>
                <a:lnTo>
                  <a:pt x="71620" y="43920"/>
                </a:lnTo>
                <a:lnTo>
                  <a:pt x="71600" y="43970"/>
                </a:lnTo>
                <a:lnTo>
                  <a:pt x="71570" y="44030"/>
                </a:lnTo>
                <a:lnTo>
                  <a:pt x="71570" y="44140"/>
                </a:lnTo>
                <a:lnTo>
                  <a:pt x="71560" y="44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