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Ferghana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Ferghana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88230" y="43390"/>
                </a:moveTo>
                <a:lnTo>
                  <a:pt x="88140" y="43480"/>
                </a:lnTo>
                <a:lnTo>
                  <a:pt x="88090" y="43520"/>
                </a:lnTo>
                <a:lnTo>
                  <a:pt x="88070" y="43520"/>
                </a:lnTo>
                <a:lnTo>
                  <a:pt x="88070" y="43540"/>
                </a:lnTo>
                <a:lnTo>
                  <a:pt x="88070" y="43550"/>
                </a:lnTo>
                <a:lnTo>
                  <a:pt x="88060" y="43560"/>
                </a:lnTo>
                <a:lnTo>
                  <a:pt x="88050" y="43560"/>
                </a:lnTo>
                <a:lnTo>
                  <a:pt x="88040" y="43560"/>
                </a:lnTo>
                <a:lnTo>
                  <a:pt x="88030" y="43570"/>
                </a:lnTo>
                <a:lnTo>
                  <a:pt x="88020" y="43570"/>
                </a:lnTo>
                <a:lnTo>
                  <a:pt x="88030" y="43510"/>
                </a:lnTo>
                <a:lnTo>
                  <a:pt x="88030" y="43480"/>
                </a:lnTo>
                <a:lnTo>
                  <a:pt x="88010" y="43470"/>
                </a:lnTo>
                <a:lnTo>
                  <a:pt x="87980" y="43460"/>
                </a:lnTo>
                <a:lnTo>
                  <a:pt x="87950" y="43440"/>
                </a:lnTo>
                <a:lnTo>
                  <a:pt x="87940" y="43440"/>
                </a:lnTo>
                <a:lnTo>
                  <a:pt x="87900" y="43450"/>
                </a:lnTo>
                <a:lnTo>
                  <a:pt x="87890" y="43440"/>
                </a:lnTo>
                <a:lnTo>
                  <a:pt x="87880" y="43430"/>
                </a:lnTo>
                <a:lnTo>
                  <a:pt x="87910" y="43420"/>
                </a:lnTo>
                <a:lnTo>
                  <a:pt x="88030" y="43320"/>
                </a:lnTo>
                <a:lnTo>
                  <a:pt x="88060" y="43320"/>
                </a:lnTo>
                <a:lnTo>
                  <a:pt x="88090" y="43310"/>
                </a:lnTo>
                <a:lnTo>
                  <a:pt x="88100" y="43300"/>
                </a:lnTo>
                <a:lnTo>
                  <a:pt x="88120" y="43290"/>
                </a:lnTo>
                <a:lnTo>
                  <a:pt x="88150" y="43280"/>
                </a:lnTo>
                <a:lnTo>
                  <a:pt x="88160" y="43260"/>
                </a:lnTo>
                <a:lnTo>
                  <a:pt x="88170" y="43250"/>
                </a:lnTo>
                <a:lnTo>
                  <a:pt x="88230" y="43230"/>
                </a:lnTo>
                <a:lnTo>
                  <a:pt x="88260" y="43300"/>
                </a:lnTo>
                <a:lnTo>
                  <a:pt x="88230" y="43390"/>
                </a:lnTo>
                <a:close/>
                <a:moveTo>
                  <a:pt x="82780" y="38320"/>
                </a:moveTo>
                <a:lnTo>
                  <a:pt x="82910" y="38230"/>
                </a:lnTo>
                <a:lnTo>
                  <a:pt x="82970" y="38170"/>
                </a:lnTo>
                <a:lnTo>
                  <a:pt x="83020" y="38100"/>
                </a:lnTo>
                <a:lnTo>
                  <a:pt x="83080" y="38030"/>
                </a:lnTo>
                <a:lnTo>
                  <a:pt x="83170" y="37990"/>
                </a:lnTo>
                <a:lnTo>
                  <a:pt x="83240" y="37980"/>
                </a:lnTo>
                <a:lnTo>
                  <a:pt x="83390" y="38000"/>
                </a:lnTo>
                <a:lnTo>
                  <a:pt x="83460" y="37990"/>
                </a:lnTo>
                <a:lnTo>
                  <a:pt x="83710" y="37770"/>
                </a:lnTo>
                <a:lnTo>
                  <a:pt x="83810" y="37770"/>
                </a:lnTo>
                <a:lnTo>
                  <a:pt x="83900" y="37800"/>
                </a:lnTo>
                <a:lnTo>
                  <a:pt x="83940" y="37830"/>
                </a:lnTo>
                <a:lnTo>
                  <a:pt x="83970" y="37860"/>
                </a:lnTo>
                <a:lnTo>
                  <a:pt x="84140" y="37890"/>
                </a:lnTo>
                <a:lnTo>
                  <a:pt x="84740" y="37850"/>
                </a:lnTo>
                <a:lnTo>
                  <a:pt x="84410" y="38310"/>
                </a:lnTo>
                <a:lnTo>
                  <a:pt x="84430" y="38340"/>
                </a:lnTo>
                <a:lnTo>
                  <a:pt x="84640" y="38370"/>
                </a:lnTo>
                <a:lnTo>
                  <a:pt x="84680" y="38390"/>
                </a:lnTo>
                <a:lnTo>
                  <a:pt x="84830" y="38540"/>
                </a:lnTo>
                <a:lnTo>
                  <a:pt x="84870" y="38570"/>
                </a:lnTo>
                <a:lnTo>
                  <a:pt x="84930" y="38580"/>
                </a:lnTo>
                <a:lnTo>
                  <a:pt x="85020" y="38600"/>
                </a:lnTo>
                <a:lnTo>
                  <a:pt x="85080" y="38630"/>
                </a:lnTo>
                <a:lnTo>
                  <a:pt x="85190" y="38710"/>
                </a:lnTo>
                <a:lnTo>
                  <a:pt x="85430" y="38850"/>
                </a:lnTo>
                <a:lnTo>
                  <a:pt x="85510" y="38870"/>
                </a:lnTo>
                <a:lnTo>
                  <a:pt x="85630" y="38840"/>
                </a:lnTo>
                <a:lnTo>
                  <a:pt x="85970" y="38520"/>
                </a:lnTo>
                <a:lnTo>
                  <a:pt x="86140" y="38260"/>
                </a:lnTo>
                <a:lnTo>
                  <a:pt x="86240" y="38170"/>
                </a:lnTo>
                <a:lnTo>
                  <a:pt x="86720" y="37920"/>
                </a:lnTo>
                <a:lnTo>
                  <a:pt x="87150" y="37770"/>
                </a:lnTo>
                <a:lnTo>
                  <a:pt x="87310" y="38010"/>
                </a:lnTo>
                <a:lnTo>
                  <a:pt x="87430" y="38230"/>
                </a:lnTo>
                <a:lnTo>
                  <a:pt x="87480" y="38310"/>
                </a:lnTo>
                <a:lnTo>
                  <a:pt x="87500" y="38320"/>
                </a:lnTo>
                <a:lnTo>
                  <a:pt x="87510" y="38200"/>
                </a:lnTo>
                <a:lnTo>
                  <a:pt x="87540" y="38180"/>
                </a:lnTo>
                <a:lnTo>
                  <a:pt x="87600" y="38180"/>
                </a:lnTo>
                <a:lnTo>
                  <a:pt x="87740" y="38250"/>
                </a:lnTo>
                <a:lnTo>
                  <a:pt x="87810" y="38280"/>
                </a:lnTo>
                <a:lnTo>
                  <a:pt x="87870" y="38280"/>
                </a:lnTo>
                <a:lnTo>
                  <a:pt x="87890" y="38260"/>
                </a:lnTo>
                <a:lnTo>
                  <a:pt x="87950" y="38260"/>
                </a:lnTo>
                <a:lnTo>
                  <a:pt x="88040" y="38260"/>
                </a:lnTo>
                <a:lnTo>
                  <a:pt x="88310" y="38360"/>
                </a:lnTo>
                <a:lnTo>
                  <a:pt x="88370" y="38390"/>
                </a:lnTo>
                <a:lnTo>
                  <a:pt x="88420" y="38440"/>
                </a:lnTo>
                <a:lnTo>
                  <a:pt x="88460" y="38520"/>
                </a:lnTo>
                <a:lnTo>
                  <a:pt x="88680" y="38820"/>
                </a:lnTo>
                <a:lnTo>
                  <a:pt x="88720" y="38840"/>
                </a:lnTo>
                <a:lnTo>
                  <a:pt x="88770" y="38860"/>
                </a:lnTo>
                <a:lnTo>
                  <a:pt x="88890" y="38880"/>
                </a:lnTo>
                <a:lnTo>
                  <a:pt x="89000" y="38860"/>
                </a:lnTo>
                <a:lnTo>
                  <a:pt x="89150" y="38850"/>
                </a:lnTo>
                <a:lnTo>
                  <a:pt x="89400" y="38930"/>
                </a:lnTo>
                <a:lnTo>
                  <a:pt x="89720" y="39000"/>
                </a:lnTo>
                <a:lnTo>
                  <a:pt x="89810" y="38990"/>
                </a:lnTo>
                <a:lnTo>
                  <a:pt x="89870" y="38920"/>
                </a:lnTo>
                <a:lnTo>
                  <a:pt x="89920" y="38870"/>
                </a:lnTo>
                <a:lnTo>
                  <a:pt x="89990" y="38920"/>
                </a:lnTo>
                <a:lnTo>
                  <a:pt x="90100" y="39080"/>
                </a:lnTo>
                <a:lnTo>
                  <a:pt x="90140" y="39110"/>
                </a:lnTo>
                <a:lnTo>
                  <a:pt x="90200" y="39110"/>
                </a:lnTo>
                <a:lnTo>
                  <a:pt x="90470" y="39200"/>
                </a:lnTo>
                <a:lnTo>
                  <a:pt x="90550" y="39260"/>
                </a:lnTo>
                <a:lnTo>
                  <a:pt x="90550" y="39300"/>
                </a:lnTo>
                <a:lnTo>
                  <a:pt x="90550" y="39340"/>
                </a:lnTo>
                <a:lnTo>
                  <a:pt x="90550" y="39420"/>
                </a:lnTo>
                <a:lnTo>
                  <a:pt x="90530" y="39550"/>
                </a:lnTo>
                <a:lnTo>
                  <a:pt x="90520" y="39680"/>
                </a:lnTo>
                <a:lnTo>
                  <a:pt x="90530" y="39770"/>
                </a:lnTo>
                <a:lnTo>
                  <a:pt x="90530" y="39790"/>
                </a:lnTo>
                <a:lnTo>
                  <a:pt x="90510" y="39780"/>
                </a:lnTo>
                <a:lnTo>
                  <a:pt x="90460" y="39780"/>
                </a:lnTo>
                <a:lnTo>
                  <a:pt x="90440" y="39780"/>
                </a:lnTo>
                <a:lnTo>
                  <a:pt x="90420" y="39800"/>
                </a:lnTo>
                <a:lnTo>
                  <a:pt x="90410" y="39810"/>
                </a:lnTo>
                <a:lnTo>
                  <a:pt x="90400" y="39810"/>
                </a:lnTo>
                <a:lnTo>
                  <a:pt x="90390" y="39800"/>
                </a:lnTo>
                <a:lnTo>
                  <a:pt x="90370" y="39790"/>
                </a:lnTo>
                <a:lnTo>
                  <a:pt x="90360" y="39780"/>
                </a:lnTo>
                <a:lnTo>
                  <a:pt x="90360" y="39750"/>
                </a:lnTo>
                <a:lnTo>
                  <a:pt x="90360" y="39720"/>
                </a:lnTo>
                <a:lnTo>
                  <a:pt x="90290" y="39730"/>
                </a:lnTo>
                <a:lnTo>
                  <a:pt x="90290" y="39750"/>
                </a:lnTo>
                <a:lnTo>
                  <a:pt x="90280" y="39770"/>
                </a:lnTo>
                <a:lnTo>
                  <a:pt x="90270" y="39780"/>
                </a:lnTo>
                <a:lnTo>
                  <a:pt x="90240" y="39800"/>
                </a:lnTo>
                <a:lnTo>
                  <a:pt x="90220" y="39820"/>
                </a:lnTo>
                <a:lnTo>
                  <a:pt x="90190" y="39840"/>
                </a:lnTo>
                <a:lnTo>
                  <a:pt x="90160" y="39880"/>
                </a:lnTo>
                <a:lnTo>
                  <a:pt x="90110" y="39920"/>
                </a:lnTo>
                <a:lnTo>
                  <a:pt x="90070" y="39950"/>
                </a:lnTo>
                <a:lnTo>
                  <a:pt x="90040" y="39970"/>
                </a:lnTo>
                <a:lnTo>
                  <a:pt x="90020" y="39990"/>
                </a:lnTo>
                <a:lnTo>
                  <a:pt x="89990" y="40000"/>
                </a:lnTo>
                <a:lnTo>
                  <a:pt x="89990" y="40010"/>
                </a:lnTo>
                <a:lnTo>
                  <a:pt x="90010" y="40030"/>
                </a:lnTo>
                <a:lnTo>
                  <a:pt x="90020" y="40040"/>
                </a:lnTo>
                <a:lnTo>
                  <a:pt x="90010" y="40050"/>
                </a:lnTo>
                <a:lnTo>
                  <a:pt x="90000" y="40050"/>
                </a:lnTo>
                <a:lnTo>
                  <a:pt x="89970" y="40070"/>
                </a:lnTo>
                <a:lnTo>
                  <a:pt x="89930" y="40090"/>
                </a:lnTo>
                <a:lnTo>
                  <a:pt x="89920" y="40120"/>
                </a:lnTo>
                <a:lnTo>
                  <a:pt x="89900" y="40150"/>
                </a:lnTo>
                <a:lnTo>
                  <a:pt x="89900" y="40160"/>
                </a:lnTo>
                <a:lnTo>
                  <a:pt x="89900" y="40180"/>
                </a:lnTo>
                <a:lnTo>
                  <a:pt x="89920" y="40180"/>
                </a:lnTo>
                <a:lnTo>
                  <a:pt x="89940" y="40180"/>
                </a:lnTo>
                <a:lnTo>
                  <a:pt x="89900" y="40200"/>
                </a:lnTo>
                <a:lnTo>
                  <a:pt x="89850" y="40270"/>
                </a:lnTo>
                <a:lnTo>
                  <a:pt x="89830" y="40360"/>
                </a:lnTo>
                <a:lnTo>
                  <a:pt x="89820" y="40360"/>
                </a:lnTo>
                <a:lnTo>
                  <a:pt x="89800" y="40350"/>
                </a:lnTo>
                <a:lnTo>
                  <a:pt x="89790" y="40370"/>
                </a:lnTo>
                <a:lnTo>
                  <a:pt x="89770" y="40380"/>
                </a:lnTo>
                <a:lnTo>
                  <a:pt x="89760" y="40390"/>
                </a:lnTo>
                <a:lnTo>
                  <a:pt x="89740" y="40390"/>
                </a:lnTo>
                <a:lnTo>
                  <a:pt x="89730" y="40390"/>
                </a:lnTo>
                <a:lnTo>
                  <a:pt x="89710" y="40430"/>
                </a:lnTo>
                <a:lnTo>
                  <a:pt x="89690" y="40480"/>
                </a:lnTo>
                <a:lnTo>
                  <a:pt x="89680" y="40510"/>
                </a:lnTo>
                <a:lnTo>
                  <a:pt x="89660" y="40520"/>
                </a:lnTo>
                <a:lnTo>
                  <a:pt x="89640" y="40520"/>
                </a:lnTo>
                <a:lnTo>
                  <a:pt x="89630" y="40540"/>
                </a:lnTo>
                <a:lnTo>
                  <a:pt x="89620" y="40550"/>
                </a:lnTo>
                <a:lnTo>
                  <a:pt x="89630" y="40570"/>
                </a:lnTo>
                <a:lnTo>
                  <a:pt x="89620" y="40580"/>
                </a:lnTo>
                <a:lnTo>
                  <a:pt x="89610" y="40590"/>
                </a:lnTo>
                <a:lnTo>
                  <a:pt x="89590" y="40610"/>
                </a:lnTo>
                <a:lnTo>
                  <a:pt x="89570" y="40610"/>
                </a:lnTo>
                <a:lnTo>
                  <a:pt x="89560" y="40630"/>
                </a:lnTo>
                <a:lnTo>
                  <a:pt x="89550" y="40640"/>
                </a:lnTo>
                <a:lnTo>
                  <a:pt x="89530" y="40650"/>
                </a:lnTo>
                <a:lnTo>
                  <a:pt x="89510" y="40660"/>
                </a:lnTo>
                <a:lnTo>
                  <a:pt x="89490" y="40670"/>
                </a:lnTo>
                <a:lnTo>
                  <a:pt x="89480" y="40690"/>
                </a:lnTo>
                <a:lnTo>
                  <a:pt x="89460" y="40700"/>
                </a:lnTo>
                <a:lnTo>
                  <a:pt x="89450" y="40710"/>
                </a:lnTo>
                <a:lnTo>
                  <a:pt x="89430" y="40720"/>
                </a:lnTo>
                <a:lnTo>
                  <a:pt x="89420" y="40740"/>
                </a:lnTo>
                <a:lnTo>
                  <a:pt x="89390" y="40760"/>
                </a:lnTo>
                <a:lnTo>
                  <a:pt x="89380" y="40770"/>
                </a:lnTo>
                <a:lnTo>
                  <a:pt x="89370" y="40780"/>
                </a:lnTo>
                <a:lnTo>
                  <a:pt x="89370" y="40790"/>
                </a:lnTo>
                <a:lnTo>
                  <a:pt x="89370" y="40800"/>
                </a:lnTo>
                <a:lnTo>
                  <a:pt x="89360" y="40810"/>
                </a:lnTo>
                <a:lnTo>
                  <a:pt x="89360" y="40820"/>
                </a:lnTo>
                <a:lnTo>
                  <a:pt x="89340" y="40820"/>
                </a:lnTo>
                <a:lnTo>
                  <a:pt x="89330" y="40830"/>
                </a:lnTo>
                <a:lnTo>
                  <a:pt x="89320" y="40830"/>
                </a:lnTo>
                <a:lnTo>
                  <a:pt x="89310" y="40840"/>
                </a:lnTo>
                <a:lnTo>
                  <a:pt x="89290" y="40850"/>
                </a:lnTo>
                <a:lnTo>
                  <a:pt x="89260" y="40870"/>
                </a:lnTo>
                <a:lnTo>
                  <a:pt x="89230" y="40890"/>
                </a:lnTo>
                <a:lnTo>
                  <a:pt x="89200" y="40910"/>
                </a:lnTo>
                <a:lnTo>
                  <a:pt x="89170" y="40940"/>
                </a:lnTo>
                <a:lnTo>
                  <a:pt x="89170" y="40950"/>
                </a:lnTo>
                <a:lnTo>
                  <a:pt x="89140" y="40970"/>
                </a:lnTo>
                <a:lnTo>
                  <a:pt x="89110" y="41070"/>
                </a:lnTo>
                <a:lnTo>
                  <a:pt x="89150" y="41170"/>
                </a:lnTo>
                <a:lnTo>
                  <a:pt x="89250" y="41240"/>
                </a:lnTo>
                <a:lnTo>
                  <a:pt x="89330" y="41280"/>
                </a:lnTo>
                <a:lnTo>
                  <a:pt x="89330" y="41290"/>
                </a:lnTo>
                <a:lnTo>
                  <a:pt x="89310" y="41310"/>
                </a:lnTo>
                <a:lnTo>
                  <a:pt x="89300" y="41330"/>
                </a:lnTo>
                <a:lnTo>
                  <a:pt x="89290" y="41340"/>
                </a:lnTo>
                <a:lnTo>
                  <a:pt x="89280" y="41350"/>
                </a:lnTo>
                <a:lnTo>
                  <a:pt x="89270" y="41360"/>
                </a:lnTo>
                <a:lnTo>
                  <a:pt x="89260" y="41370"/>
                </a:lnTo>
                <a:lnTo>
                  <a:pt x="89260" y="41380"/>
                </a:lnTo>
                <a:lnTo>
                  <a:pt x="89260" y="41400"/>
                </a:lnTo>
                <a:lnTo>
                  <a:pt x="89250" y="41400"/>
                </a:lnTo>
                <a:lnTo>
                  <a:pt x="89230" y="41400"/>
                </a:lnTo>
                <a:lnTo>
                  <a:pt x="89210" y="41390"/>
                </a:lnTo>
                <a:lnTo>
                  <a:pt x="89180" y="41380"/>
                </a:lnTo>
                <a:lnTo>
                  <a:pt x="89150" y="41370"/>
                </a:lnTo>
                <a:lnTo>
                  <a:pt x="89130" y="41360"/>
                </a:lnTo>
                <a:lnTo>
                  <a:pt x="89100" y="41370"/>
                </a:lnTo>
                <a:lnTo>
                  <a:pt x="89070" y="41380"/>
                </a:lnTo>
                <a:lnTo>
                  <a:pt x="89050" y="41390"/>
                </a:lnTo>
                <a:lnTo>
                  <a:pt x="89080" y="41410"/>
                </a:lnTo>
                <a:lnTo>
                  <a:pt x="89120" y="41430"/>
                </a:lnTo>
                <a:lnTo>
                  <a:pt x="89140" y="41430"/>
                </a:lnTo>
                <a:lnTo>
                  <a:pt x="89160" y="41440"/>
                </a:lnTo>
                <a:lnTo>
                  <a:pt x="89190" y="41460"/>
                </a:lnTo>
                <a:lnTo>
                  <a:pt x="89190" y="41470"/>
                </a:lnTo>
                <a:lnTo>
                  <a:pt x="89180" y="41470"/>
                </a:lnTo>
                <a:lnTo>
                  <a:pt x="89120" y="41490"/>
                </a:lnTo>
                <a:lnTo>
                  <a:pt x="89010" y="41480"/>
                </a:lnTo>
                <a:lnTo>
                  <a:pt x="89000" y="41460"/>
                </a:lnTo>
                <a:lnTo>
                  <a:pt x="88990" y="41450"/>
                </a:lnTo>
                <a:lnTo>
                  <a:pt x="88980" y="41430"/>
                </a:lnTo>
                <a:lnTo>
                  <a:pt x="88980" y="41420"/>
                </a:lnTo>
                <a:lnTo>
                  <a:pt x="88980" y="41410"/>
                </a:lnTo>
                <a:lnTo>
                  <a:pt x="88970" y="41400"/>
                </a:lnTo>
                <a:lnTo>
                  <a:pt x="88970" y="41380"/>
                </a:lnTo>
                <a:lnTo>
                  <a:pt x="88960" y="41370"/>
                </a:lnTo>
                <a:lnTo>
                  <a:pt x="88950" y="41370"/>
                </a:lnTo>
                <a:lnTo>
                  <a:pt x="88950" y="41380"/>
                </a:lnTo>
                <a:lnTo>
                  <a:pt x="88940" y="41390"/>
                </a:lnTo>
                <a:lnTo>
                  <a:pt x="88930" y="41380"/>
                </a:lnTo>
                <a:lnTo>
                  <a:pt x="88910" y="41380"/>
                </a:lnTo>
                <a:lnTo>
                  <a:pt x="88890" y="41370"/>
                </a:lnTo>
                <a:lnTo>
                  <a:pt x="88870" y="41370"/>
                </a:lnTo>
                <a:lnTo>
                  <a:pt x="88850" y="41360"/>
                </a:lnTo>
                <a:lnTo>
                  <a:pt x="88830" y="41360"/>
                </a:lnTo>
                <a:lnTo>
                  <a:pt x="88820" y="41360"/>
                </a:lnTo>
                <a:lnTo>
                  <a:pt x="88810" y="41350"/>
                </a:lnTo>
                <a:lnTo>
                  <a:pt x="88800" y="41350"/>
                </a:lnTo>
                <a:lnTo>
                  <a:pt x="88790" y="41350"/>
                </a:lnTo>
                <a:lnTo>
                  <a:pt x="88780" y="41350"/>
                </a:lnTo>
                <a:lnTo>
                  <a:pt x="88770" y="41340"/>
                </a:lnTo>
                <a:lnTo>
                  <a:pt x="88740" y="41340"/>
                </a:lnTo>
                <a:lnTo>
                  <a:pt x="88720" y="41340"/>
                </a:lnTo>
                <a:lnTo>
                  <a:pt x="88700" y="41340"/>
                </a:lnTo>
                <a:lnTo>
                  <a:pt x="88690" y="41350"/>
                </a:lnTo>
                <a:lnTo>
                  <a:pt x="88680" y="41360"/>
                </a:lnTo>
                <a:lnTo>
                  <a:pt x="88670" y="41370"/>
                </a:lnTo>
                <a:lnTo>
                  <a:pt x="88660" y="41370"/>
                </a:lnTo>
                <a:lnTo>
                  <a:pt x="88650" y="41370"/>
                </a:lnTo>
                <a:lnTo>
                  <a:pt x="88640" y="41370"/>
                </a:lnTo>
                <a:lnTo>
                  <a:pt x="88630" y="41370"/>
                </a:lnTo>
                <a:lnTo>
                  <a:pt x="88620" y="41370"/>
                </a:lnTo>
                <a:lnTo>
                  <a:pt x="88600" y="41380"/>
                </a:lnTo>
                <a:lnTo>
                  <a:pt x="88590" y="41390"/>
                </a:lnTo>
                <a:lnTo>
                  <a:pt x="88570" y="41390"/>
                </a:lnTo>
                <a:lnTo>
                  <a:pt x="88560" y="41400"/>
                </a:lnTo>
                <a:lnTo>
                  <a:pt x="88530" y="41410"/>
                </a:lnTo>
                <a:lnTo>
                  <a:pt x="88530" y="41430"/>
                </a:lnTo>
                <a:lnTo>
                  <a:pt x="88500" y="41430"/>
                </a:lnTo>
                <a:lnTo>
                  <a:pt x="88340" y="41600"/>
                </a:lnTo>
                <a:lnTo>
                  <a:pt x="88240" y="41820"/>
                </a:lnTo>
                <a:lnTo>
                  <a:pt x="88200" y="41880"/>
                </a:lnTo>
                <a:lnTo>
                  <a:pt x="88180" y="41890"/>
                </a:lnTo>
                <a:lnTo>
                  <a:pt x="88180" y="41900"/>
                </a:lnTo>
                <a:lnTo>
                  <a:pt x="88160" y="41910"/>
                </a:lnTo>
                <a:lnTo>
                  <a:pt x="88150" y="41920"/>
                </a:lnTo>
                <a:lnTo>
                  <a:pt x="88130" y="41930"/>
                </a:lnTo>
                <a:lnTo>
                  <a:pt x="88110" y="41930"/>
                </a:lnTo>
                <a:lnTo>
                  <a:pt x="88080" y="41940"/>
                </a:lnTo>
                <a:lnTo>
                  <a:pt x="88070" y="41940"/>
                </a:lnTo>
                <a:lnTo>
                  <a:pt x="88060" y="41940"/>
                </a:lnTo>
                <a:lnTo>
                  <a:pt x="88040" y="41940"/>
                </a:lnTo>
                <a:lnTo>
                  <a:pt x="88020" y="41960"/>
                </a:lnTo>
                <a:lnTo>
                  <a:pt x="88000" y="41970"/>
                </a:lnTo>
                <a:lnTo>
                  <a:pt x="87990" y="42000"/>
                </a:lnTo>
                <a:lnTo>
                  <a:pt x="87980" y="42020"/>
                </a:lnTo>
                <a:lnTo>
                  <a:pt x="87960" y="42030"/>
                </a:lnTo>
                <a:lnTo>
                  <a:pt x="87960" y="42060"/>
                </a:lnTo>
                <a:lnTo>
                  <a:pt x="87950" y="42080"/>
                </a:lnTo>
                <a:lnTo>
                  <a:pt x="87910" y="42100"/>
                </a:lnTo>
                <a:lnTo>
                  <a:pt x="87910" y="42090"/>
                </a:lnTo>
                <a:lnTo>
                  <a:pt x="87910" y="42080"/>
                </a:lnTo>
                <a:lnTo>
                  <a:pt x="87900" y="42050"/>
                </a:lnTo>
                <a:lnTo>
                  <a:pt x="87900" y="42040"/>
                </a:lnTo>
                <a:lnTo>
                  <a:pt x="87900" y="42010"/>
                </a:lnTo>
                <a:lnTo>
                  <a:pt x="87910" y="42000"/>
                </a:lnTo>
                <a:lnTo>
                  <a:pt x="87900" y="41980"/>
                </a:lnTo>
                <a:lnTo>
                  <a:pt x="87890" y="41950"/>
                </a:lnTo>
                <a:lnTo>
                  <a:pt x="87880" y="41940"/>
                </a:lnTo>
                <a:lnTo>
                  <a:pt x="87880" y="41950"/>
                </a:lnTo>
                <a:lnTo>
                  <a:pt x="87870" y="41950"/>
                </a:lnTo>
                <a:lnTo>
                  <a:pt x="87860" y="41940"/>
                </a:lnTo>
                <a:lnTo>
                  <a:pt x="87840" y="41930"/>
                </a:lnTo>
                <a:lnTo>
                  <a:pt x="87830" y="41920"/>
                </a:lnTo>
                <a:lnTo>
                  <a:pt x="87830" y="41910"/>
                </a:lnTo>
                <a:lnTo>
                  <a:pt x="87810" y="41900"/>
                </a:lnTo>
                <a:lnTo>
                  <a:pt x="87800" y="41900"/>
                </a:lnTo>
                <a:lnTo>
                  <a:pt x="87780" y="41900"/>
                </a:lnTo>
                <a:lnTo>
                  <a:pt x="87770" y="41890"/>
                </a:lnTo>
                <a:lnTo>
                  <a:pt x="87750" y="41890"/>
                </a:lnTo>
                <a:lnTo>
                  <a:pt x="87730" y="41880"/>
                </a:lnTo>
                <a:lnTo>
                  <a:pt x="87720" y="41870"/>
                </a:lnTo>
                <a:lnTo>
                  <a:pt x="87700" y="41860"/>
                </a:lnTo>
                <a:lnTo>
                  <a:pt x="87680" y="41850"/>
                </a:lnTo>
                <a:lnTo>
                  <a:pt x="87670" y="41840"/>
                </a:lnTo>
                <a:lnTo>
                  <a:pt x="87680" y="41840"/>
                </a:lnTo>
                <a:lnTo>
                  <a:pt x="87690" y="41840"/>
                </a:lnTo>
                <a:lnTo>
                  <a:pt x="87700" y="41820"/>
                </a:lnTo>
                <a:lnTo>
                  <a:pt x="87680" y="41810"/>
                </a:lnTo>
                <a:lnTo>
                  <a:pt x="87670" y="41800"/>
                </a:lnTo>
                <a:lnTo>
                  <a:pt x="87660" y="41800"/>
                </a:lnTo>
                <a:lnTo>
                  <a:pt x="87640" y="41790"/>
                </a:lnTo>
                <a:lnTo>
                  <a:pt x="87620" y="41790"/>
                </a:lnTo>
                <a:lnTo>
                  <a:pt x="87610" y="41780"/>
                </a:lnTo>
                <a:lnTo>
                  <a:pt x="87610" y="41740"/>
                </a:lnTo>
                <a:lnTo>
                  <a:pt x="87600" y="41730"/>
                </a:lnTo>
                <a:lnTo>
                  <a:pt x="87610" y="41740"/>
                </a:lnTo>
                <a:lnTo>
                  <a:pt x="87630" y="41760"/>
                </a:lnTo>
                <a:lnTo>
                  <a:pt x="87640" y="41770"/>
                </a:lnTo>
                <a:lnTo>
                  <a:pt x="87640" y="41790"/>
                </a:lnTo>
                <a:lnTo>
                  <a:pt x="87680" y="41790"/>
                </a:lnTo>
                <a:lnTo>
                  <a:pt x="87700" y="41800"/>
                </a:lnTo>
                <a:lnTo>
                  <a:pt x="87710" y="41800"/>
                </a:lnTo>
                <a:lnTo>
                  <a:pt x="87730" y="41800"/>
                </a:lnTo>
                <a:lnTo>
                  <a:pt x="87740" y="41810"/>
                </a:lnTo>
                <a:lnTo>
                  <a:pt x="87750" y="41800"/>
                </a:lnTo>
                <a:lnTo>
                  <a:pt x="87760" y="41800"/>
                </a:lnTo>
                <a:lnTo>
                  <a:pt x="87760" y="41790"/>
                </a:lnTo>
                <a:lnTo>
                  <a:pt x="87760" y="41780"/>
                </a:lnTo>
                <a:lnTo>
                  <a:pt x="87750" y="41760"/>
                </a:lnTo>
                <a:lnTo>
                  <a:pt x="87750" y="41740"/>
                </a:lnTo>
                <a:lnTo>
                  <a:pt x="87750" y="41730"/>
                </a:lnTo>
                <a:lnTo>
                  <a:pt x="87760" y="41730"/>
                </a:lnTo>
                <a:lnTo>
                  <a:pt x="87780" y="41730"/>
                </a:lnTo>
                <a:lnTo>
                  <a:pt x="87800" y="41750"/>
                </a:lnTo>
                <a:lnTo>
                  <a:pt x="87820" y="41760"/>
                </a:lnTo>
                <a:lnTo>
                  <a:pt x="87820" y="41750"/>
                </a:lnTo>
                <a:lnTo>
                  <a:pt x="87820" y="41740"/>
                </a:lnTo>
                <a:lnTo>
                  <a:pt x="87820" y="41730"/>
                </a:lnTo>
                <a:lnTo>
                  <a:pt x="87800" y="41710"/>
                </a:lnTo>
                <a:lnTo>
                  <a:pt x="87790" y="41680"/>
                </a:lnTo>
                <a:lnTo>
                  <a:pt x="87780" y="41660"/>
                </a:lnTo>
                <a:lnTo>
                  <a:pt x="87770" y="41630"/>
                </a:lnTo>
                <a:lnTo>
                  <a:pt x="87760" y="41610"/>
                </a:lnTo>
                <a:lnTo>
                  <a:pt x="87760" y="41600"/>
                </a:lnTo>
                <a:lnTo>
                  <a:pt x="87760" y="41580"/>
                </a:lnTo>
                <a:lnTo>
                  <a:pt x="87760" y="41570"/>
                </a:lnTo>
                <a:lnTo>
                  <a:pt x="87780" y="41540"/>
                </a:lnTo>
                <a:lnTo>
                  <a:pt x="87780" y="41520"/>
                </a:lnTo>
                <a:lnTo>
                  <a:pt x="87770" y="41460"/>
                </a:lnTo>
                <a:lnTo>
                  <a:pt x="87760" y="41420"/>
                </a:lnTo>
                <a:lnTo>
                  <a:pt x="87740" y="41410"/>
                </a:lnTo>
                <a:lnTo>
                  <a:pt x="87710" y="41400"/>
                </a:lnTo>
                <a:lnTo>
                  <a:pt x="87690" y="41380"/>
                </a:lnTo>
                <a:lnTo>
                  <a:pt x="87680" y="41370"/>
                </a:lnTo>
                <a:lnTo>
                  <a:pt x="87680" y="41360"/>
                </a:lnTo>
                <a:lnTo>
                  <a:pt x="87680" y="41350"/>
                </a:lnTo>
                <a:lnTo>
                  <a:pt x="87680" y="41320"/>
                </a:lnTo>
                <a:lnTo>
                  <a:pt x="87680" y="41280"/>
                </a:lnTo>
                <a:lnTo>
                  <a:pt x="87680" y="41270"/>
                </a:lnTo>
                <a:lnTo>
                  <a:pt x="87660" y="41280"/>
                </a:lnTo>
                <a:lnTo>
                  <a:pt x="87650" y="41280"/>
                </a:lnTo>
                <a:lnTo>
                  <a:pt x="87630" y="41280"/>
                </a:lnTo>
                <a:lnTo>
                  <a:pt x="87610" y="41270"/>
                </a:lnTo>
                <a:lnTo>
                  <a:pt x="87570" y="41270"/>
                </a:lnTo>
                <a:lnTo>
                  <a:pt x="87550" y="41280"/>
                </a:lnTo>
                <a:lnTo>
                  <a:pt x="87530" y="41280"/>
                </a:lnTo>
                <a:lnTo>
                  <a:pt x="87520" y="41280"/>
                </a:lnTo>
                <a:lnTo>
                  <a:pt x="87500" y="41290"/>
                </a:lnTo>
                <a:lnTo>
                  <a:pt x="87490" y="41300"/>
                </a:lnTo>
                <a:lnTo>
                  <a:pt x="87460" y="41310"/>
                </a:lnTo>
                <a:lnTo>
                  <a:pt x="87450" y="41320"/>
                </a:lnTo>
                <a:lnTo>
                  <a:pt x="87420" y="41320"/>
                </a:lnTo>
                <a:lnTo>
                  <a:pt x="87390" y="41320"/>
                </a:lnTo>
                <a:lnTo>
                  <a:pt x="87370" y="41320"/>
                </a:lnTo>
                <a:lnTo>
                  <a:pt x="87360" y="41320"/>
                </a:lnTo>
                <a:lnTo>
                  <a:pt x="87370" y="41340"/>
                </a:lnTo>
                <a:lnTo>
                  <a:pt x="87370" y="41360"/>
                </a:lnTo>
                <a:lnTo>
                  <a:pt x="87380" y="41370"/>
                </a:lnTo>
                <a:lnTo>
                  <a:pt x="87380" y="41380"/>
                </a:lnTo>
                <a:lnTo>
                  <a:pt x="87300" y="41450"/>
                </a:lnTo>
                <a:lnTo>
                  <a:pt x="87270" y="41580"/>
                </a:lnTo>
                <a:lnTo>
                  <a:pt x="87260" y="41690"/>
                </a:lnTo>
                <a:lnTo>
                  <a:pt x="87230" y="41680"/>
                </a:lnTo>
                <a:lnTo>
                  <a:pt x="87230" y="41670"/>
                </a:lnTo>
                <a:lnTo>
                  <a:pt x="87220" y="41650"/>
                </a:lnTo>
                <a:lnTo>
                  <a:pt x="87210" y="41640"/>
                </a:lnTo>
                <a:lnTo>
                  <a:pt x="87190" y="41640"/>
                </a:lnTo>
                <a:lnTo>
                  <a:pt x="87180" y="41640"/>
                </a:lnTo>
                <a:lnTo>
                  <a:pt x="87170" y="41630"/>
                </a:lnTo>
                <a:lnTo>
                  <a:pt x="87160" y="41640"/>
                </a:lnTo>
                <a:lnTo>
                  <a:pt x="87150" y="41640"/>
                </a:lnTo>
                <a:lnTo>
                  <a:pt x="87150" y="41650"/>
                </a:lnTo>
                <a:lnTo>
                  <a:pt x="87150" y="41660"/>
                </a:lnTo>
                <a:lnTo>
                  <a:pt x="87130" y="41650"/>
                </a:lnTo>
                <a:lnTo>
                  <a:pt x="87110" y="41650"/>
                </a:lnTo>
                <a:lnTo>
                  <a:pt x="87090" y="41650"/>
                </a:lnTo>
                <a:lnTo>
                  <a:pt x="87090" y="41660"/>
                </a:lnTo>
                <a:lnTo>
                  <a:pt x="87080" y="41660"/>
                </a:lnTo>
                <a:lnTo>
                  <a:pt x="87060" y="41660"/>
                </a:lnTo>
                <a:lnTo>
                  <a:pt x="87050" y="41660"/>
                </a:lnTo>
                <a:lnTo>
                  <a:pt x="87010" y="41650"/>
                </a:lnTo>
                <a:lnTo>
                  <a:pt x="86950" y="41620"/>
                </a:lnTo>
                <a:lnTo>
                  <a:pt x="86910" y="41610"/>
                </a:lnTo>
                <a:lnTo>
                  <a:pt x="86900" y="41600"/>
                </a:lnTo>
                <a:lnTo>
                  <a:pt x="86890" y="41600"/>
                </a:lnTo>
                <a:lnTo>
                  <a:pt x="86870" y="41600"/>
                </a:lnTo>
                <a:lnTo>
                  <a:pt x="86850" y="41600"/>
                </a:lnTo>
                <a:lnTo>
                  <a:pt x="86810" y="41590"/>
                </a:lnTo>
                <a:lnTo>
                  <a:pt x="86800" y="41580"/>
                </a:lnTo>
                <a:lnTo>
                  <a:pt x="86780" y="41560"/>
                </a:lnTo>
                <a:lnTo>
                  <a:pt x="86770" y="41550"/>
                </a:lnTo>
                <a:lnTo>
                  <a:pt x="86790" y="41540"/>
                </a:lnTo>
                <a:lnTo>
                  <a:pt x="86800" y="41530"/>
                </a:lnTo>
                <a:lnTo>
                  <a:pt x="86810" y="41510"/>
                </a:lnTo>
                <a:lnTo>
                  <a:pt x="86810" y="41500"/>
                </a:lnTo>
                <a:lnTo>
                  <a:pt x="86800" y="41480"/>
                </a:lnTo>
                <a:lnTo>
                  <a:pt x="86790" y="41470"/>
                </a:lnTo>
                <a:lnTo>
                  <a:pt x="86800" y="41460"/>
                </a:lnTo>
                <a:lnTo>
                  <a:pt x="86800" y="41450"/>
                </a:lnTo>
                <a:lnTo>
                  <a:pt x="86790" y="41430"/>
                </a:lnTo>
                <a:lnTo>
                  <a:pt x="86780" y="41410"/>
                </a:lnTo>
                <a:lnTo>
                  <a:pt x="86780" y="41390"/>
                </a:lnTo>
                <a:lnTo>
                  <a:pt x="86770" y="41360"/>
                </a:lnTo>
                <a:lnTo>
                  <a:pt x="86780" y="41330"/>
                </a:lnTo>
                <a:lnTo>
                  <a:pt x="86780" y="41300"/>
                </a:lnTo>
                <a:lnTo>
                  <a:pt x="86780" y="41290"/>
                </a:lnTo>
                <a:lnTo>
                  <a:pt x="86770" y="41280"/>
                </a:lnTo>
                <a:lnTo>
                  <a:pt x="86760" y="41270"/>
                </a:lnTo>
                <a:lnTo>
                  <a:pt x="86750" y="41250"/>
                </a:lnTo>
                <a:lnTo>
                  <a:pt x="86730" y="41240"/>
                </a:lnTo>
                <a:lnTo>
                  <a:pt x="86720" y="41230"/>
                </a:lnTo>
                <a:lnTo>
                  <a:pt x="86710" y="41250"/>
                </a:lnTo>
                <a:lnTo>
                  <a:pt x="86690" y="41250"/>
                </a:lnTo>
                <a:lnTo>
                  <a:pt x="86670" y="41250"/>
                </a:lnTo>
                <a:lnTo>
                  <a:pt x="86640" y="41250"/>
                </a:lnTo>
                <a:lnTo>
                  <a:pt x="86620" y="41250"/>
                </a:lnTo>
                <a:lnTo>
                  <a:pt x="86610" y="41250"/>
                </a:lnTo>
                <a:lnTo>
                  <a:pt x="86590" y="41240"/>
                </a:lnTo>
                <a:lnTo>
                  <a:pt x="86570" y="41230"/>
                </a:lnTo>
                <a:lnTo>
                  <a:pt x="86540" y="41230"/>
                </a:lnTo>
                <a:lnTo>
                  <a:pt x="86500" y="41230"/>
                </a:lnTo>
                <a:lnTo>
                  <a:pt x="86490" y="41230"/>
                </a:lnTo>
                <a:lnTo>
                  <a:pt x="86460" y="41220"/>
                </a:lnTo>
                <a:lnTo>
                  <a:pt x="86420" y="41210"/>
                </a:lnTo>
                <a:lnTo>
                  <a:pt x="86390" y="41200"/>
                </a:lnTo>
                <a:lnTo>
                  <a:pt x="86340" y="41180"/>
                </a:lnTo>
                <a:lnTo>
                  <a:pt x="86300" y="41150"/>
                </a:lnTo>
                <a:lnTo>
                  <a:pt x="86270" y="41130"/>
                </a:lnTo>
                <a:lnTo>
                  <a:pt x="86240" y="41110"/>
                </a:lnTo>
                <a:lnTo>
                  <a:pt x="86210" y="41080"/>
                </a:lnTo>
                <a:lnTo>
                  <a:pt x="86200" y="41070"/>
                </a:lnTo>
                <a:lnTo>
                  <a:pt x="86180" y="41050"/>
                </a:lnTo>
                <a:lnTo>
                  <a:pt x="86160" y="41020"/>
                </a:lnTo>
                <a:lnTo>
                  <a:pt x="86140" y="41010"/>
                </a:lnTo>
                <a:lnTo>
                  <a:pt x="86130" y="41010"/>
                </a:lnTo>
                <a:lnTo>
                  <a:pt x="86110" y="41020"/>
                </a:lnTo>
                <a:lnTo>
                  <a:pt x="86100" y="41020"/>
                </a:lnTo>
                <a:lnTo>
                  <a:pt x="86090" y="41020"/>
                </a:lnTo>
                <a:lnTo>
                  <a:pt x="86060" y="41020"/>
                </a:lnTo>
                <a:lnTo>
                  <a:pt x="86050" y="41020"/>
                </a:lnTo>
                <a:lnTo>
                  <a:pt x="86020" y="41030"/>
                </a:lnTo>
                <a:lnTo>
                  <a:pt x="86010" y="41030"/>
                </a:lnTo>
                <a:lnTo>
                  <a:pt x="85980" y="41030"/>
                </a:lnTo>
                <a:lnTo>
                  <a:pt x="86000" y="41020"/>
                </a:lnTo>
                <a:lnTo>
                  <a:pt x="86040" y="41000"/>
                </a:lnTo>
                <a:lnTo>
                  <a:pt x="86050" y="40980"/>
                </a:lnTo>
                <a:lnTo>
                  <a:pt x="86060" y="40960"/>
                </a:lnTo>
                <a:lnTo>
                  <a:pt x="86030" y="40960"/>
                </a:lnTo>
                <a:lnTo>
                  <a:pt x="85990" y="40960"/>
                </a:lnTo>
                <a:lnTo>
                  <a:pt x="85980" y="40960"/>
                </a:lnTo>
                <a:lnTo>
                  <a:pt x="85960" y="40950"/>
                </a:lnTo>
                <a:lnTo>
                  <a:pt x="85940" y="40950"/>
                </a:lnTo>
                <a:lnTo>
                  <a:pt x="85930" y="40950"/>
                </a:lnTo>
                <a:lnTo>
                  <a:pt x="85920" y="40950"/>
                </a:lnTo>
                <a:lnTo>
                  <a:pt x="85910" y="40970"/>
                </a:lnTo>
                <a:lnTo>
                  <a:pt x="85910" y="40980"/>
                </a:lnTo>
                <a:lnTo>
                  <a:pt x="85880" y="40990"/>
                </a:lnTo>
                <a:lnTo>
                  <a:pt x="85860" y="40980"/>
                </a:lnTo>
                <a:lnTo>
                  <a:pt x="85850" y="40970"/>
                </a:lnTo>
                <a:lnTo>
                  <a:pt x="85850" y="40960"/>
                </a:lnTo>
                <a:lnTo>
                  <a:pt x="85840" y="40950"/>
                </a:lnTo>
                <a:lnTo>
                  <a:pt x="85820" y="40950"/>
                </a:lnTo>
                <a:lnTo>
                  <a:pt x="85800" y="40940"/>
                </a:lnTo>
                <a:lnTo>
                  <a:pt x="85790" y="40950"/>
                </a:lnTo>
                <a:lnTo>
                  <a:pt x="85780" y="40970"/>
                </a:lnTo>
                <a:lnTo>
                  <a:pt x="85780" y="40990"/>
                </a:lnTo>
                <a:lnTo>
                  <a:pt x="85770" y="41010"/>
                </a:lnTo>
                <a:lnTo>
                  <a:pt x="85750" y="41020"/>
                </a:lnTo>
                <a:lnTo>
                  <a:pt x="85740" y="41030"/>
                </a:lnTo>
                <a:lnTo>
                  <a:pt x="85720" y="41020"/>
                </a:lnTo>
                <a:lnTo>
                  <a:pt x="85700" y="41010"/>
                </a:lnTo>
                <a:lnTo>
                  <a:pt x="85670" y="40980"/>
                </a:lnTo>
                <a:lnTo>
                  <a:pt x="85650" y="40960"/>
                </a:lnTo>
                <a:lnTo>
                  <a:pt x="85640" y="40940"/>
                </a:lnTo>
                <a:lnTo>
                  <a:pt x="85630" y="40920"/>
                </a:lnTo>
                <a:lnTo>
                  <a:pt x="85630" y="40910"/>
                </a:lnTo>
                <a:lnTo>
                  <a:pt x="85640" y="40900"/>
                </a:lnTo>
                <a:lnTo>
                  <a:pt x="85640" y="40880"/>
                </a:lnTo>
                <a:lnTo>
                  <a:pt x="85640" y="40870"/>
                </a:lnTo>
                <a:lnTo>
                  <a:pt x="85630" y="40860"/>
                </a:lnTo>
                <a:lnTo>
                  <a:pt x="85630" y="40850"/>
                </a:lnTo>
                <a:lnTo>
                  <a:pt x="85630" y="40840"/>
                </a:lnTo>
                <a:lnTo>
                  <a:pt x="85630" y="40830"/>
                </a:lnTo>
                <a:lnTo>
                  <a:pt x="85620" y="40820"/>
                </a:lnTo>
                <a:lnTo>
                  <a:pt x="85600" y="40800"/>
                </a:lnTo>
                <a:lnTo>
                  <a:pt x="85570" y="40790"/>
                </a:lnTo>
                <a:lnTo>
                  <a:pt x="85560" y="40780"/>
                </a:lnTo>
                <a:lnTo>
                  <a:pt x="85540" y="40790"/>
                </a:lnTo>
                <a:lnTo>
                  <a:pt x="85530" y="40800"/>
                </a:lnTo>
                <a:lnTo>
                  <a:pt x="85510" y="40810"/>
                </a:lnTo>
                <a:lnTo>
                  <a:pt x="85500" y="40820"/>
                </a:lnTo>
                <a:lnTo>
                  <a:pt x="85470" y="40840"/>
                </a:lnTo>
                <a:lnTo>
                  <a:pt x="85460" y="40850"/>
                </a:lnTo>
                <a:lnTo>
                  <a:pt x="85440" y="40850"/>
                </a:lnTo>
                <a:lnTo>
                  <a:pt x="85430" y="40860"/>
                </a:lnTo>
                <a:lnTo>
                  <a:pt x="85420" y="40870"/>
                </a:lnTo>
                <a:lnTo>
                  <a:pt x="85420" y="40880"/>
                </a:lnTo>
                <a:lnTo>
                  <a:pt x="85420" y="40890"/>
                </a:lnTo>
                <a:lnTo>
                  <a:pt x="85410" y="40890"/>
                </a:lnTo>
                <a:lnTo>
                  <a:pt x="85380" y="40890"/>
                </a:lnTo>
                <a:lnTo>
                  <a:pt x="85360" y="40900"/>
                </a:lnTo>
                <a:lnTo>
                  <a:pt x="85360" y="40890"/>
                </a:lnTo>
                <a:lnTo>
                  <a:pt x="85370" y="40880"/>
                </a:lnTo>
                <a:lnTo>
                  <a:pt x="85380" y="40870"/>
                </a:lnTo>
                <a:lnTo>
                  <a:pt x="85400" y="40870"/>
                </a:lnTo>
                <a:lnTo>
                  <a:pt x="85400" y="40850"/>
                </a:lnTo>
                <a:lnTo>
                  <a:pt x="85410" y="40840"/>
                </a:lnTo>
                <a:lnTo>
                  <a:pt x="85410" y="40830"/>
                </a:lnTo>
                <a:lnTo>
                  <a:pt x="85410" y="40820"/>
                </a:lnTo>
                <a:lnTo>
                  <a:pt x="85400" y="40810"/>
                </a:lnTo>
                <a:lnTo>
                  <a:pt x="85390" y="40810"/>
                </a:lnTo>
                <a:lnTo>
                  <a:pt x="85350" y="40790"/>
                </a:lnTo>
                <a:lnTo>
                  <a:pt x="85330" y="40780"/>
                </a:lnTo>
                <a:lnTo>
                  <a:pt x="85290" y="40780"/>
                </a:lnTo>
                <a:lnTo>
                  <a:pt x="85270" y="40770"/>
                </a:lnTo>
                <a:lnTo>
                  <a:pt x="85230" y="40760"/>
                </a:lnTo>
                <a:lnTo>
                  <a:pt x="85190" y="40760"/>
                </a:lnTo>
                <a:lnTo>
                  <a:pt x="85160" y="40750"/>
                </a:lnTo>
                <a:lnTo>
                  <a:pt x="85140" y="40750"/>
                </a:lnTo>
                <a:lnTo>
                  <a:pt x="85110" y="40750"/>
                </a:lnTo>
                <a:lnTo>
                  <a:pt x="85070" y="40770"/>
                </a:lnTo>
                <a:lnTo>
                  <a:pt x="85030" y="40770"/>
                </a:lnTo>
                <a:lnTo>
                  <a:pt x="84990" y="40800"/>
                </a:lnTo>
                <a:lnTo>
                  <a:pt x="84960" y="40810"/>
                </a:lnTo>
                <a:lnTo>
                  <a:pt x="84950" y="40820"/>
                </a:lnTo>
                <a:lnTo>
                  <a:pt x="84930" y="40830"/>
                </a:lnTo>
                <a:lnTo>
                  <a:pt x="84920" y="40830"/>
                </a:lnTo>
                <a:lnTo>
                  <a:pt x="84900" y="40840"/>
                </a:lnTo>
                <a:lnTo>
                  <a:pt x="84870" y="40840"/>
                </a:lnTo>
                <a:lnTo>
                  <a:pt x="84850" y="40830"/>
                </a:lnTo>
                <a:lnTo>
                  <a:pt x="84820" y="40830"/>
                </a:lnTo>
                <a:lnTo>
                  <a:pt x="84810" y="40830"/>
                </a:lnTo>
                <a:lnTo>
                  <a:pt x="84780" y="40820"/>
                </a:lnTo>
                <a:lnTo>
                  <a:pt x="84760" y="40820"/>
                </a:lnTo>
                <a:lnTo>
                  <a:pt x="84750" y="40820"/>
                </a:lnTo>
                <a:lnTo>
                  <a:pt x="84730" y="40830"/>
                </a:lnTo>
                <a:lnTo>
                  <a:pt x="84730" y="40840"/>
                </a:lnTo>
                <a:lnTo>
                  <a:pt x="84700" y="40860"/>
                </a:lnTo>
                <a:lnTo>
                  <a:pt x="84670" y="40890"/>
                </a:lnTo>
                <a:lnTo>
                  <a:pt x="84650" y="40910"/>
                </a:lnTo>
                <a:lnTo>
                  <a:pt x="84630" y="40940"/>
                </a:lnTo>
                <a:lnTo>
                  <a:pt x="84610" y="40960"/>
                </a:lnTo>
                <a:lnTo>
                  <a:pt x="84580" y="40980"/>
                </a:lnTo>
                <a:lnTo>
                  <a:pt x="84540" y="41020"/>
                </a:lnTo>
                <a:lnTo>
                  <a:pt x="84510" y="41040"/>
                </a:lnTo>
                <a:lnTo>
                  <a:pt x="84490" y="41070"/>
                </a:lnTo>
                <a:lnTo>
                  <a:pt x="84460" y="41100"/>
                </a:lnTo>
                <a:lnTo>
                  <a:pt x="84440" y="41110"/>
                </a:lnTo>
                <a:lnTo>
                  <a:pt x="84420" y="41120"/>
                </a:lnTo>
                <a:lnTo>
                  <a:pt x="84380" y="41130"/>
                </a:lnTo>
                <a:lnTo>
                  <a:pt x="84370" y="41130"/>
                </a:lnTo>
                <a:lnTo>
                  <a:pt x="84350" y="41140"/>
                </a:lnTo>
                <a:lnTo>
                  <a:pt x="84330" y="41140"/>
                </a:lnTo>
                <a:lnTo>
                  <a:pt x="84310" y="41150"/>
                </a:lnTo>
                <a:lnTo>
                  <a:pt x="84300" y="41150"/>
                </a:lnTo>
                <a:lnTo>
                  <a:pt x="84280" y="41160"/>
                </a:lnTo>
                <a:lnTo>
                  <a:pt x="84270" y="41170"/>
                </a:lnTo>
                <a:lnTo>
                  <a:pt x="84260" y="41180"/>
                </a:lnTo>
                <a:lnTo>
                  <a:pt x="84240" y="41180"/>
                </a:lnTo>
                <a:lnTo>
                  <a:pt x="84210" y="41160"/>
                </a:lnTo>
                <a:lnTo>
                  <a:pt x="84160" y="41130"/>
                </a:lnTo>
                <a:lnTo>
                  <a:pt x="84130" y="41130"/>
                </a:lnTo>
                <a:lnTo>
                  <a:pt x="84110" y="41140"/>
                </a:lnTo>
                <a:lnTo>
                  <a:pt x="84080" y="41150"/>
                </a:lnTo>
                <a:lnTo>
                  <a:pt x="84070" y="41160"/>
                </a:lnTo>
                <a:lnTo>
                  <a:pt x="84040" y="41170"/>
                </a:lnTo>
                <a:lnTo>
                  <a:pt x="84020" y="41180"/>
                </a:lnTo>
                <a:lnTo>
                  <a:pt x="83980" y="41180"/>
                </a:lnTo>
                <a:lnTo>
                  <a:pt x="83950" y="41180"/>
                </a:lnTo>
                <a:lnTo>
                  <a:pt x="83910" y="41180"/>
                </a:lnTo>
                <a:lnTo>
                  <a:pt x="83890" y="41170"/>
                </a:lnTo>
                <a:lnTo>
                  <a:pt x="83870" y="41180"/>
                </a:lnTo>
                <a:lnTo>
                  <a:pt x="83860" y="41180"/>
                </a:lnTo>
                <a:lnTo>
                  <a:pt x="83860" y="41200"/>
                </a:lnTo>
                <a:lnTo>
                  <a:pt x="83860" y="41230"/>
                </a:lnTo>
                <a:lnTo>
                  <a:pt x="83870" y="41260"/>
                </a:lnTo>
                <a:lnTo>
                  <a:pt x="83880" y="41310"/>
                </a:lnTo>
                <a:lnTo>
                  <a:pt x="83890" y="41320"/>
                </a:lnTo>
                <a:lnTo>
                  <a:pt x="83920" y="41350"/>
                </a:lnTo>
                <a:lnTo>
                  <a:pt x="83940" y="41370"/>
                </a:lnTo>
                <a:lnTo>
                  <a:pt x="83950" y="41400"/>
                </a:lnTo>
                <a:lnTo>
                  <a:pt x="83850" y="41510"/>
                </a:lnTo>
                <a:lnTo>
                  <a:pt x="83740" y="41490"/>
                </a:lnTo>
                <a:lnTo>
                  <a:pt x="83270" y="41540"/>
                </a:lnTo>
                <a:lnTo>
                  <a:pt x="82520" y="41770"/>
                </a:lnTo>
                <a:lnTo>
                  <a:pt x="82290" y="41790"/>
                </a:lnTo>
                <a:lnTo>
                  <a:pt x="82070" y="41770"/>
                </a:lnTo>
                <a:lnTo>
                  <a:pt x="81850" y="41620"/>
                </a:lnTo>
                <a:lnTo>
                  <a:pt x="81760" y="41330"/>
                </a:lnTo>
                <a:lnTo>
                  <a:pt x="81690" y="41000"/>
                </a:lnTo>
                <a:lnTo>
                  <a:pt x="81550" y="40770"/>
                </a:lnTo>
                <a:lnTo>
                  <a:pt x="81430" y="40720"/>
                </a:lnTo>
                <a:lnTo>
                  <a:pt x="81330" y="40730"/>
                </a:lnTo>
                <a:lnTo>
                  <a:pt x="81230" y="40770"/>
                </a:lnTo>
                <a:lnTo>
                  <a:pt x="81110" y="40780"/>
                </a:lnTo>
                <a:lnTo>
                  <a:pt x="81000" y="40740"/>
                </a:lnTo>
                <a:lnTo>
                  <a:pt x="80740" y="40630"/>
                </a:lnTo>
                <a:lnTo>
                  <a:pt x="80810" y="40380"/>
                </a:lnTo>
                <a:lnTo>
                  <a:pt x="80790" y="40350"/>
                </a:lnTo>
                <a:lnTo>
                  <a:pt x="80750" y="40300"/>
                </a:lnTo>
                <a:lnTo>
                  <a:pt x="80740" y="40290"/>
                </a:lnTo>
                <a:lnTo>
                  <a:pt x="80670" y="40190"/>
                </a:lnTo>
                <a:lnTo>
                  <a:pt x="80660" y="40170"/>
                </a:lnTo>
                <a:lnTo>
                  <a:pt x="80650" y="40140"/>
                </a:lnTo>
                <a:lnTo>
                  <a:pt x="80640" y="39990"/>
                </a:lnTo>
                <a:lnTo>
                  <a:pt x="80730" y="39860"/>
                </a:lnTo>
                <a:lnTo>
                  <a:pt x="80890" y="39750"/>
                </a:lnTo>
                <a:lnTo>
                  <a:pt x="81250" y="39670"/>
                </a:lnTo>
                <a:lnTo>
                  <a:pt x="81300" y="39650"/>
                </a:lnTo>
                <a:lnTo>
                  <a:pt x="81350" y="39580"/>
                </a:lnTo>
                <a:lnTo>
                  <a:pt x="81480" y="39360"/>
                </a:lnTo>
                <a:lnTo>
                  <a:pt x="81550" y="39290"/>
                </a:lnTo>
                <a:lnTo>
                  <a:pt x="81630" y="39250"/>
                </a:lnTo>
                <a:lnTo>
                  <a:pt x="81710" y="39230"/>
                </a:lnTo>
                <a:lnTo>
                  <a:pt x="81790" y="39190"/>
                </a:lnTo>
                <a:lnTo>
                  <a:pt x="81850" y="39140"/>
                </a:lnTo>
                <a:lnTo>
                  <a:pt x="82040" y="38900"/>
                </a:lnTo>
                <a:lnTo>
                  <a:pt x="82360" y="38640"/>
                </a:lnTo>
                <a:lnTo>
                  <a:pt x="82440" y="38560"/>
                </a:lnTo>
                <a:lnTo>
                  <a:pt x="82520" y="38510"/>
                </a:lnTo>
                <a:lnTo>
                  <a:pt x="82560" y="38480"/>
                </a:lnTo>
                <a:lnTo>
                  <a:pt x="82650" y="38460"/>
                </a:lnTo>
                <a:lnTo>
                  <a:pt x="82670" y="38440"/>
                </a:lnTo>
                <a:lnTo>
                  <a:pt x="82680" y="38400"/>
                </a:lnTo>
                <a:lnTo>
                  <a:pt x="82690" y="38370"/>
                </a:lnTo>
                <a:lnTo>
                  <a:pt x="82780" y="38320"/>
                </a:lnTo>
                <a:close/>
                <a:moveTo>
                  <a:pt x="84100" y="42070"/>
                </a:moveTo>
                <a:lnTo>
                  <a:pt x="84110" y="42060"/>
                </a:lnTo>
                <a:lnTo>
                  <a:pt x="84230" y="42140"/>
                </a:lnTo>
                <a:lnTo>
                  <a:pt x="84320" y="42310"/>
                </a:lnTo>
                <a:lnTo>
                  <a:pt x="84400" y="42500"/>
                </a:lnTo>
                <a:lnTo>
                  <a:pt x="84490" y="42610"/>
                </a:lnTo>
                <a:lnTo>
                  <a:pt x="84620" y="42700"/>
                </a:lnTo>
                <a:lnTo>
                  <a:pt x="84620" y="42730"/>
                </a:lnTo>
                <a:lnTo>
                  <a:pt x="84610" y="42750"/>
                </a:lnTo>
                <a:lnTo>
                  <a:pt x="84630" y="42790"/>
                </a:lnTo>
                <a:lnTo>
                  <a:pt x="84640" y="42820"/>
                </a:lnTo>
                <a:lnTo>
                  <a:pt x="84670" y="42850"/>
                </a:lnTo>
                <a:lnTo>
                  <a:pt x="84680" y="42880"/>
                </a:lnTo>
                <a:lnTo>
                  <a:pt x="84680" y="42890"/>
                </a:lnTo>
                <a:lnTo>
                  <a:pt x="84690" y="42930"/>
                </a:lnTo>
                <a:lnTo>
                  <a:pt x="84690" y="42960"/>
                </a:lnTo>
                <a:lnTo>
                  <a:pt x="84690" y="42980"/>
                </a:lnTo>
                <a:lnTo>
                  <a:pt x="84680" y="43010"/>
                </a:lnTo>
                <a:lnTo>
                  <a:pt x="84690" y="43020"/>
                </a:lnTo>
                <a:lnTo>
                  <a:pt x="84690" y="43030"/>
                </a:lnTo>
                <a:lnTo>
                  <a:pt x="84700" y="43040"/>
                </a:lnTo>
                <a:lnTo>
                  <a:pt x="84700" y="43050"/>
                </a:lnTo>
                <a:lnTo>
                  <a:pt x="84710" y="43060"/>
                </a:lnTo>
                <a:lnTo>
                  <a:pt x="84730" y="43070"/>
                </a:lnTo>
                <a:lnTo>
                  <a:pt x="84760" y="43060"/>
                </a:lnTo>
                <a:lnTo>
                  <a:pt x="84780" y="43050"/>
                </a:lnTo>
                <a:lnTo>
                  <a:pt x="84800" y="43030"/>
                </a:lnTo>
                <a:lnTo>
                  <a:pt x="84810" y="42990"/>
                </a:lnTo>
                <a:lnTo>
                  <a:pt x="84830" y="42980"/>
                </a:lnTo>
                <a:lnTo>
                  <a:pt x="84850" y="42980"/>
                </a:lnTo>
                <a:lnTo>
                  <a:pt x="84880" y="42980"/>
                </a:lnTo>
                <a:lnTo>
                  <a:pt x="84900" y="42980"/>
                </a:lnTo>
                <a:lnTo>
                  <a:pt x="84920" y="42970"/>
                </a:lnTo>
                <a:lnTo>
                  <a:pt x="84940" y="42970"/>
                </a:lnTo>
                <a:lnTo>
                  <a:pt x="84970" y="42970"/>
                </a:lnTo>
                <a:lnTo>
                  <a:pt x="85000" y="42970"/>
                </a:lnTo>
                <a:lnTo>
                  <a:pt x="85020" y="42960"/>
                </a:lnTo>
                <a:lnTo>
                  <a:pt x="85040" y="42950"/>
                </a:lnTo>
                <a:lnTo>
                  <a:pt x="85050" y="42930"/>
                </a:lnTo>
                <a:lnTo>
                  <a:pt x="85060" y="42920"/>
                </a:lnTo>
                <a:lnTo>
                  <a:pt x="85090" y="42920"/>
                </a:lnTo>
                <a:lnTo>
                  <a:pt x="85120" y="42910"/>
                </a:lnTo>
                <a:lnTo>
                  <a:pt x="85140" y="42890"/>
                </a:lnTo>
                <a:lnTo>
                  <a:pt x="85170" y="42880"/>
                </a:lnTo>
                <a:lnTo>
                  <a:pt x="85170" y="42890"/>
                </a:lnTo>
                <a:lnTo>
                  <a:pt x="85160" y="42920"/>
                </a:lnTo>
                <a:lnTo>
                  <a:pt x="85130" y="42980"/>
                </a:lnTo>
                <a:lnTo>
                  <a:pt x="85120" y="43020"/>
                </a:lnTo>
                <a:lnTo>
                  <a:pt x="85110" y="43040"/>
                </a:lnTo>
                <a:lnTo>
                  <a:pt x="85100" y="43050"/>
                </a:lnTo>
                <a:lnTo>
                  <a:pt x="85070" y="43070"/>
                </a:lnTo>
                <a:lnTo>
                  <a:pt x="85050" y="43080"/>
                </a:lnTo>
                <a:lnTo>
                  <a:pt x="85050" y="43090"/>
                </a:lnTo>
                <a:lnTo>
                  <a:pt x="85040" y="43100"/>
                </a:lnTo>
                <a:lnTo>
                  <a:pt x="85030" y="43110"/>
                </a:lnTo>
                <a:lnTo>
                  <a:pt x="85010" y="43120"/>
                </a:lnTo>
                <a:lnTo>
                  <a:pt x="85000" y="43130"/>
                </a:lnTo>
                <a:lnTo>
                  <a:pt x="84980" y="43140"/>
                </a:lnTo>
                <a:lnTo>
                  <a:pt x="84970" y="43140"/>
                </a:lnTo>
                <a:lnTo>
                  <a:pt x="84950" y="43140"/>
                </a:lnTo>
                <a:lnTo>
                  <a:pt x="84910" y="43140"/>
                </a:lnTo>
                <a:lnTo>
                  <a:pt x="84900" y="43140"/>
                </a:lnTo>
                <a:lnTo>
                  <a:pt x="84860" y="43140"/>
                </a:lnTo>
                <a:lnTo>
                  <a:pt x="84850" y="43140"/>
                </a:lnTo>
                <a:lnTo>
                  <a:pt x="84840" y="43150"/>
                </a:lnTo>
                <a:lnTo>
                  <a:pt x="84840" y="43160"/>
                </a:lnTo>
                <a:lnTo>
                  <a:pt x="84870" y="43180"/>
                </a:lnTo>
                <a:lnTo>
                  <a:pt x="84890" y="43190"/>
                </a:lnTo>
                <a:lnTo>
                  <a:pt x="84920" y="43200"/>
                </a:lnTo>
                <a:lnTo>
                  <a:pt x="84940" y="43210"/>
                </a:lnTo>
                <a:lnTo>
                  <a:pt x="84960" y="43230"/>
                </a:lnTo>
                <a:lnTo>
                  <a:pt x="84960" y="43250"/>
                </a:lnTo>
                <a:lnTo>
                  <a:pt x="84950" y="43290"/>
                </a:lnTo>
                <a:lnTo>
                  <a:pt x="84940" y="43340"/>
                </a:lnTo>
                <a:lnTo>
                  <a:pt x="84940" y="43350"/>
                </a:lnTo>
                <a:lnTo>
                  <a:pt x="84920" y="43360"/>
                </a:lnTo>
                <a:lnTo>
                  <a:pt x="84900" y="43380"/>
                </a:lnTo>
                <a:lnTo>
                  <a:pt x="84880" y="43380"/>
                </a:lnTo>
                <a:lnTo>
                  <a:pt x="84870" y="43390"/>
                </a:lnTo>
                <a:lnTo>
                  <a:pt x="84840" y="43400"/>
                </a:lnTo>
                <a:lnTo>
                  <a:pt x="84820" y="43410"/>
                </a:lnTo>
                <a:lnTo>
                  <a:pt x="84800" y="43420"/>
                </a:lnTo>
                <a:lnTo>
                  <a:pt x="84790" y="43440"/>
                </a:lnTo>
                <a:lnTo>
                  <a:pt x="84800" y="43450"/>
                </a:lnTo>
                <a:lnTo>
                  <a:pt x="84820" y="43460"/>
                </a:lnTo>
                <a:lnTo>
                  <a:pt x="84850" y="43450"/>
                </a:lnTo>
                <a:lnTo>
                  <a:pt x="84910" y="43460"/>
                </a:lnTo>
                <a:lnTo>
                  <a:pt x="84940" y="43460"/>
                </a:lnTo>
                <a:lnTo>
                  <a:pt x="84970" y="43460"/>
                </a:lnTo>
                <a:lnTo>
                  <a:pt x="85030" y="43460"/>
                </a:lnTo>
                <a:lnTo>
                  <a:pt x="85090" y="43470"/>
                </a:lnTo>
                <a:lnTo>
                  <a:pt x="85160" y="43540"/>
                </a:lnTo>
                <a:lnTo>
                  <a:pt x="85170" y="43560"/>
                </a:lnTo>
                <a:lnTo>
                  <a:pt x="85190" y="43580"/>
                </a:lnTo>
                <a:lnTo>
                  <a:pt x="85240" y="43630"/>
                </a:lnTo>
                <a:lnTo>
                  <a:pt x="85240" y="43670"/>
                </a:lnTo>
                <a:lnTo>
                  <a:pt x="85230" y="43670"/>
                </a:lnTo>
                <a:lnTo>
                  <a:pt x="85220" y="43670"/>
                </a:lnTo>
                <a:lnTo>
                  <a:pt x="85220" y="43680"/>
                </a:lnTo>
                <a:lnTo>
                  <a:pt x="85220" y="43690"/>
                </a:lnTo>
                <a:lnTo>
                  <a:pt x="85210" y="43690"/>
                </a:lnTo>
                <a:lnTo>
                  <a:pt x="85200" y="43690"/>
                </a:lnTo>
                <a:lnTo>
                  <a:pt x="85190" y="43690"/>
                </a:lnTo>
                <a:lnTo>
                  <a:pt x="85200" y="43700"/>
                </a:lnTo>
                <a:lnTo>
                  <a:pt x="85220" y="43720"/>
                </a:lnTo>
                <a:lnTo>
                  <a:pt x="85230" y="43740"/>
                </a:lnTo>
                <a:lnTo>
                  <a:pt x="85230" y="43750"/>
                </a:lnTo>
                <a:lnTo>
                  <a:pt x="85210" y="43760"/>
                </a:lnTo>
                <a:lnTo>
                  <a:pt x="85190" y="43760"/>
                </a:lnTo>
                <a:lnTo>
                  <a:pt x="85160" y="43760"/>
                </a:lnTo>
                <a:lnTo>
                  <a:pt x="85140" y="43760"/>
                </a:lnTo>
                <a:lnTo>
                  <a:pt x="85130" y="43760"/>
                </a:lnTo>
                <a:lnTo>
                  <a:pt x="85110" y="43780"/>
                </a:lnTo>
                <a:lnTo>
                  <a:pt x="85110" y="43790"/>
                </a:lnTo>
                <a:lnTo>
                  <a:pt x="85120" y="43800"/>
                </a:lnTo>
                <a:lnTo>
                  <a:pt x="85130" y="43810"/>
                </a:lnTo>
                <a:lnTo>
                  <a:pt x="85130" y="43820"/>
                </a:lnTo>
                <a:lnTo>
                  <a:pt x="85110" y="43850"/>
                </a:lnTo>
                <a:lnTo>
                  <a:pt x="85100" y="43860"/>
                </a:lnTo>
                <a:lnTo>
                  <a:pt x="85080" y="43880"/>
                </a:lnTo>
                <a:lnTo>
                  <a:pt x="85050" y="43890"/>
                </a:lnTo>
                <a:lnTo>
                  <a:pt x="85030" y="43890"/>
                </a:lnTo>
                <a:lnTo>
                  <a:pt x="85000" y="43890"/>
                </a:lnTo>
                <a:lnTo>
                  <a:pt x="84990" y="43890"/>
                </a:lnTo>
                <a:lnTo>
                  <a:pt x="84980" y="43910"/>
                </a:lnTo>
                <a:lnTo>
                  <a:pt x="84950" y="43940"/>
                </a:lnTo>
                <a:lnTo>
                  <a:pt x="84940" y="43930"/>
                </a:lnTo>
                <a:lnTo>
                  <a:pt x="84930" y="43920"/>
                </a:lnTo>
                <a:lnTo>
                  <a:pt x="84910" y="43920"/>
                </a:lnTo>
                <a:lnTo>
                  <a:pt x="84890" y="43930"/>
                </a:lnTo>
                <a:lnTo>
                  <a:pt x="84880" y="43930"/>
                </a:lnTo>
                <a:lnTo>
                  <a:pt x="84860" y="43920"/>
                </a:lnTo>
                <a:lnTo>
                  <a:pt x="84840" y="43920"/>
                </a:lnTo>
                <a:lnTo>
                  <a:pt x="84830" y="43920"/>
                </a:lnTo>
                <a:lnTo>
                  <a:pt x="84790" y="43930"/>
                </a:lnTo>
                <a:lnTo>
                  <a:pt x="84770" y="43940"/>
                </a:lnTo>
                <a:lnTo>
                  <a:pt x="84760" y="43930"/>
                </a:lnTo>
                <a:lnTo>
                  <a:pt x="84760" y="43920"/>
                </a:lnTo>
                <a:lnTo>
                  <a:pt x="84750" y="43890"/>
                </a:lnTo>
                <a:lnTo>
                  <a:pt x="84750" y="43860"/>
                </a:lnTo>
                <a:lnTo>
                  <a:pt x="84770" y="43840"/>
                </a:lnTo>
                <a:lnTo>
                  <a:pt x="84790" y="43800"/>
                </a:lnTo>
                <a:lnTo>
                  <a:pt x="84770" y="43770"/>
                </a:lnTo>
                <a:lnTo>
                  <a:pt x="84740" y="43730"/>
                </a:lnTo>
                <a:lnTo>
                  <a:pt x="84710" y="43690"/>
                </a:lnTo>
                <a:lnTo>
                  <a:pt x="84690" y="43700"/>
                </a:lnTo>
                <a:lnTo>
                  <a:pt x="84670" y="43700"/>
                </a:lnTo>
                <a:lnTo>
                  <a:pt x="84640" y="43740"/>
                </a:lnTo>
                <a:lnTo>
                  <a:pt x="84640" y="43750"/>
                </a:lnTo>
                <a:lnTo>
                  <a:pt x="84640" y="43780"/>
                </a:lnTo>
                <a:lnTo>
                  <a:pt x="84640" y="43790"/>
                </a:lnTo>
                <a:lnTo>
                  <a:pt x="84620" y="43800"/>
                </a:lnTo>
                <a:lnTo>
                  <a:pt x="84610" y="43790"/>
                </a:lnTo>
                <a:lnTo>
                  <a:pt x="84610" y="43770"/>
                </a:lnTo>
                <a:lnTo>
                  <a:pt x="84600" y="43760"/>
                </a:lnTo>
                <a:lnTo>
                  <a:pt x="84590" y="43790"/>
                </a:lnTo>
                <a:lnTo>
                  <a:pt x="84590" y="43820"/>
                </a:lnTo>
                <a:lnTo>
                  <a:pt x="84590" y="43830"/>
                </a:lnTo>
                <a:lnTo>
                  <a:pt x="84580" y="43840"/>
                </a:lnTo>
                <a:lnTo>
                  <a:pt x="84580" y="43850"/>
                </a:lnTo>
                <a:lnTo>
                  <a:pt x="84580" y="43860"/>
                </a:lnTo>
                <a:lnTo>
                  <a:pt x="84580" y="43880"/>
                </a:lnTo>
                <a:lnTo>
                  <a:pt x="84590" y="43890"/>
                </a:lnTo>
                <a:lnTo>
                  <a:pt x="84600" y="43900"/>
                </a:lnTo>
                <a:lnTo>
                  <a:pt x="84600" y="43910"/>
                </a:lnTo>
                <a:lnTo>
                  <a:pt x="84590" y="43920"/>
                </a:lnTo>
                <a:lnTo>
                  <a:pt x="84590" y="43940"/>
                </a:lnTo>
                <a:lnTo>
                  <a:pt x="84580" y="43940"/>
                </a:lnTo>
                <a:lnTo>
                  <a:pt x="84570" y="43930"/>
                </a:lnTo>
                <a:lnTo>
                  <a:pt x="84560" y="43910"/>
                </a:lnTo>
                <a:lnTo>
                  <a:pt x="84560" y="43890"/>
                </a:lnTo>
                <a:lnTo>
                  <a:pt x="84550" y="43880"/>
                </a:lnTo>
                <a:lnTo>
                  <a:pt x="84550" y="43870"/>
                </a:lnTo>
                <a:lnTo>
                  <a:pt x="84540" y="43850"/>
                </a:lnTo>
                <a:lnTo>
                  <a:pt x="84510" y="43850"/>
                </a:lnTo>
                <a:lnTo>
                  <a:pt x="84500" y="43850"/>
                </a:lnTo>
                <a:lnTo>
                  <a:pt x="84460" y="43860"/>
                </a:lnTo>
                <a:lnTo>
                  <a:pt x="84440" y="43860"/>
                </a:lnTo>
                <a:lnTo>
                  <a:pt x="84420" y="43860"/>
                </a:lnTo>
                <a:lnTo>
                  <a:pt x="84370" y="43850"/>
                </a:lnTo>
                <a:lnTo>
                  <a:pt x="84350" y="43860"/>
                </a:lnTo>
                <a:lnTo>
                  <a:pt x="84340" y="43860"/>
                </a:lnTo>
                <a:lnTo>
                  <a:pt x="84350" y="43830"/>
                </a:lnTo>
                <a:lnTo>
                  <a:pt x="84380" y="43800"/>
                </a:lnTo>
                <a:lnTo>
                  <a:pt x="84380" y="43770"/>
                </a:lnTo>
                <a:lnTo>
                  <a:pt x="84390" y="43750"/>
                </a:lnTo>
                <a:lnTo>
                  <a:pt x="84400" y="43740"/>
                </a:lnTo>
                <a:lnTo>
                  <a:pt x="84420" y="43720"/>
                </a:lnTo>
                <a:lnTo>
                  <a:pt x="84450" y="43710"/>
                </a:lnTo>
                <a:lnTo>
                  <a:pt x="84470" y="43700"/>
                </a:lnTo>
                <a:lnTo>
                  <a:pt x="84480" y="43690"/>
                </a:lnTo>
                <a:lnTo>
                  <a:pt x="84470" y="43670"/>
                </a:lnTo>
                <a:lnTo>
                  <a:pt x="84480" y="43640"/>
                </a:lnTo>
                <a:lnTo>
                  <a:pt x="84480" y="43600"/>
                </a:lnTo>
                <a:lnTo>
                  <a:pt x="84500" y="43560"/>
                </a:lnTo>
                <a:lnTo>
                  <a:pt x="84530" y="43520"/>
                </a:lnTo>
                <a:lnTo>
                  <a:pt x="84540" y="43500"/>
                </a:lnTo>
                <a:lnTo>
                  <a:pt x="84560" y="43480"/>
                </a:lnTo>
                <a:lnTo>
                  <a:pt x="84570" y="43470"/>
                </a:lnTo>
                <a:lnTo>
                  <a:pt x="84590" y="43470"/>
                </a:lnTo>
                <a:lnTo>
                  <a:pt x="84610" y="43470"/>
                </a:lnTo>
                <a:lnTo>
                  <a:pt x="84640" y="43460"/>
                </a:lnTo>
                <a:lnTo>
                  <a:pt x="84680" y="43440"/>
                </a:lnTo>
                <a:lnTo>
                  <a:pt x="84700" y="43440"/>
                </a:lnTo>
                <a:lnTo>
                  <a:pt x="84710" y="43420"/>
                </a:lnTo>
                <a:lnTo>
                  <a:pt x="84710" y="43400"/>
                </a:lnTo>
                <a:lnTo>
                  <a:pt x="84700" y="43380"/>
                </a:lnTo>
                <a:lnTo>
                  <a:pt x="84680" y="43360"/>
                </a:lnTo>
                <a:lnTo>
                  <a:pt x="84650" y="43350"/>
                </a:lnTo>
                <a:lnTo>
                  <a:pt x="84640" y="43350"/>
                </a:lnTo>
                <a:lnTo>
                  <a:pt x="84620" y="43340"/>
                </a:lnTo>
                <a:lnTo>
                  <a:pt x="84610" y="43330"/>
                </a:lnTo>
                <a:lnTo>
                  <a:pt x="84600" y="43320"/>
                </a:lnTo>
                <a:lnTo>
                  <a:pt x="84600" y="43310"/>
                </a:lnTo>
                <a:lnTo>
                  <a:pt x="84600" y="43290"/>
                </a:lnTo>
                <a:lnTo>
                  <a:pt x="84590" y="43270"/>
                </a:lnTo>
                <a:lnTo>
                  <a:pt x="84570" y="43250"/>
                </a:lnTo>
                <a:lnTo>
                  <a:pt x="84570" y="43240"/>
                </a:lnTo>
                <a:lnTo>
                  <a:pt x="84550" y="43220"/>
                </a:lnTo>
                <a:lnTo>
                  <a:pt x="84550" y="43200"/>
                </a:lnTo>
                <a:lnTo>
                  <a:pt x="84570" y="43180"/>
                </a:lnTo>
                <a:lnTo>
                  <a:pt x="84590" y="43170"/>
                </a:lnTo>
                <a:lnTo>
                  <a:pt x="84600" y="43150"/>
                </a:lnTo>
                <a:lnTo>
                  <a:pt x="84620" y="43150"/>
                </a:lnTo>
                <a:lnTo>
                  <a:pt x="84630" y="43160"/>
                </a:lnTo>
                <a:lnTo>
                  <a:pt x="84620" y="43180"/>
                </a:lnTo>
                <a:lnTo>
                  <a:pt x="84640" y="43190"/>
                </a:lnTo>
                <a:lnTo>
                  <a:pt x="84660" y="43200"/>
                </a:lnTo>
                <a:lnTo>
                  <a:pt x="84670" y="43190"/>
                </a:lnTo>
                <a:lnTo>
                  <a:pt x="84680" y="43180"/>
                </a:lnTo>
                <a:lnTo>
                  <a:pt x="84690" y="43150"/>
                </a:lnTo>
                <a:lnTo>
                  <a:pt x="84680" y="43130"/>
                </a:lnTo>
                <a:lnTo>
                  <a:pt x="84680" y="43080"/>
                </a:lnTo>
                <a:lnTo>
                  <a:pt x="84670" y="43050"/>
                </a:lnTo>
                <a:lnTo>
                  <a:pt x="84660" y="43030"/>
                </a:lnTo>
                <a:lnTo>
                  <a:pt x="84630" y="43010"/>
                </a:lnTo>
                <a:lnTo>
                  <a:pt x="84590" y="43010"/>
                </a:lnTo>
                <a:lnTo>
                  <a:pt x="84570" y="43000"/>
                </a:lnTo>
                <a:lnTo>
                  <a:pt x="84540" y="43000"/>
                </a:lnTo>
                <a:lnTo>
                  <a:pt x="84520" y="43000"/>
                </a:lnTo>
                <a:lnTo>
                  <a:pt x="84500" y="43000"/>
                </a:lnTo>
                <a:lnTo>
                  <a:pt x="84460" y="43000"/>
                </a:lnTo>
                <a:lnTo>
                  <a:pt x="84430" y="43000"/>
                </a:lnTo>
                <a:lnTo>
                  <a:pt x="84410" y="43000"/>
                </a:lnTo>
                <a:lnTo>
                  <a:pt x="84370" y="43000"/>
                </a:lnTo>
                <a:lnTo>
                  <a:pt x="84340" y="43000"/>
                </a:lnTo>
                <a:lnTo>
                  <a:pt x="84310" y="43000"/>
                </a:lnTo>
                <a:lnTo>
                  <a:pt x="84290" y="42990"/>
                </a:lnTo>
                <a:lnTo>
                  <a:pt x="84250" y="42940"/>
                </a:lnTo>
                <a:lnTo>
                  <a:pt x="84220" y="42920"/>
                </a:lnTo>
                <a:lnTo>
                  <a:pt x="84200" y="42890"/>
                </a:lnTo>
                <a:lnTo>
                  <a:pt x="84170" y="42860"/>
                </a:lnTo>
                <a:lnTo>
                  <a:pt x="84140" y="42840"/>
                </a:lnTo>
                <a:lnTo>
                  <a:pt x="84130" y="42810"/>
                </a:lnTo>
                <a:lnTo>
                  <a:pt x="84130" y="42790"/>
                </a:lnTo>
                <a:lnTo>
                  <a:pt x="84130" y="42760"/>
                </a:lnTo>
                <a:lnTo>
                  <a:pt x="84130" y="42740"/>
                </a:lnTo>
                <a:lnTo>
                  <a:pt x="84120" y="42700"/>
                </a:lnTo>
                <a:lnTo>
                  <a:pt x="84120" y="42680"/>
                </a:lnTo>
                <a:lnTo>
                  <a:pt x="84120" y="42660"/>
                </a:lnTo>
                <a:lnTo>
                  <a:pt x="84110" y="42640"/>
                </a:lnTo>
                <a:lnTo>
                  <a:pt x="84110" y="42630"/>
                </a:lnTo>
                <a:lnTo>
                  <a:pt x="84100" y="42610"/>
                </a:lnTo>
                <a:lnTo>
                  <a:pt x="84110" y="42580"/>
                </a:lnTo>
                <a:lnTo>
                  <a:pt x="84110" y="42530"/>
                </a:lnTo>
                <a:lnTo>
                  <a:pt x="84110" y="42520"/>
                </a:lnTo>
                <a:lnTo>
                  <a:pt x="84120" y="42490"/>
                </a:lnTo>
                <a:lnTo>
                  <a:pt x="84130" y="42450"/>
                </a:lnTo>
                <a:lnTo>
                  <a:pt x="84140" y="42410"/>
                </a:lnTo>
                <a:lnTo>
                  <a:pt x="84140" y="42380"/>
                </a:lnTo>
                <a:lnTo>
                  <a:pt x="84160" y="42340"/>
                </a:lnTo>
                <a:lnTo>
                  <a:pt x="84160" y="42310"/>
                </a:lnTo>
                <a:lnTo>
                  <a:pt x="84160" y="42290"/>
                </a:lnTo>
                <a:lnTo>
                  <a:pt x="84150" y="42260"/>
                </a:lnTo>
                <a:lnTo>
                  <a:pt x="84140" y="42220"/>
                </a:lnTo>
                <a:lnTo>
                  <a:pt x="84130" y="42180"/>
                </a:lnTo>
                <a:lnTo>
                  <a:pt x="84110" y="42100"/>
                </a:lnTo>
                <a:lnTo>
                  <a:pt x="84100" y="4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