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Bukhoro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Bukhoro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52990" y="46850"/>
                </a:moveTo>
                <a:lnTo>
                  <a:pt x="52740" y="47040"/>
                </a:lnTo>
                <a:lnTo>
                  <a:pt x="52210" y="47570"/>
                </a:lnTo>
                <a:lnTo>
                  <a:pt x="52140" y="47630"/>
                </a:lnTo>
                <a:lnTo>
                  <a:pt x="52080" y="47650"/>
                </a:lnTo>
                <a:lnTo>
                  <a:pt x="52030" y="47640"/>
                </a:lnTo>
                <a:lnTo>
                  <a:pt x="51970" y="47650"/>
                </a:lnTo>
                <a:lnTo>
                  <a:pt x="51930" y="47670"/>
                </a:lnTo>
                <a:lnTo>
                  <a:pt x="51900" y="47700"/>
                </a:lnTo>
                <a:lnTo>
                  <a:pt x="51490" y="48140"/>
                </a:lnTo>
                <a:lnTo>
                  <a:pt x="51440" y="48210"/>
                </a:lnTo>
                <a:lnTo>
                  <a:pt x="51410" y="48260"/>
                </a:lnTo>
                <a:lnTo>
                  <a:pt x="51400" y="48300"/>
                </a:lnTo>
                <a:lnTo>
                  <a:pt x="51400" y="48340"/>
                </a:lnTo>
                <a:lnTo>
                  <a:pt x="51410" y="48370"/>
                </a:lnTo>
                <a:lnTo>
                  <a:pt x="51420" y="48400"/>
                </a:lnTo>
                <a:lnTo>
                  <a:pt x="51440" y="48460"/>
                </a:lnTo>
                <a:lnTo>
                  <a:pt x="51480" y="48520"/>
                </a:lnTo>
                <a:lnTo>
                  <a:pt x="51650" y="48720"/>
                </a:lnTo>
                <a:lnTo>
                  <a:pt x="51670" y="48750"/>
                </a:lnTo>
                <a:lnTo>
                  <a:pt x="51680" y="48790"/>
                </a:lnTo>
                <a:lnTo>
                  <a:pt x="51690" y="48820"/>
                </a:lnTo>
                <a:lnTo>
                  <a:pt x="51670" y="48880"/>
                </a:lnTo>
                <a:lnTo>
                  <a:pt x="51650" y="48910"/>
                </a:lnTo>
                <a:lnTo>
                  <a:pt x="51620" y="48930"/>
                </a:lnTo>
                <a:lnTo>
                  <a:pt x="50740" y="49250"/>
                </a:lnTo>
                <a:lnTo>
                  <a:pt x="50450" y="49350"/>
                </a:lnTo>
                <a:lnTo>
                  <a:pt x="49720" y="49650"/>
                </a:lnTo>
                <a:lnTo>
                  <a:pt x="49470" y="49820"/>
                </a:lnTo>
                <a:lnTo>
                  <a:pt x="49000" y="50340"/>
                </a:lnTo>
                <a:lnTo>
                  <a:pt x="48840" y="50190"/>
                </a:lnTo>
                <a:lnTo>
                  <a:pt x="48740" y="50220"/>
                </a:lnTo>
                <a:lnTo>
                  <a:pt x="48620" y="50150"/>
                </a:lnTo>
                <a:lnTo>
                  <a:pt x="48460" y="50170"/>
                </a:lnTo>
                <a:lnTo>
                  <a:pt x="48280" y="50260"/>
                </a:lnTo>
                <a:lnTo>
                  <a:pt x="48200" y="50260"/>
                </a:lnTo>
                <a:lnTo>
                  <a:pt x="47920" y="50290"/>
                </a:lnTo>
                <a:lnTo>
                  <a:pt x="47870" y="50230"/>
                </a:lnTo>
                <a:lnTo>
                  <a:pt x="47460" y="49980"/>
                </a:lnTo>
                <a:lnTo>
                  <a:pt x="47000" y="49660"/>
                </a:lnTo>
                <a:lnTo>
                  <a:pt x="46940" y="49600"/>
                </a:lnTo>
                <a:lnTo>
                  <a:pt x="45770" y="48770"/>
                </a:lnTo>
                <a:lnTo>
                  <a:pt x="45700" y="48710"/>
                </a:lnTo>
                <a:lnTo>
                  <a:pt x="45400" y="48500"/>
                </a:lnTo>
                <a:lnTo>
                  <a:pt x="45340" y="48170"/>
                </a:lnTo>
                <a:lnTo>
                  <a:pt x="44650" y="47720"/>
                </a:lnTo>
                <a:lnTo>
                  <a:pt x="44580" y="47670"/>
                </a:lnTo>
                <a:lnTo>
                  <a:pt x="44530" y="47590"/>
                </a:lnTo>
                <a:lnTo>
                  <a:pt x="44190" y="47270"/>
                </a:lnTo>
                <a:lnTo>
                  <a:pt x="43910" y="47070"/>
                </a:lnTo>
                <a:lnTo>
                  <a:pt x="43890" y="46980"/>
                </a:lnTo>
                <a:lnTo>
                  <a:pt x="43560" y="46780"/>
                </a:lnTo>
                <a:lnTo>
                  <a:pt x="43270" y="46580"/>
                </a:lnTo>
                <a:lnTo>
                  <a:pt x="43050" y="46420"/>
                </a:lnTo>
                <a:lnTo>
                  <a:pt x="42560" y="46100"/>
                </a:lnTo>
                <a:lnTo>
                  <a:pt x="41380" y="45260"/>
                </a:lnTo>
                <a:lnTo>
                  <a:pt x="40960" y="44960"/>
                </a:lnTo>
                <a:lnTo>
                  <a:pt x="40840" y="44880"/>
                </a:lnTo>
                <a:lnTo>
                  <a:pt x="40120" y="44360"/>
                </a:lnTo>
                <a:lnTo>
                  <a:pt x="40040" y="44310"/>
                </a:lnTo>
                <a:lnTo>
                  <a:pt x="39460" y="43880"/>
                </a:lnTo>
                <a:lnTo>
                  <a:pt x="39190" y="43610"/>
                </a:lnTo>
                <a:lnTo>
                  <a:pt x="39140" y="43570"/>
                </a:lnTo>
                <a:lnTo>
                  <a:pt x="38760" y="43090"/>
                </a:lnTo>
                <a:lnTo>
                  <a:pt x="38700" y="42910"/>
                </a:lnTo>
                <a:lnTo>
                  <a:pt x="38610" y="42520"/>
                </a:lnTo>
                <a:lnTo>
                  <a:pt x="38590" y="42360"/>
                </a:lnTo>
                <a:lnTo>
                  <a:pt x="38610" y="42210"/>
                </a:lnTo>
                <a:lnTo>
                  <a:pt x="38660" y="42090"/>
                </a:lnTo>
                <a:lnTo>
                  <a:pt x="38690" y="41960"/>
                </a:lnTo>
                <a:lnTo>
                  <a:pt x="38670" y="41810"/>
                </a:lnTo>
                <a:lnTo>
                  <a:pt x="38500" y="41460"/>
                </a:lnTo>
                <a:lnTo>
                  <a:pt x="38480" y="41320"/>
                </a:lnTo>
                <a:lnTo>
                  <a:pt x="38480" y="41130"/>
                </a:lnTo>
                <a:lnTo>
                  <a:pt x="38460" y="40990"/>
                </a:lnTo>
                <a:lnTo>
                  <a:pt x="38410" y="40870"/>
                </a:lnTo>
                <a:lnTo>
                  <a:pt x="38280" y="40590"/>
                </a:lnTo>
                <a:lnTo>
                  <a:pt x="38250" y="40460"/>
                </a:lnTo>
                <a:lnTo>
                  <a:pt x="38230" y="40170"/>
                </a:lnTo>
                <a:lnTo>
                  <a:pt x="38210" y="40150"/>
                </a:lnTo>
                <a:lnTo>
                  <a:pt x="38210" y="40110"/>
                </a:lnTo>
                <a:lnTo>
                  <a:pt x="38110" y="40070"/>
                </a:lnTo>
                <a:lnTo>
                  <a:pt x="37890" y="39940"/>
                </a:lnTo>
                <a:lnTo>
                  <a:pt x="37750" y="39790"/>
                </a:lnTo>
                <a:lnTo>
                  <a:pt x="37610" y="39730"/>
                </a:lnTo>
                <a:lnTo>
                  <a:pt x="37460" y="39630"/>
                </a:lnTo>
                <a:lnTo>
                  <a:pt x="37420" y="39560"/>
                </a:lnTo>
                <a:lnTo>
                  <a:pt x="38450" y="38270"/>
                </a:lnTo>
                <a:lnTo>
                  <a:pt x="38730" y="37670"/>
                </a:lnTo>
                <a:lnTo>
                  <a:pt x="38660" y="37440"/>
                </a:lnTo>
                <a:lnTo>
                  <a:pt x="38490" y="37170"/>
                </a:lnTo>
                <a:lnTo>
                  <a:pt x="37630" y="36190"/>
                </a:lnTo>
                <a:lnTo>
                  <a:pt x="38820" y="35620"/>
                </a:lnTo>
                <a:lnTo>
                  <a:pt x="38820" y="35520"/>
                </a:lnTo>
                <a:lnTo>
                  <a:pt x="37310" y="33420"/>
                </a:lnTo>
                <a:lnTo>
                  <a:pt x="39190" y="32710"/>
                </a:lnTo>
                <a:lnTo>
                  <a:pt x="39640" y="32720"/>
                </a:lnTo>
                <a:lnTo>
                  <a:pt x="39810" y="33110"/>
                </a:lnTo>
                <a:lnTo>
                  <a:pt x="39940" y="33340"/>
                </a:lnTo>
                <a:lnTo>
                  <a:pt x="40830" y="34390"/>
                </a:lnTo>
                <a:lnTo>
                  <a:pt x="41540" y="35660"/>
                </a:lnTo>
                <a:lnTo>
                  <a:pt x="41670" y="35730"/>
                </a:lnTo>
                <a:lnTo>
                  <a:pt x="42140" y="35840"/>
                </a:lnTo>
                <a:lnTo>
                  <a:pt x="42840" y="36110"/>
                </a:lnTo>
                <a:lnTo>
                  <a:pt x="43650" y="36570"/>
                </a:lnTo>
                <a:lnTo>
                  <a:pt x="45250" y="37560"/>
                </a:lnTo>
                <a:lnTo>
                  <a:pt x="45370" y="37770"/>
                </a:lnTo>
                <a:lnTo>
                  <a:pt x="45560" y="37970"/>
                </a:lnTo>
                <a:lnTo>
                  <a:pt x="45550" y="38100"/>
                </a:lnTo>
                <a:lnTo>
                  <a:pt x="46190" y="37880"/>
                </a:lnTo>
                <a:lnTo>
                  <a:pt x="46560" y="37320"/>
                </a:lnTo>
                <a:lnTo>
                  <a:pt x="46880" y="36660"/>
                </a:lnTo>
                <a:lnTo>
                  <a:pt x="46970" y="36520"/>
                </a:lnTo>
                <a:lnTo>
                  <a:pt x="47080" y="36430"/>
                </a:lnTo>
                <a:lnTo>
                  <a:pt x="47190" y="36400"/>
                </a:lnTo>
                <a:lnTo>
                  <a:pt x="47290" y="36420"/>
                </a:lnTo>
                <a:lnTo>
                  <a:pt x="47390" y="36510"/>
                </a:lnTo>
                <a:lnTo>
                  <a:pt x="47500" y="36670"/>
                </a:lnTo>
                <a:lnTo>
                  <a:pt x="47530" y="36910"/>
                </a:lnTo>
                <a:lnTo>
                  <a:pt x="47530" y="37370"/>
                </a:lnTo>
                <a:lnTo>
                  <a:pt x="47610" y="37530"/>
                </a:lnTo>
                <a:lnTo>
                  <a:pt x="47830" y="37610"/>
                </a:lnTo>
                <a:lnTo>
                  <a:pt x="49270" y="37780"/>
                </a:lnTo>
                <a:lnTo>
                  <a:pt x="49390" y="37670"/>
                </a:lnTo>
                <a:lnTo>
                  <a:pt x="49550" y="37040"/>
                </a:lnTo>
                <a:lnTo>
                  <a:pt x="49650" y="36990"/>
                </a:lnTo>
                <a:lnTo>
                  <a:pt x="49830" y="36920"/>
                </a:lnTo>
                <a:lnTo>
                  <a:pt x="50530" y="36890"/>
                </a:lnTo>
                <a:lnTo>
                  <a:pt x="50760" y="36840"/>
                </a:lnTo>
                <a:lnTo>
                  <a:pt x="50930" y="36760"/>
                </a:lnTo>
                <a:lnTo>
                  <a:pt x="51100" y="36520"/>
                </a:lnTo>
                <a:lnTo>
                  <a:pt x="51160" y="36530"/>
                </a:lnTo>
                <a:lnTo>
                  <a:pt x="51210" y="36700"/>
                </a:lnTo>
                <a:lnTo>
                  <a:pt x="51320" y="37400"/>
                </a:lnTo>
                <a:lnTo>
                  <a:pt x="51370" y="37590"/>
                </a:lnTo>
                <a:lnTo>
                  <a:pt x="51450" y="37800"/>
                </a:lnTo>
                <a:lnTo>
                  <a:pt x="51630" y="37950"/>
                </a:lnTo>
                <a:lnTo>
                  <a:pt x="51810" y="38050"/>
                </a:lnTo>
                <a:lnTo>
                  <a:pt x="52340" y="38180"/>
                </a:lnTo>
                <a:lnTo>
                  <a:pt x="53940" y="38290"/>
                </a:lnTo>
                <a:lnTo>
                  <a:pt x="54200" y="38220"/>
                </a:lnTo>
                <a:lnTo>
                  <a:pt x="54070" y="38650"/>
                </a:lnTo>
                <a:lnTo>
                  <a:pt x="54050" y="38830"/>
                </a:lnTo>
                <a:lnTo>
                  <a:pt x="54040" y="39020"/>
                </a:lnTo>
                <a:lnTo>
                  <a:pt x="54040" y="39190"/>
                </a:lnTo>
                <a:lnTo>
                  <a:pt x="54050" y="39330"/>
                </a:lnTo>
                <a:lnTo>
                  <a:pt x="54070" y="39410"/>
                </a:lnTo>
                <a:lnTo>
                  <a:pt x="54060" y="39490"/>
                </a:lnTo>
                <a:lnTo>
                  <a:pt x="53990" y="39490"/>
                </a:lnTo>
                <a:lnTo>
                  <a:pt x="53720" y="39430"/>
                </a:lnTo>
                <a:lnTo>
                  <a:pt x="53660" y="39430"/>
                </a:lnTo>
                <a:lnTo>
                  <a:pt x="53610" y="39440"/>
                </a:lnTo>
                <a:lnTo>
                  <a:pt x="53570" y="39480"/>
                </a:lnTo>
                <a:lnTo>
                  <a:pt x="53510" y="39570"/>
                </a:lnTo>
                <a:lnTo>
                  <a:pt x="53500" y="39660"/>
                </a:lnTo>
                <a:lnTo>
                  <a:pt x="53360" y="40100"/>
                </a:lnTo>
                <a:lnTo>
                  <a:pt x="53250" y="40230"/>
                </a:lnTo>
                <a:lnTo>
                  <a:pt x="53150" y="40330"/>
                </a:lnTo>
                <a:lnTo>
                  <a:pt x="53030" y="40710"/>
                </a:lnTo>
                <a:lnTo>
                  <a:pt x="52970" y="40830"/>
                </a:lnTo>
                <a:lnTo>
                  <a:pt x="52350" y="40820"/>
                </a:lnTo>
                <a:lnTo>
                  <a:pt x="52230" y="40780"/>
                </a:lnTo>
                <a:lnTo>
                  <a:pt x="52110" y="40700"/>
                </a:lnTo>
                <a:lnTo>
                  <a:pt x="52010" y="40610"/>
                </a:lnTo>
                <a:lnTo>
                  <a:pt x="51900" y="40580"/>
                </a:lnTo>
                <a:lnTo>
                  <a:pt x="51780" y="40580"/>
                </a:lnTo>
                <a:lnTo>
                  <a:pt x="51600" y="40610"/>
                </a:lnTo>
                <a:lnTo>
                  <a:pt x="51510" y="40660"/>
                </a:lnTo>
                <a:lnTo>
                  <a:pt x="51460" y="40720"/>
                </a:lnTo>
                <a:lnTo>
                  <a:pt x="51450" y="40790"/>
                </a:lnTo>
                <a:lnTo>
                  <a:pt x="51440" y="40850"/>
                </a:lnTo>
                <a:lnTo>
                  <a:pt x="51440" y="40910"/>
                </a:lnTo>
                <a:lnTo>
                  <a:pt x="51470" y="41050"/>
                </a:lnTo>
                <a:lnTo>
                  <a:pt x="51600" y="41180"/>
                </a:lnTo>
                <a:lnTo>
                  <a:pt x="51510" y="41440"/>
                </a:lnTo>
                <a:lnTo>
                  <a:pt x="51460" y="41490"/>
                </a:lnTo>
                <a:lnTo>
                  <a:pt x="51440" y="41500"/>
                </a:lnTo>
                <a:lnTo>
                  <a:pt x="51430" y="41510"/>
                </a:lnTo>
                <a:lnTo>
                  <a:pt x="51440" y="41540"/>
                </a:lnTo>
                <a:lnTo>
                  <a:pt x="51500" y="41640"/>
                </a:lnTo>
                <a:lnTo>
                  <a:pt x="51660" y="41800"/>
                </a:lnTo>
                <a:lnTo>
                  <a:pt x="51740" y="41900"/>
                </a:lnTo>
                <a:lnTo>
                  <a:pt x="51760" y="41950"/>
                </a:lnTo>
                <a:lnTo>
                  <a:pt x="51760" y="41970"/>
                </a:lnTo>
                <a:lnTo>
                  <a:pt x="51600" y="41990"/>
                </a:lnTo>
                <a:lnTo>
                  <a:pt x="51560" y="42000"/>
                </a:lnTo>
                <a:lnTo>
                  <a:pt x="51530" y="42020"/>
                </a:lnTo>
                <a:lnTo>
                  <a:pt x="51490" y="42050"/>
                </a:lnTo>
                <a:lnTo>
                  <a:pt x="51440" y="42060"/>
                </a:lnTo>
                <a:lnTo>
                  <a:pt x="51360" y="42120"/>
                </a:lnTo>
                <a:lnTo>
                  <a:pt x="51110" y="42640"/>
                </a:lnTo>
                <a:lnTo>
                  <a:pt x="51030" y="42740"/>
                </a:lnTo>
                <a:lnTo>
                  <a:pt x="50940" y="42830"/>
                </a:lnTo>
                <a:lnTo>
                  <a:pt x="50850" y="42900"/>
                </a:lnTo>
                <a:lnTo>
                  <a:pt x="50520" y="43050"/>
                </a:lnTo>
                <a:lnTo>
                  <a:pt x="50480" y="43140"/>
                </a:lnTo>
                <a:lnTo>
                  <a:pt x="50440" y="43180"/>
                </a:lnTo>
                <a:lnTo>
                  <a:pt x="50420" y="43210"/>
                </a:lnTo>
                <a:lnTo>
                  <a:pt x="50250" y="43430"/>
                </a:lnTo>
                <a:lnTo>
                  <a:pt x="50160" y="43620"/>
                </a:lnTo>
                <a:lnTo>
                  <a:pt x="50090" y="43800"/>
                </a:lnTo>
                <a:lnTo>
                  <a:pt x="50170" y="43970"/>
                </a:lnTo>
                <a:lnTo>
                  <a:pt x="50550" y="44500"/>
                </a:lnTo>
                <a:lnTo>
                  <a:pt x="50700" y="44600"/>
                </a:lnTo>
                <a:lnTo>
                  <a:pt x="50950" y="44740"/>
                </a:lnTo>
                <a:lnTo>
                  <a:pt x="50960" y="44780"/>
                </a:lnTo>
                <a:lnTo>
                  <a:pt x="50990" y="44840"/>
                </a:lnTo>
                <a:lnTo>
                  <a:pt x="51000" y="44900"/>
                </a:lnTo>
                <a:lnTo>
                  <a:pt x="51080" y="44940"/>
                </a:lnTo>
                <a:lnTo>
                  <a:pt x="51180" y="44940"/>
                </a:lnTo>
                <a:lnTo>
                  <a:pt x="51410" y="44840"/>
                </a:lnTo>
                <a:lnTo>
                  <a:pt x="51490" y="44850"/>
                </a:lnTo>
                <a:lnTo>
                  <a:pt x="51540" y="44930"/>
                </a:lnTo>
                <a:lnTo>
                  <a:pt x="52170" y="45230"/>
                </a:lnTo>
                <a:lnTo>
                  <a:pt x="52270" y="45390"/>
                </a:lnTo>
                <a:lnTo>
                  <a:pt x="52310" y="45550"/>
                </a:lnTo>
                <a:lnTo>
                  <a:pt x="52310" y="45660"/>
                </a:lnTo>
                <a:lnTo>
                  <a:pt x="52330" y="45810"/>
                </a:lnTo>
                <a:lnTo>
                  <a:pt x="52370" y="45950"/>
                </a:lnTo>
                <a:lnTo>
                  <a:pt x="52480" y="46010"/>
                </a:lnTo>
                <a:lnTo>
                  <a:pt x="52600" y="46060"/>
                </a:lnTo>
                <a:lnTo>
                  <a:pt x="52680" y="46100"/>
                </a:lnTo>
                <a:lnTo>
                  <a:pt x="52780" y="46200"/>
                </a:lnTo>
                <a:lnTo>
                  <a:pt x="52860" y="46310"/>
                </a:lnTo>
                <a:lnTo>
                  <a:pt x="52880" y="46350"/>
                </a:lnTo>
                <a:lnTo>
                  <a:pt x="52920" y="46430"/>
                </a:lnTo>
                <a:lnTo>
                  <a:pt x="52970" y="46610"/>
                </a:lnTo>
                <a:lnTo>
                  <a:pt x="52980" y="46660"/>
                </a:lnTo>
                <a:lnTo>
                  <a:pt x="52990" y="4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