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Andijon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Uzbekistan • State Map | Fully Editable Vector Shape</a:t>
            </a:r>
          </a:p>
        </p:txBody>
      </p:sp>
      <p:sp>
        <p:nvSpPr>
          <p:cNvPr id="101" name="Andijon"/>
          <p:cNvSpPr/>
          <p:nvPr/>
        </p:nvSpPr>
        <p:spPr>
          <a:xfrm>
            <a:off x="2309221" y="1325880"/>
            <a:ext cx="7573251" cy="4937760"/>
          </a:xfrm>
          <a:custGeom>
            <a:avLst/>
            <a:gdLst/>
            <a:ahLst/>
            <a:cxnLst/>
            <a:rect l="0" t="0" r="100000" b="65200"/>
            <a:pathLst>
              <a:path w="100000" h="65200">
                <a:moveTo>
                  <a:pt x="90530" y="39790"/>
                </a:moveTo>
                <a:lnTo>
                  <a:pt x="90530" y="39770"/>
                </a:lnTo>
                <a:lnTo>
                  <a:pt x="90520" y="39680"/>
                </a:lnTo>
                <a:lnTo>
                  <a:pt x="90530" y="39550"/>
                </a:lnTo>
                <a:lnTo>
                  <a:pt x="90550" y="39420"/>
                </a:lnTo>
                <a:lnTo>
                  <a:pt x="90550" y="39340"/>
                </a:lnTo>
                <a:lnTo>
                  <a:pt x="90550" y="39300"/>
                </a:lnTo>
                <a:lnTo>
                  <a:pt x="90550" y="39260"/>
                </a:lnTo>
                <a:lnTo>
                  <a:pt x="90470" y="39200"/>
                </a:lnTo>
                <a:lnTo>
                  <a:pt x="90200" y="39110"/>
                </a:lnTo>
                <a:lnTo>
                  <a:pt x="90140" y="39110"/>
                </a:lnTo>
                <a:lnTo>
                  <a:pt x="90100" y="39080"/>
                </a:lnTo>
                <a:lnTo>
                  <a:pt x="89990" y="38920"/>
                </a:lnTo>
                <a:lnTo>
                  <a:pt x="89920" y="38870"/>
                </a:lnTo>
                <a:lnTo>
                  <a:pt x="89870" y="38920"/>
                </a:lnTo>
                <a:lnTo>
                  <a:pt x="89810" y="38990"/>
                </a:lnTo>
                <a:lnTo>
                  <a:pt x="89720" y="39000"/>
                </a:lnTo>
                <a:lnTo>
                  <a:pt x="89400" y="38930"/>
                </a:lnTo>
                <a:lnTo>
                  <a:pt x="89150" y="38850"/>
                </a:lnTo>
                <a:lnTo>
                  <a:pt x="89000" y="38860"/>
                </a:lnTo>
                <a:lnTo>
                  <a:pt x="88890" y="38880"/>
                </a:lnTo>
                <a:lnTo>
                  <a:pt x="88770" y="38860"/>
                </a:lnTo>
                <a:lnTo>
                  <a:pt x="88720" y="38840"/>
                </a:lnTo>
                <a:lnTo>
                  <a:pt x="88680" y="38820"/>
                </a:lnTo>
                <a:lnTo>
                  <a:pt x="88460" y="38520"/>
                </a:lnTo>
                <a:lnTo>
                  <a:pt x="88420" y="38440"/>
                </a:lnTo>
                <a:lnTo>
                  <a:pt x="88370" y="38390"/>
                </a:lnTo>
                <a:lnTo>
                  <a:pt x="88310" y="38360"/>
                </a:lnTo>
                <a:lnTo>
                  <a:pt x="88040" y="38260"/>
                </a:lnTo>
                <a:lnTo>
                  <a:pt x="87950" y="38260"/>
                </a:lnTo>
                <a:lnTo>
                  <a:pt x="87890" y="38260"/>
                </a:lnTo>
                <a:lnTo>
                  <a:pt x="87870" y="38280"/>
                </a:lnTo>
                <a:lnTo>
                  <a:pt x="87810" y="38280"/>
                </a:lnTo>
                <a:lnTo>
                  <a:pt x="87740" y="38250"/>
                </a:lnTo>
                <a:lnTo>
                  <a:pt x="87600" y="38180"/>
                </a:lnTo>
                <a:lnTo>
                  <a:pt x="87540" y="38180"/>
                </a:lnTo>
                <a:lnTo>
                  <a:pt x="87510" y="38200"/>
                </a:lnTo>
                <a:lnTo>
                  <a:pt x="87500" y="38320"/>
                </a:lnTo>
                <a:lnTo>
                  <a:pt x="87480" y="38310"/>
                </a:lnTo>
                <a:lnTo>
                  <a:pt x="87430" y="38230"/>
                </a:lnTo>
                <a:lnTo>
                  <a:pt x="87310" y="38010"/>
                </a:lnTo>
                <a:lnTo>
                  <a:pt x="87150" y="37770"/>
                </a:lnTo>
                <a:lnTo>
                  <a:pt x="87310" y="37620"/>
                </a:lnTo>
                <a:lnTo>
                  <a:pt x="87220" y="37440"/>
                </a:lnTo>
                <a:lnTo>
                  <a:pt x="87160" y="37360"/>
                </a:lnTo>
                <a:lnTo>
                  <a:pt x="87150" y="37310"/>
                </a:lnTo>
                <a:lnTo>
                  <a:pt x="87180" y="37270"/>
                </a:lnTo>
                <a:lnTo>
                  <a:pt x="87350" y="37110"/>
                </a:lnTo>
                <a:lnTo>
                  <a:pt x="87420" y="37060"/>
                </a:lnTo>
                <a:lnTo>
                  <a:pt x="87480" y="36960"/>
                </a:lnTo>
                <a:lnTo>
                  <a:pt x="88030" y="36810"/>
                </a:lnTo>
                <a:lnTo>
                  <a:pt x="88210" y="36900"/>
                </a:lnTo>
                <a:lnTo>
                  <a:pt x="88430" y="36790"/>
                </a:lnTo>
                <a:lnTo>
                  <a:pt x="88490" y="36780"/>
                </a:lnTo>
                <a:lnTo>
                  <a:pt x="88610" y="36780"/>
                </a:lnTo>
                <a:lnTo>
                  <a:pt x="88740" y="36780"/>
                </a:lnTo>
                <a:lnTo>
                  <a:pt x="88880" y="36770"/>
                </a:lnTo>
                <a:lnTo>
                  <a:pt x="89580" y="36940"/>
                </a:lnTo>
                <a:lnTo>
                  <a:pt x="89670" y="36950"/>
                </a:lnTo>
                <a:lnTo>
                  <a:pt x="89760" y="36930"/>
                </a:lnTo>
                <a:lnTo>
                  <a:pt x="90070" y="36920"/>
                </a:lnTo>
                <a:lnTo>
                  <a:pt x="90150" y="36910"/>
                </a:lnTo>
                <a:lnTo>
                  <a:pt x="90190" y="36890"/>
                </a:lnTo>
                <a:lnTo>
                  <a:pt x="90210" y="36880"/>
                </a:lnTo>
                <a:lnTo>
                  <a:pt x="90250" y="36840"/>
                </a:lnTo>
                <a:lnTo>
                  <a:pt x="90380" y="36260"/>
                </a:lnTo>
                <a:lnTo>
                  <a:pt x="90390" y="36200"/>
                </a:lnTo>
                <a:lnTo>
                  <a:pt x="90410" y="36200"/>
                </a:lnTo>
                <a:lnTo>
                  <a:pt x="90430" y="36190"/>
                </a:lnTo>
                <a:lnTo>
                  <a:pt x="90450" y="36190"/>
                </a:lnTo>
                <a:lnTo>
                  <a:pt x="90480" y="36190"/>
                </a:lnTo>
                <a:lnTo>
                  <a:pt x="90500" y="36180"/>
                </a:lnTo>
                <a:lnTo>
                  <a:pt x="90520" y="36180"/>
                </a:lnTo>
                <a:lnTo>
                  <a:pt x="90540" y="36170"/>
                </a:lnTo>
                <a:lnTo>
                  <a:pt x="90570" y="36160"/>
                </a:lnTo>
                <a:lnTo>
                  <a:pt x="90590" y="36150"/>
                </a:lnTo>
                <a:lnTo>
                  <a:pt x="90610" y="36130"/>
                </a:lnTo>
                <a:lnTo>
                  <a:pt x="90630" y="36130"/>
                </a:lnTo>
                <a:lnTo>
                  <a:pt x="90650" y="36130"/>
                </a:lnTo>
                <a:lnTo>
                  <a:pt x="90670" y="36140"/>
                </a:lnTo>
                <a:lnTo>
                  <a:pt x="90690" y="36140"/>
                </a:lnTo>
                <a:lnTo>
                  <a:pt x="90710" y="36130"/>
                </a:lnTo>
                <a:lnTo>
                  <a:pt x="90730" y="36120"/>
                </a:lnTo>
                <a:lnTo>
                  <a:pt x="90750" y="36110"/>
                </a:lnTo>
                <a:lnTo>
                  <a:pt x="90790" y="36080"/>
                </a:lnTo>
                <a:lnTo>
                  <a:pt x="90820" y="36040"/>
                </a:lnTo>
                <a:lnTo>
                  <a:pt x="90830" y="36030"/>
                </a:lnTo>
                <a:lnTo>
                  <a:pt x="90850" y="36010"/>
                </a:lnTo>
                <a:lnTo>
                  <a:pt x="90870" y="35990"/>
                </a:lnTo>
                <a:lnTo>
                  <a:pt x="90900" y="35980"/>
                </a:lnTo>
                <a:lnTo>
                  <a:pt x="90920" y="35970"/>
                </a:lnTo>
                <a:lnTo>
                  <a:pt x="90940" y="35970"/>
                </a:lnTo>
                <a:lnTo>
                  <a:pt x="90950" y="35970"/>
                </a:lnTo>
                <a:lnTo>
                  <a:pt x="90960" y="35970"/>
                </a:lnTo>
                <a:lnTo>
                  <a:pt x="90980" y="35970"/>
                </a:lnTo>
                <a:lnTo>
                  <a:pt x="91000" y="35960"/>
                </a:lnTo>
                <a:lnTo>
                  <a:pt x="91020" y="35960"/>
                </a:lnTo>
                <a:lnTo>
                  <a:pt x="91040" y="35950"/>
                </a:lnTo>
                <a:lnTo>
                  <a:pt x="91050" y="35950"/>
                </a:lnTo>
                <a:lnTo>
                  <a:pt x="91070" y="35930"/>
                </a:lnTo>
                <a:lnTo>
                  <a:pt x="91080" y="35910"/>
                </a:lnTo>
                <a:lnTo>
                  <a:pt x="91090" y="35880"/>
                </a:lnTo>
                <a:lnTo>
                  <a:pt x="91090" y="35860"/>
                </a:lnTo>
                <a:lnTo>
                  <a:pt x="91120" y="35830"/>
                </a:lnTo>
                <a:lnTo>
                  <a:pt x="91140" y="35810"/>
                </a:lnTo>
                <a:lnTo>
                  <a:pt x="91170" y="35790"/>
                </a:lnTo>
                <a:lnTo>
                  <a:pt x="91200" y="35770"/>
                </a:lnTo>
                <a:lnTo>
                  <a:pt x="91200" y="35760"/>
                </a:lnTo>
                <a:lnTo>
                  <a:pt x="91220" y="35760"/>
                </a:lnTo>
                <a:lnTo>
                  <a:pt x="91240" y="35770"/>
                </a:lnTo>
                <a:lnTo>
                  <a:pt x="91260" y="35820"/>
                </a:lnTo>
                <a:lnTo>
                  <a:pt x="91280" y="35840"/>
                </a:lnTo>
                <a:lnTo>
                  <a:pt x="91290" y="35850"/>
                </a:lnTo>
                <a:lnTo>
                  <a:pt x="91360" y="35960"/>
                </a:lnTo>
                <a:lnTo>
                  <a:pt x="91470" y="36030"/>
                </a:lnTo>
                <a:lnTo>
                  <a:pt x="91620" y="36080"/>
                </a:lnTo>
                <a:lnTo>
                  <a:pt x="91880" y="36100"/>
                </a:lnTo>
                <a:lnTo>
                  <a:pt x="91890" y="36100"/>
                </a:lnTo>
                <a:lnTo>
                  <a:pt x="91900" y="36110"/>
                </a:lnTo>
                <a:lnTo>
                  <a:pt x="91930" y="36120"/>
                </a:lnTo>
                <a:lnTo>
                  <a:pt x="91940" y="36150"/>
                </a:lnTo>
                <a:lnTo>
                  <a:pt x="91940" y="36190"/>
                </a:lnTo>
                <a:lnTo>
                  <a:pt x="91930" y="36230"/>
                </a:lnTo>
                <a:lnTo>
                  <a:pt x="91930" y="36390"/>
                </a:lnTo>
                <a:lnTo>
                  <a:pt x="92030" y="36440"/>
                </a:lnTo>
                <a:lnTo>
                  <a:pt x="92160" y="36450"/>
                </a:lnTo>
                <a:lnTo>
                  <a:pt x="92260" y="36490"/>
                </a:lnTo>
                <a:lnTo>
                  <a:pt x="92490" y="36850"/>
                </a:lnTo>
                <a:lnTo>
                  <a:pt x="92510" y="36860"/>
                </a:lnTo>
                <a:lnTo>
                  <a:pt x="92500" y="36880"/>
                </a:lnTo>
                <a:lnTo>
                  <a:pt x="92490" y="36890"/>
                </a:lnTo>
                <a:lnTo>
                  <a:pt x="92480" y="36910"/>
                </a:lnTo>
                <a:lnTo>
                  <a:pt x="92490" y="36930"/>
                </a:lnTo>
                <a:lnTo>
                  <a:pt x="92480" y="36950"/>
                </a:lnTo>
                <a:lnTo>
                  <a:pt x="92460" y="36970"/>
                </a:lnTo>
                <a:lnTo>
                  <a:pt x="92440" y="36990"/>
                </a:lnTo>
                <a:lnTo>
                  <a:pt x="92430" y="37000"/>
                </a:lnTo>
                <a:lnTo>
                  <a:pt x="92420" y="37020"/>
                </a:lnTo>
                <a:lnTo>
                  <a:pt x="92420" y="37030"/>
                </a:lnTo>
                <a:lnTo>
                  <a:pt x="92430" y="37050"/>
                </a:lnTo>
                <a:lnTo>
                  <a:pt x="92460" y="37080"/>
                </a:lnTo>
                <a:lnTo>
                  <a:pt x="92480" y="37090"/>
                </a:lnTo>
                <a:lnTo>
                  <a:pt x="92510" y="37090"/>
                </a:lnTo>
                <a:lnTo>
                  <a:pt x="92530" y="37090"/>
                </a:lnTo>
                <a:lnTo>
                  <a:pt x="92560" y="37110"/>
                </a:lnTo>
                <a:lnTo>
                  <a:pt x="92580" y="37120"/>
                </a:lnTo>
                <a:lnTo>
                  <a:pt x="92590" y="37130"/>
                </a:lnTo>
                <a:lnTo>
                  <a:pt x="92610" y="37140"/>
                </a:lnTo>
                <a:lnTo>
                  <a:pt x="92620" y="37140"/>
                </a:lnTo>
                <a:lnTo>
                  <a:pt x="92630" y="37140"/>
                </a:lnTo>
                <a:lnTo>
                  <a:pt x="92650" y="37150"/>
                </a:lnTo>
                <a:lnTo>
                  <a:pt x="92680" y="37160"/>
                </a:lnTo>
                <a:lnTo>
                  <a:pt x="92710" y="37160"/>
                </a:lnTo>
                <a:lnTo>
                  <a:pt x="92730" y="37170"/>
                </a:lnTo>
                <a:lnTo>
                  <a:pt x="92750" y="37170"/>
                </a:lnTo>
                <a:lnTo>
                  <a:pt x="92770" y="37180"/>
                </a:lnTo>
                <a:lnTo>
                  <a:pt x="92790" y="37190"/>
                </a:lnTo>
                <a:lnTo>
                  <a:pt x="92820" y="37200"/>
                </a:lnTo>
                <a:lnTo>
                  <a:pt x="92830" y="37200"/>
                </a:lnTo>
                <a:lnTo>
                  <a:pt x="92850" y="37210"/>
                </a:lnTo>
                <a:lnTo>
                  <a:pt x="92870" y="37210"/>
                </a:lnTo>
                <a:lnTo>
                  <a:pt x="92900" y="37220"/>
                </a:lnTo>
                <a:lnTo>
                  <a:pt x="92910" y="37230"/>
                </a:lnTo>
                <a:lnTo>
                  <a:pt x="92940" y="37250"/>
                </a:lnTo>
                <a:lnTo>
                  <a:pt x="92970" y="37260"/>
                </a:lnTo>
                <a:lnTo>
                  <a:pt x="92980" y="37270"/>
                </a:lnTo>
                <a:lnTo>
                  <a:pt x="92990" y="37270"/>
                </a:lnTo>
                <a:lnTo>
                  <a:pt x="93030" y="37280"/>
                </a:lnTo>
                <a:lnTo>
                  <a:pt x="93050" y="37280"/>
                </a:lnTo>
                <a:lnTo>
                  <a:pt x="93060" y="37290"/>
                </a:lnTo>
                <a:lnTo>
                  <a:pt x="93080" y="37290"/>
                </a:lnTo>
                <a:lnTo>
                  <a:pt x="93100" y="37300"/>
                </a:lnTo>
                <a:lnTo>
                  <a:pt x="93120" y="37300"/>
                </a:lnTo>
                <a:lnTo>
                  <a:pt x="93150" y="37310"/>
                </a:lnTo>
                <a:lnTo>
                  <a:pt x="93170" y="37320"/>
                </a:lnTo>
                <a:lnTo>
                  <a:pt x="93200" y="37320"/>
                </a:lnTo>
                <a:lnTo>
                  <a:pt x="93220" y="37320"/>
                </a:lnTo>
                <a:lnTo>
                  <a:pt x="93230" y="37320"/>
                </a:lnTo>
                <a:lnTo>
                  <a:pt x="93240" y="37310"/>
                </a:lnTo>
                <a:lnTo>
                  <a:pt x="93270" y="37310"/>
                </a:lnTo>
                <a:lnTo>
                  <a:pt x="93300" y="37310"/>
                </a:lnTo>
                <a:lnTo>
                  <a:pt x="93320" y="37300"/>
                </a:lnTo>
                <a:lnTo>
                  <a:pt x="93340" y="37300"/>
                </a:lnTo>
                <a:lnTo>
                  <a:pt x="93360" y="37290"/>
                </a:lnTo>
                <a:lnTo>
                  <a:pt x="93380" y="37290"/>
                </a:lnTo>
                <a:lnTo>
                  <a:pt x="93400" y="37280"/>
                </a:lnTo>
                <a:lnTo>
                  <a:pt x="93420" y="37280"/>
                </a:lnTo>
                <a:lnTo>
                  <a:pt x="93450" y="37260"/>
                </a:lnTo>
                <a:lnTo>
                  <a:pt x="93480" y="37250"/>
                </a:lnTo>
                <a:lnTo>
                  <a:pt x="93490" y="37250"/>
                </a:lnTo>
                <a:lnTo>
                  <a:pt x="93510" y="37240"/>
                </a:lnTo>
                <a:lnTo>
                  <a:pt x="93530" y="37230"/>
                </a:lnTo>
                <a:lnTo>
                  <a:pt x="93550" y="37210"/>
                </a:lnTo>
                <a:lnTo>
                  <a:pt x="93580" y="37220"/>
                </a:lnTo>
                <a:lnTo>
                  <a:pt x="93600" y="37220"/>
                </a:lnTo>
                <a:lnTo>
                  <a:pt x="93610" y="37220"/>
                </a:lnTo>
                <a:lnTo>
                  <a:pt x="93630" y="37200"/>
                </a:lnTo>
                <a:lnTo>
                  <a:pt x="93650" y="37200"/>
                </a:lnTo>
                <a:lnTo>
                  <a:pt x="93670" y="37200"/>
                </a:lnTo>
                <a:lnTo>
                  <a:pt x="93680" y="37200"/>
                </a:lnTo>
                <a:lnTo>
                  <a:pt x="93700" y="37190"/>
                </a:lnTo>
                <a:lnTo>
                  <a:pt x="93720" y="37190"/>
                </a:lnTo>
                <a:lnTo>
                  <a:pt x="93750" y="37180"/>
                </a:lnTo>
                <a:lnTo>
                  <a:pt x="93780" y="37170"/>
                </a:lnTo>
                <a:lnTo>
                  <a:pt x="93800" y="37160"/>
                </a:lnTo>
                <a:lnTo>
                  <a:pt x="93810" y="37150"/>
                </a:lnTo>
                <a:lnTo>
                  <a:pt x="93840" y="37140"/>
                </a:lnTo>
                <a:lnTo>
                  <a:pt x="93860" y="37140"/>
                </a:lnTo>
                <a:lnTo>
                  <a:pt x="93880" y="37130"/>
                </a:lnTo>
                <a:lnTo>
                  <a:pt x="93900" y="37130"/>
                </a:lnTo>
                <a:lnTo>
                  <a:pt x="93920" y="37130"/>
                </a:lnTo>
                <a:lnTo>
                  <a:pt x="93950" y="37140"/>
                </a:lnTo>
                <a:lnTo>
                  <a:pt x="93980" y="37160"/>
                </a:lnTo>
                <a:lnTo>
                  <a:pt x="94000" y="37340"/>
                </a:lnTo>
                <a:lnTo>
                  <a:pt x="93980" y="37460"/>
                </a:lnTo>
                <a:lnTo>
                  <a:pt x="94050" y="37450"/>
                </a:lnTo>
                <a:lnTo>
                  <a:pt x="94130" y="37390"/>
                </a:lnTo>
                <a:lnTo>
                  <a:pt x="94140" y="37410"/>
                </a:lnTo>
                <a:lnTo>
                  <a:pt x="94160" y="37420"/>
                </a:lnTo>
                <a:lnTo>
                  <a:pt x="94160" y="37440"/>
                </a:lnTo>
                <a:lnTo>
                  <a:pt x="94160" y="37450"/>
                </a:lnTo>
                <a:lnTo>
                  <a:pt x="94140" y="37480"/>
                </a:lnTo>
                <a:lnTo>
                  <a:pt x="94130" y="37500"/>
                </a:lnTo>
                <a:lnTo>
                  <a:pt x="94140" y="37510"/>
                </a:lnTo>
                <a:lnTo>
                  <a:pt x="94150" y="37510"/>
                </a:lnTo>
                <a:lnTo>
                  <a:pt x="94180" y="37520"/>
                </a:lnTo>
                <a:lnTo>
                  <a:pt x="94190" y="37520"/>
                </a:lnTo>
                <a:lnTo>
                  <a:pt x="94200" y="37530"/>
                </a:lnTo>
                <a:lnTo>
                  <a:pt x="94210" y="37540"/>
                </a:lnTo>
                <a:lnTo>
                  <a:pt x="94230" y="37530"/>
                </a:lnTo>
                <a:lnTo>
                  <a:pt x="94250" y="37530"/>
                </a:lnTo>
                <a:lnTo>
                  <a:pt x="94270" y="37540"/>
                </a:lnTo>
                <a:lnTo>
                  <a:pt x="94290" y="37550"/>
                </a:lnTo>
                <a:lnTo>
                  <a:pt x="94320" y="37560"/>
                </a:lnTo>
                <a:lnTo>
                  <a:pt x="94350" y="37550"/>
                </a:lnTo>
                <a:lnTo>
                  <a:pt x="94390" y="37550"/>
                </a:lnTo>
                <a:lnTo>
                  <a:pt x="94430" y="37560"/>
                </a:lnTo>
                <a:lnTo>
                  <a:pt x="94450" y="37540"/>
                </a:lnTo>
                <a:lnTo>
                  <a:pt x="94450" y="37500"/>
                </a:lnTo>
                <a:lnTo>
                  <a:pt x="94460" y="37460"/>
                </a:lnTo>
                <a:lnTo>
                  <a:pt x="94470" y="37440"/>
                </a:lnTo>
                <a:lnTo>
                  <a:pt x="94490" y="37440"/>
                </a:lnTo>
                <a:lnTo>
                  <a:pt x="94500" y="37440"/>
                </a:lnTo>
                <a:lnTo>
                  <a:pt x="94530" y="37450"/>
                </a:lnTo>
                <a:lnTo>
                  <a:pt x="94550" y="37420"/>
                </a:lnTo>
                <a:lnTo>
                  <a:pt x="94560" y="37400"/>
                </a:lnTo>
                <a:lnTo>
                  <a:pt x="94570" y="37390"/>
                </a:lnTo>
                <a:lnTo>
                  <a:pt x="94570" y="37370"/>
                </a:lnTo>
                <a:lnTo>
                  <a:pt x="94590" y="37360"/>
                </a:lnTo>
                <a:lnTo>
                  <a:pt x="94610" y="37360"/>
                </a:lnTo>
                <a:lnTo>
                  <a:pt x="94640" y="37360"/>
                </a:lnTo>
                <a:lnTo>
                  <a:pt x="94650" y="37350"/>
                </a:lnTo>
                <a:lnTo>
                  <a:pt x="94660" y="37310"/>
                </a:lnTo>
                <a:lnTo>
                  <a:pt x="94670" y="37290"/>
                </a:lnTo>
                <a:lnTo>
                  <a:pt x="94680" y="37290"/>
                </a:lnTo>
                <a:lnTo>
                  <a:pt x="94700" y="37310"/>
                </a:lnTo>
                <a:lnTo>
                  <a:pt x="94710" y="37290"/>
                </a:lnTo>
                <a:lnTo>
                  <a:pt x="94740" y="37270"/>
                </a:lnTo>
                <a:lnTo>
                  <a:pt x="94760" y="37270"/>
                </a:lnTo>
                <a:lnTo>
                  <a:pt x="94770" y="37270"/>
                </a:lnTo>
                <a:lnTo>
                  <a:pt x="94790" y="37270"/>
                </a:lnTo>
                <a:lnTo>
                  <a:pt x="94800" y="37270"/>
                </a:lnTo>
                <a:lnTo>
                  <a:pt x="94810" y="37300"/>
                </a:lnTo>
                <a:lnTo>
                  <a:pt x="94820" y="37310"/>
                </a:lnTo>
                <a:lnTo>
                  <a:pt x="94840" y="37310"/>
                </a:lnTo>
                <a:lnTo>
                  <a:pt x="94850" y="37290"/>
                </a:lnTo>
                <a:lnTo>
                  <a:pt x="94870" y="37270"/>
                </a:lnTo>
                <a:lnTo>
                  <a:pt x="94960" y="37330"/>
                </a:lnTo>
                <a:lnTo>
                  <a:pt x="95270" y="37310"/>
                </a:lnTo>
                <a:lnTo>
                  <a:pt x="95390" y="37340"/>
                </a:lnTo>
                <a:lnTo>
                  <a:pt x="95430" y="37350"/>
                </a:lnTo>
                <a:lnTo>
                  <a:pt x="95450" y="37460"/>
                </a:lnTo>
                <a:lnTo>
                  <a:pt x="95450" y="37470"/>
                </a:lnTo>
                <a:lnTo>
                  <a:pt x="95430" y="37490"/>
                </a:lnTo>
                <a:lnTo>
                  <a:pt x="95410" y="37530"/>
                </a:lnTo>
                <a:lnTo>
                  <a:pt x="95410" y="37550"/>
                </a:lnTo>
                <a:lnTo>
                  <a:pt x="95310" y="37700"/>
                </a:lnTo>
                <a:lnTo>
                  <a:pt x="95290" y="37710"/>
                </a:lnTo>
                <a:lnTo>
                  <a:pt x="95260" y="37720"/>
                </a:lnTo>
                <a:lnTo>
                  <a:pt x="95230" y="37740"/>
                </a:lnTo>
                <a:lnTo>
                  <a:pt x="95200" y="37760"/>
                </a:lnTo>
                <a:lnTo>
                  <a:pt x="95150" y="37790"/>
                </a:lnTo>
                <a:lnTo>
                  <a:pt x="95140" y="37790"/>
                </a:lnTo>
                <a:lnTo>
                  <a:pt x="95110" y="37800"/>
                </a:lnTo>
                <a:lnTo>
                  <a:pt x="95070" y="37800"/>
                </a:lnTo>
                <a:lnTo>
                  <a:pt x="95040" y="37800"/>
                </a:lnTo>
                <a:lnTo>
                  <a:pt x="95020" y="37800"/>
                </a:lnTo>
                <a:lnTo>
                  <a:pt x="94990" y="37790"/>
                </a:lnTo>
                <a:lnTo>
                  <a:pt x="94980" y="37810"/>
                </a:lnTo>
                <a:lnTo>
                  <a:pt x="94970" y="37830"/>
                </a:lnTo>
                <a:lnTo>
                  <a:pt x="94950" y="37840"/>
                </a:lnTo>
                <a:lnTo>
                  <a:pt x="94930" y="37840"/>
                </a:lnTo>
                <a:lnTo>
                  <a:pt x="94910" y="37830"/>
                </a:lnTo>
                <a:lnTo>
                  <a:pt x="94890" y="37830"/>
                </a:lnTo>
                <a:lnTo>
                  <a:pt x="94870" y="37830"/>
                </a:lnTo>
                <a:lnTo>
                  <a:pt x="94840" y="37830"/>
                </a:lnTo>
                <a:lnTo>
                  <a:pt x="94800" y="37820"/>
                </a:lnTo>
                <a:lnTo>
                  <a:pt x="94780" y="37820"/>
                </a:lnTo>
                <a:lnTo>
                  <a:pt x="94760" y="37830"/>
                </a:lnTo>
                <a:lnTo>
                  <a:pt x="94740" y="37830"/>
                </a:lnTo>
                <a:lnTo>
                  <a:pt x="94720" y="37830"/>
                </a:lnTo>
                <a:lnTo>
                  <a:pt x="94690" y="37840"/>
                </a:lnTo>
                <a:lnTo>
                  <a:pt x="94670" y="37850"/>
                </a:lnTo>
                <a:lnTo>
                  <a:pt x="94630" y="37840"/>
                </a:lnTo>
                <a:lnTo>
                  <a:pt x="94590" y="37860"/>
                </a:lnTo>
                <a:lnTo>
                  <a:pt x="94540" y="37890"/>
                </a:lnTo>
                <a:lnTo>
                  <a:pt x="94490" y="37920"/>
                </a:lnTo>
                <a:lnTo>
                  <a:pt x="94440" y="37980"/>
                </a:lnTo>
                <a:lnTo>
                  <a:pt x="94400" y="38020"/>
                </a:lnTo>
                <a:lnTo>
                  <a:pt x="94390" y="38050"/>
                </a:lnTo>
                <a:lnTo>
                  <a:pt x="94320" y="38060"/>
                </a:lnTo>
                <a:lnTo>
                  <a:pt x="94270" y="38090"/>
                </a:lnTo>
                <a:lnTo>
                  <a:pt x="94240" y="38110"/>
                </a:lnTo>
                <a:lnTo>
                  <a:pt x="94230" y="38110"/>
                </a:lnTo>
                <a:lnTo>
                  <a:pt x="94200" y="38120"/>
                </a:lnTo>
                <a:lnTo>
                  <a:pt x="94170" y="38120"/>
                </a:lnTo>
                <a:lnTo>
                  <a:pt x="94140" y="38140"/>
                </a:lnTo>
                <a:lnTo>
                  <a:pt x="94130" y="38140"/>
                </a:lnTo>
                <a:lnTo>
                  <a:pt x="94080" y="38160"/>
                </a:lnTo>
                <a:lnTo>
                  <a:pt x="94050" y="38180"/>
                </a:lnTo>
                <a:lnTo>
                  <a:pt x="94010" y="38200"/>
                </a:lnTo>
                <a:lnTo>
                  <a:pt x="93980" y="38200"/>
                </a:lnTo>
                <a:lnTo>
                  <a:pt x="93930" y="38190"/>
                </a:lnTo>
                <a:lnTo>
                  <a:pt x="93920" y="38250"/>
                </a:lnTo>
                <a:lnTo>
                  <a:pt x="93920" y="38280"/>
                </a:lnTo>
                <a:lnTo>
                  <a:pt x="93950" y="38280"/>
                </a:lnTo>
                <a:lnTo>
                  <a:pt x="93930" y="38320"/>
                </a:lnTo>
                <a:lnTo>
                  <a:pt x="93910" y="38360"/>
                </a:lnTo>
                <a:lnTo>
                  <a:pt x="93910" y="38370"/>
                </a:lnTo>
                <a:lnTo>
                  <a:pt x="93710" y="38420"/>
                </a:lnTo>
                <a:lnTo>
                  <a:pt x="93650" y="38450"/>
                </a:lnTo>
                <a:lnTo>
                  <a:pt x="93630" y="38450"/>
                </a:lnTo>
                <a:lnTo>
                  <a:pt x="93620" y="38450"/>
                </a:lnTo>
                <a:lnTo>
                  <a:pt x="93610" y="38460"/>
                </a:lnTo>
                <a:lnTo>
                  <a:pt x="93530" y="38500"/>
                </a:lnTo>
                <a:lnTo>
                  <a:pt x="93490" y="38550"/>
                </a:lnTo>
                <a:lnTo>
                  <a:pt x="93490" y="38510"/>
                </a:lnTo>
                <a:lnTo>
                  <a:pt x="93490" y="38500"/>
                </a:lnTo>
                <a:lnTo>
                  <a:pt x="93490" y="38480"/>
                </a:lnTo>
                <a:lnTo>
                  <a:pt x="93480" y="38440"/>
                </a:lnTo>
                <a:lnTo>
                  <a:pt x="93460" y="38440"/>
                </a:lnTo>
                <a:lnTo>
                  <a:pt x="93430" y="38440"/>
                </a:lnTo>
                <a:lnTo>
                  <a:pt x="93420" y="38450"/>
                </a:lnTo>
                <a:lnTo>
                  <a:pt x="93400" y="38460"/>
                </a:lnTo>
                <a:lnTo>
                  <a:pt x="93390" y="38490"/>
                </a:lnTo>
                <a:lnTo>
                  <a:pt x="93390" y="38510"/>
                </a:lnTo>
                <a:lnTo>
                  <a:pt x="93390" y="38530"/>
                </a:lnTo>
                <a:lnTo>
                  <a:pt x="93430" y="38570"/>
                </a:lnTo>
                <a:lnTo>
                  <a:pt x="93450" y="38590"/>
                </a:lnTo>
                <a:lnTo>
                  <a:pt x="93490" y="38560"/>
                </a:lnTo>
                <a:lnTo>
                  <a:pt x="93400" y="38700"/>
                </a:lnTo>
                <a:lnTo>
                  <a:pt x="93380" y="38870"/>
                </a:lnTo>
                <a:lnTo>
                  <a:pt x="93360" y="38900"/>
                </a:lnTo>
                <a:lnTo>
                  <a:pt x="93350" y="38930"/>
                </a:lnTo>
                <a:lnTo>
                  <a:pt x="93350" y="38940"/>
                </a:lnTo>
                <a:lnTo>
                  <a:pt x="93350" y="38950"/>
                </a:lnTo>
                <a:lnTo>
                  <a:pt x="93350" y="38960"/>
                </a:lnTo>
                <a:lnTo>
                  <a:pt x="93350" y="38990"/>
                </a:lnTo>
                <a:lnTo>
                  <a:pt x="93350" y="39020"/>
                </a:lnTo>
                <a:lnTo>
                  <a:pt x="93350" y="39040"/>
                </a:lnTo>
                <a:lnTo>
                  <a:pt x="93350" y="39050"/>
                </a:lnTo>
                <a:lnTo>
                  <a:pt x="93340" y="39160"/>
                </a:lnTo>
                <a:lnTo>
                  <a:pt x="93330" y="39140"/>
                </a:lnTo>
                <a:lnTo>
                  <a:pt x="93310" y="39110"/>
                </a:lnTo>
                <a:lnTo>
                  <a:pt x="93300" y="39100"/>
                </a:lnTo>
                <a:lnTo>
                  <a:pt x="93280" y="39110"/>
                </a:lnTo>
                <a:lnTo>
                  <a:pt x="93260" y="39100"/>
                </a:lnTo>
                <a:lnTo>
                  <a:pt x="93220" y="39090"/>
                </a:lnTo>
                <a:lnTo>
                  <a:pt x="93200" y="39080"/>
                </a:lnTo>
                <a:lnTo>
                  <a:pt x="93190" y="39090"/>
                </a:lnTo>
                <a:lnTo>
                  <a:pt x="93180" y="39110"/>
                </a:lnTo>
                <a:lnTo>
                  <a:pt x="93160" y="39130"/>
                </a:lnTo>
                <a:lnTo>
                  <a:pt x="93120" y="39150"/>
                </a:lnTo>
                <a:lnTo>
                  <a:pt x="93100" y="39160"/>
                </a:lnTo>
                <a:lnTo>
                  <a:pt x="93090" y="39150"/>
                </a:lnTo>
                <a:lnTo>
                  <a:pt x="93100" y="39120"/>
                </a:lnTo>
                <a:lnTo>
                  <a:pt x="93100" y="39090"/>
                </a:lnTo>
                <a:lnTo>
                  <a:pt x="93090" y="39070"/>
                </a:lnTo>
                <a:lnTo>
                  <a:pt x="93070" y="39030"/>
                </a:lnTo>
                <a:lnTo>
                  <a:pt x="93050" y="39010"/>
                </a:lnTo>
                <a:lnTo>
                  <a:pt x="93040" y="39010"/>
                </a:lnTo>
                <a:lnTo>
                  <a:pt x="93030" y="39030"/>
                </a:lnTo>
                <a:lnTo>
                  <a:pt x="93020" y="39030"/>
                </a:lnTo>
                <a:lnTo>
                  <a:pt x="93000" y="39020"/>
                </a:lnTo>
                <a:lnTo>
                  <a:pt x="92970" y="39040"/>
                </a:lnTo>
                <a:lnTo>
                  <a:pt x="92920" y="39080"/>
                </a:lnTo>
                <a:lnTo>
                  <a:pt x="92890" y="39110"/>
                </a:lnTo>
                <a:lnTo>
                  <a:pt x="92890" y="39120"/>
                </a:lnTo>
                <a:lnTo>
                  <a:pt x="92910" y="39130"/>
                </a:lnTo>
                <a:lnTo>
                  <a:pt x="92920" y="39140"/>
                </a:lnTo>
                <a:lnTo>
                  <a:pt x="92890" y="39140"/>
                </a:lnTo>
                <a:lnTo>
                  <a:pt x="92850" y="39260"/>
                </a:lnTo>
                <a:lnTo>
                  <a:pt x="92840" y="39360"/>
                </a:lnTo>
                <a:lnTo>
                  <a:pt x="92820" y="39460"/>
                </a:lnTo>
                <a:lnTo>
                  <a:pt x="92770" y="39550"/>
                </a:lnTo>
                <a:lnTo>
                  <a:pt x="92710" y="39600"/>
                </a:lnTo>
                <a:lnTo>
                  <a:pt x="92680" y="39590"/>
                </a:lnTo>
                <a:lnTo>
                  <a:pt x="92650" y="39580"/>
                </a:lnTo>
                <a:lnTo>
                  <a:pt x="92610" y="39570"/>
                </a:lnTo>
                <a:lnTo>
                  <a:pt x="92600" y="39560"/>
                </a:lnTo>
                <a:lnTo>
                  <a:pt x="92590" y="39550"/>
                </a:lnTo>
                <a:lnTo>
                  <a:pt x="92590" y="39540"/>
                </a:lnTo>
                <a:lnTo>
                  <a:pt x="92590" y="39520"/>
                </a:lnTo>
                <a:lnTo>
                  <a:pt x="92580" y="39510"/>
                </a:lnTo>
                <a:lnTo>
                  <a:pt x="92560" y="39510"/>
                </a:lnTo>
                <a:lnTo>
                  <a:pt x="92550" y="39500"/>
                </a:lnTo>
                <a:lnTo>
                  <a:pt x="92520" y="39490"/>
                </a:lnTo>
                <a:lnTo>
                  <a:pt x="92500" y="39480"/>
                </a:lnTo>
                <a:lnTo>
                  <a:pt x="92490" y="39470"/>
                </a:lnTo>
                <a:lnTo>
                  <a:pt x="92490" y="39460"/>
                </a:lnTo>
                <a:lnTo>
                  <a:pt x="92480" y="39450"/>
                </a:lnTo>
                <a:lnTo>
                  <a:pt x="92470" y="39440"/>
                </a:lnTo>
                <a:lnTo>
                  <a:pt x="92460" y="39440"/>
                </a:lnTo>
                <a:lnTo>
                  <a:pt x="92450" y="39430"/>
                </a:lnTo>
                <a:lnTo>
                  <a:pt x="92430" y="39410"/>
                </a:lnTo>
                <a:lnTo>
                  <a:pt x="92420" y="39400"/>
                </a:lnTo>
                <a:lnTo>
                  <a:pt x="92410" y="39400"/>
                </a:lnTo>
                <a:lnTo>
                  <a:pt x="92390" y="39410"/>
                </a:lnTo>
                <a:lnTo>
                  <a:pt x="92390" y="39420"/>
                </a:lnTo>
                <a:lnTo>
                  <a:pt x="92380" y="39430"/>
                </a:lnTo>
                <a:lnTo>
                  <a:pt x="92350" y="39420"/>
                </a:lnTo>
                <a:lnTo>
                  <a:pt x="92320" y="39410"/>
                </a:lnTo>
                <a:lnTo>
                  <a:pt x="92280" y="39400"/>
                </a:lnTo>
                <a:lnTo>
                  <a:pt x="92260" y="39390"/>
                </a:lnTo>
                <a:lnTo>
                  <a:pt x="92230" y="39400"/>
                </a:lnTo>
                <a:lnTo>
                  <a:pt x="92210" y="39390"/>
                </a:lnTo>
                <a:lnTo>
                  <a:pt x="92190" y="39380"/>
                </a:lnTo>
                <a:lnTo>
                  <a:pt x="92170" y="39380"/>
                </a:lnTo>
                <a:lnTo>
                  <a:pt x="92160" y="39360"/>
                </a:lnTo>
                <a:lnTo>
                  <a:pt x="92140" y="39360"/>
                </a:lnTo>
                <a:lnTo>
                  <a:pt x="92110" y="39360"/>
                </a:lnTo>
                <a:lnTo>
                  <a:pt x="92100" y="39350"/>
                </a:lnTo>
                <a:lnTo>
                  <a:pt x="92080" y="39340"/>
                </a:lnTo>
                <a:lnTo>
                  <a:pt x="92080" y="39330"/>
                </a:lnTo>
                <a:lnTo>
                  <a:pt x="92090" y="39310"/>
                </a:lnTo>
                <a:lnTo>
                  <a:pt x="92080" y="39300"/>
                </a:lnTo>
                <a:lnTo>
                  <a:pt x="92080" y="39280"/>
                </a:lnTo>
                <a:lnTo>
                  <a:pt x="92070" y="39270"/>
                </a:lnTo>
                <a:lnTo>
                  <a:pt x="92060" y="39250"/>
                </a:lnTo>
                <a:lnTo>
                  <a:pt x="92040" y="39220"/>
                </a:lnTo>
                <a:lnTo>
                  <a:pt x="92020" y="39190"/>
                </a:lnTo>
                <a:lnTo>
                  <a:pt x="92010" y="39190"/>
                </a:lnTo>
                <a:lnTo>
                  <a:pt x="92000" y="39190"/>
                </a:lnTo>
                <a:lnTo>
                  <a:pt x="91990" y="39190"/>
                </a:lnTo>
                <a:lnTo>
                  <a:pt x="91980" y="39210"/>
                </a:lnTo>
                <a:lnTo>
                  <a:pt x="91970" y="39230"/>
                </a:lnTo>
                <a:lnTo>
                  <a:pt x="91960" y="39250"/>
                </a:lnTo>
                <a:lnTo>
                  <a:pt x="91950" y="39260"/>
                </a:lnTo>
                <a:lnTo>
                  <a:pt x="91950" y="39270"/>
                </a:lnTo>
                <a:lnTo>
                  <a:pt x="91950" y="39280"/>
                </a:lnTo>
                <a:lnTo>
                  <a:pt x="91930" y="39300"/>
                </a:lnTo>
                <a:lnTo>
                  <a:pt x="91900" y="39330"/>
                </a:lnTo>
                <a:lnTo>
                  <a:pt x="91880" y="39310"/>
                </a:lnTo>
                <a:lnTo>
                  <a:pt x="91840" y="39270"/>
                </a:lnTo>
                <a:lnTo>
                  <a:pt x="91810" y="39230"/>
                </a:lnTo>
                <a:lnTo>
                  <a:pt x="91780" y="39200"/>
                </a:lnTo>
                <a:lnTo>
                  <a:pt x="91770" y="39180"/>
                </a:lnTo>
                <a:lnTo>
                  <a:pt x="91760" y="39150"/>
                </a:lnTo>
                <a:lnTo>
                  <a:pt x="91750" y="39140"/>
                </a:lnTo>
                <a:lnTo>
                  <a:pt x="91740" y="39120"/>
                </a:lnTo>
                <a:lnTo>
                  <a:pt x="91730" y="39090"/>
                </a:lnTo>
                <a:lnTo>
                  <a:pt x="91710" y="39050"/>
                </a:lnTo>
                <a:lnTo>
                  <a:pt x="91690" y="39010"/>
                </a:lnTo>
                <a:lnTo>
                  <a:pt x="91670" y="38980"/>
                </a:lnTo>
                <a:lnTo>
                  <a:pt x="91640" y="38960"/>
                </a:lnTo>
                <a:lnTo>
                  <a:pt x="91610" y="38940"/>
                </a:lnTo>
                <a:lnTo>
                  <a:pt x="91590" y="38920"/>
                </a:lnTo>
                <a:lnTo>
                  <a:pt x="91580" y="38910"/>
                </a:lnTo>
                <a:lnTo>
                  <a:pt x="91570" y="38890"/>
                </a:lnTo>
                <a:lnTo>
                  <a:pt x="91560" y="38870"/>
                </a:lnTo>
                <a:lnTo>
                  <a:pt x="91550" y="38860"/>
                </a:lnTo>
                <a:lnTo>
                  <a:pt x="91540" y="38860"/>
                </a:lnTo>
                <a:lnTo>
                  <a:pt x="91520" y="38860"/>
                </a:lnTo>
                <a:lnTo>
                  <a:pt x="91490" y="38870"/>
                </a:lnTo>
                <a:lnTo>
                  <a:pt x="91460" y="38870"/>
                </a:lnTo>
                <a:lnTo>
                  <a:pt x="91450" y="38880"/>
                </a:lnTo>
                <a:lnTo>
                  <a:pt x="91430" y="38900"/>
                </a:lnTo>
                <a:lnTo>
                  <a:pt x="91420" y="38900"/>
                </a:lnTo>
                <a:lnTo>
                  <a:pt x="91410" y="38900"/>
                </a:lnTo>
                <a:lnTo>
                  <a:pt x="91410" y="38910"/>
                </a:lnTo>
                <a:lnTo>
                  <a:pt x="91390" y="38900"/>
                </a:lnTo>
                <a:lnTo>
                  <a:pt x="91270" y="38960"/>
                </a:lnTo>
                <a:lnTo>
                  <a:pt x="91260" y="38960"/>
                </a:lnTo>
                <a:lnTo>
                  <a:pt x="91240" y="38950"/>
                </a:lnTo>
                <a:lnTo>
                  <a:pt x="91220" y="38950"/>
                </a:lnTo>
                <a:lnTo>
                  <a:pt x="91190" y="38960"/>
                </a:lnTo>
                <a:lnTo>
                  <a:pt x="91210" y="38970"/>
                </a:lnTo>
                <a:lnTo>
                  <a:pt x="91230" y="38990"/>
                </a:lnTo>
                <a:lnTo>
                  <a:pt x="91220" y="39090"/>
                </a:lnTo>
                <a:lnTo>
                  <a:pt x="91330" y="39280"/>
                </a:lnTo>
                <a:lnTo>
                  <a:pt x="91330" y="39410"/>
                </a:lnTo>
                <a:lnTo>
                  <a:pt x="91300" y="39520"/>
                </a:lnTo>
                <a:lnTo>
                  <a:pt x="91300" y="39600"/>
                </a:lnTo>
                <a:lnTo>
                  <a:pt x="91340" y="39660"/>
                </a:lnTo>
                <a:lnTo>
                  <a:pt x="91570" y="39830"/>
                </a:lnTo>
                <a:lnTo>
                  <a:pt x="91600" y="39890"/>
                </a:lnTo>
                <a:lnTo>
                  <a:pt x="91630" y="39970"/>
                </a:lnTo>
                <a:lnTo>
                  <a:pt x="91630" y="40000"/>
                </a:lnTo>
                <a:lnTo>
                  <a:pt x="91620" y="40010"/>
                </a:lnTo>
                <a:lnTo>
                  <a:pt x="91610" y="40010"/>
                </a:lnTo>
                <a:lnTo>
                  <a:pt x="91600" y="40020"/>
                </a:lnTo>
                <a:lnTo>
                  <a:pt x="91590" y="40030"/>
                </a:lnTo>
                <a:lnTo>
                  <a:pt x="91580" y="40060"/>
                </a:lnTo>
                <a:lnTo>
                  <a:pt x="91570" y="40080"/>
                </a:lnTo>
                <a:lnTo>
                  <a:pt x="91560" y="40100"/>
                </a:lnTo>
                <a:lnTo>
                  <a:pt x="91550" y="40110"/>
                </a:lnTo>
                <a:lnTo>
                  <a:pt x="91540" y="40130"/>
                </a:lnTo>
                <a:lnTo>
                  <a:pt x="91520" y="40200"/>
                </a:lnTo>
                <a:lnTo>
                  <a:pt x="91520" y="40230"/>
                </a:lnTo>
                <a:lnTo>
                  <a:pt x="91520" y="40250"/>
                </a:lnTo>
                <a:lnTo>
                  <a:pt x="91540" y="40290"/>
                </a:lnTo>
                <a:lnTo>
                  <a:pt x="91560" y="40320"/>
                </a:lnTo>
                <a:lnTo>
                  <a:pt x="91500" y="40390"/>
                </a:lnTo>
                <a:lnTo>
                  <a:pt x="91490" y="40390"/>
                </a:lnTo>
                <a:lnTo>
                  <a:pt x="91460" y="40390"/>
                </a:lnTo>
                <a:lnTo>
                  <a:pt x="91440" y="40400"/>
                </a:lnTo>
                <a:lnTo>
                  <a:pt x="91420" y="40390"/>
                </a:lnTo>
                <a:lnTo>
                  <a:pt x="91400" y="40380"/>
                </a:lnTo>
                <a:lnTo>
                  <a:pt x="91370" y="40380"/>
                </a:lnTo>
                <a:lnTo>
                  <a:pt x="91350" y="40370"/>
                </a:lnTo>
                <a:lnTo>
                  <a:pt x="91330" y="40360"/>
                </a:lnTo>
                <a:lnTo>
                  <a:pt x="91310" y="40360"/>
                </a:lnTo>
                <a:lnTo>
                  <a:pt x="91300" y="40350"/>
                </a:lnTo>
                <a:lnTo>
                  <a:pt x="91300" y="40330"/>
                </a:lnTo>
                <a:lnTo>
                  <a:pt x="91280" y="40300"/>
                </a:lnTo>
                <a:lnTo>
                  <a:pt x="91250" y="40270"/>
                </a:lnTo>
                <a:lnTo>
                  <a:pt x="91210" y="40230"/>
                </a:lnTo>
                <a:lnTo>
                  <a:pt x="91180" y="40190"/>
                </a:lnTo>
                <a:lnTo>
                  <a:pt x="91130" y="40160"/>
                </a:lnTo>
                <a:lnTo>
                  <a:pt x="91090" y="40130"/>
                </a:lnTo>
                <a:lnTo>
                  <a:pt x="91060" y="40100"/>
                </a:lnTo>
                <a:lnTo>
                  <a:pt x="91040" y="40080"/>
                </a:lnTo>
                <a:lnTo>
                  <a:pt x="91030" y="40060"/>
                </a:lnTo>
                <a:lnTo>
                  <a:pt x="91020" y="40060"/>
                </a:lnTo>
                <a:lnTo>
                  <a:pt x="91010" y="40060"/>
                </a:lnTo>
                <a:lnTo>
                  <a:pt x="91000" y="40080"/>
                </a:lnTo>
                <a:lnTo>
                  <a:pt x="90990" y="40100"/>
                </a:lnTo>
                <a:lnTo>
                  <a:pt x="90980" y="40120"/>
                </a:lnTo>
                <a:lnTo>
                  <a:pt x="90960" y="40120"/>
                </a:lnTo>
                <a:lnTo>
                  <a:pt x="90940" y="40110"/>
                </a:lnTo>
                <a:lnTo>
                  <a:pt x="90930" y="40110"/>
                </a:lnTo>
                <a:lnTo>
                  <a:pt x="90910" y="40130"/>
                </a:lnTo>
                <a:lnTo>
                  <a:pt x="90890" y="40130"/>
                </a:lnTo>
                <a:lnTo>
                  <a:pt x="90870" y="40130"/>
                </a:lnTo>
                <a:lnTo>
                  <a:pt x="90850" y="40130"/>
                </a:lnTo>
                <a:lnTo>
                  <a:pt x="90840" y="40140"/>
                </a:lnTo>
                <a:lnTo>
                  <a:pt x="90830" y="40120"/>
                </a:lnTo>
                <a:lnTo>
                  <a:pt x="90820" y="40100"/>
                </a:lnTo>
                <a:lnTo>
                  <a:pt x="90810" y="40080"/>
                </a:lnTo>
                <a:lnTo>
                  <a:pt x="90800" y="40050"/>
                </a:lnTo>
                <a:lnTo>
                  <a:pt x="90790" y="40030"/>
                </a:lnTo>
                <a:lnTo>
                  <a:pt x="90770" y="40010"/>
                </a:lnTo>
                <a:lnTo>
                  <a:pt x="90760" y="40010"/>
                </a:lnTo>
                <a:lnTo>
                  <a:pt x="90750" y="40000"/>
                </a:lnTo>
                <a:lnTo>
                  <a:pt x="90730" y="39990"/>
                </a:lnTo>
                <a:lnTo>
                  <a:pt x="90710" y="39980"/>
                </a:lnTo>
                <a:lnTo>
                  <a:pt x="90690" y="39970"/>
                </a:lnTo>
                <a:lnTo>
                  <a:pt x="90680" y="39970"/>
                </a:lnTo>
                <a:lnTo>
                  <a:pt x="90670" y="39970"/>
                </a:lnTo>
                <a:lnTo>
                  <a:pt x="90670" y="39950"/>
                </a:lnTo>
                <a:lnTo>
                  <a:pt x="90670" y="39940"/>
                </a:lnTo>
                <a:lnTo>
                  <a:pt x="90680" y="39910"/>
                </a:lnTo>
                <a:lnTo>
                  <a:pt x="90690" y="39880"/>
                </a:lnTo>
                <a:lnTo>
                  <a:pt x="90710" y="39840"/>
                </a:lnTo>
                <a:lnTo>
                  <a:pt x="90700" y="39830"/>
                </a:lnTo>
                <a:lnTo>
                  <a:pt x="90690" y="39810"/>
                </a:lnTo>
                <a:lnTo>
                  <a:pt x="90660" y="39810"/>
                </a:lnTo>
                <a:lnTo>
                  <a:pt x="90620" y="39800"/>
                </a:lnTo>
                <a:lnTo>
                  <a:pt x="90560" y="39790"/>
                </a:lnTo>
                <a:lnTo>
                  <a:pt x="90530" y="39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