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Uruguay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aysand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440" y="30360"/>
                </a:moveTo>
                <a:lnTo>
                  <a:pt x="14490" y="30340"/>
                </a:lnTo>
                <a:lnTo>
                  <a:pt x="14750" y="30210"/>
                </a:lnTo>
                <a:lnTo>
                  <a:pt x="14980" y="30140"/>
                </a:lnTo>
                <a:lnTo>
                  <a:pt x="15230" y="30170"/>
                </a:lnTo>
                <a:lnTo>
                  <a:pt x="15500" y="30240"/>
                </a:lnTo>
                <a:lnTo>
                  <a:pt x="15680" y="30240"/>
                </a:lnTo>
                <a:lnTo>
                  <a:pt x="15760" y="30220"/>
                </a:lnTo>
                <a:lnTo>
                  <a:pt x="15780" y="30210"/>
                </a:lnTo>
                <a:lnTo>
                  <a:pt x="15780" y="30200"/>
                </a:lnTo>
                <a:lnTo>
                  <a:pt x="15800" y="30020"/>
                </a:lnTo>
                <a:lnTo>
                  <a:pt x="15810" y="29930"/>
                </a:lnTo>
                <a:lnTo>
                  <a:pt x="15860" y="29860"/>
                </a:lnTo>
                <a:lnTo>
                  <a:pt x="15940" y="29810"/>
                </a:lnTo>
                <a:lnTo>
                  <a:pt x="16520" y="29660"/>
                </a:lnTo>
                <a:lnTo>
                  <a:pt x="16640" y="29660"/>
                </a:lnTo>
                <a:lnTo>
                  <a:pt x="16800" y="29690"/>
                </a:lnTo>
                <a:lnTo>
                  <a:pt x="17220" y="29850"/>
                </a:lnTo>
                <a:lnTo>
                  <a:pt x="18260" y="30440"/>
                </a:lnTo>
                <a:lnTo>
                  <a:pt x="18390" y="30560"/>
                </a:lnTo>
                <a:lnTo>
                  <a:pt x="18450" y="30630"/>
                </a:lnTo>
                <a:lnTo>
                  <a:pt x="18490" y="30710"/>
                </a:lnTo>
                <a:lnTo>
                  <a:pt x="18690" y="31350"/>
                </a:lnTo>
                <a:lnTo>
                  <a:pt x="18730" y="31440"/>
                </a:lnTo>
                <a:lnTo>
                  <a:pt x="18770" y="31520"/>
                </a:lnTo>
                <a:lnTo>
                  <a:pt x="18830" y="31590"/>
                </a:lnTo>
                <a:lnTo>
                  <a:pt x="18900" y="31650"/>
                </a:lnTo>
                <a:lnTo>
                  <a:pt x="18980" y="31690"/>
                </a:lnTo>
                <a:lnTo>
                  <a:pt x="19100" y="31740"/>
                </a:lnTo>
                <a:lnTo>
                  <a:pt x="21410" y="32240"/>
                </a:lnTo>
                <a:lnTo>
                  <a:pt x="22530" y="32820"/>
                </a:lnTo>
                <a:lnTo>
                  <a:pt x="23060" y="33200"/>
                </a:lnTo>
                <a:lnTo>
                  <a:pt x="23230" y="33300"/>
                </a:lnTo>
                <a:lnTo>
                  <a:pt x="23600" y="33440"/>
                </a:lnTo>
                <a:lnTo>
                  <a:pt x="23980" y="33500"/>
                </a:lnTo>
                <a:lnTo>
                  <a:pt x="24430" y="33510"/>
                </a:lnTo>
                <a:lnTo>
                  <a:pt x="24710" y="33580"/>
                </a:lnTo>
                <a:lnTo>
                  <a:pt x="24880" y="33650"/>
                </a:lnTo>
                <a:lnTo>
                  <a:pt x="24950" y="33720"/>
                </a:lnTo>
                <a:lnTo>
                  <a:pt x="25300" y="34260"/>
                </a:lnTo>
                <a:lnTo>
                  <a:pt x="25410" y="34390"/>
                </a:lnTo>
                <a:lnTo>
                  <a:pt x="25620" y="34560"/>
                </a:lnTo>
                <a:lnTo>
                  <a:pt x="25980" y="34740"/>
                </a:lnTo>
                <a:lnTo>
                  <a:pt x="27230" y="35100"/>
                </a:lnTo>
                <a:lnTo>
                  <a:pt x="27400" y="35190"/>
                </a:lnTo>
                <a:lnTo>
                  <a:pt x="27980" y="35640"/>
                </a:lnTo>
                <a:lnTo>
                  <a:pt x="28160" y="35690"/>
                </a:lnTo>
                <a:lnTo>
                  <a:pt x="29490" y="35850"/>
                </a:lnTo>
                <a:lnTo>
                  <a:pt x="29690" y="35910"/>
                </a:lnTo>
                <a:lnTo>
                  <a:pt x="29830" y="35910"/>
                </a:lnTo>
                <a:lnTo>
                  <a:pt x="29980" y="35890"/>
                </a:lnTo>
                <a:lnTo>
                  <a:pt x="30200" y="35810"/>
                </a:lnTo>
                <a:lnTo>
                  <a:pt x="30320" y="35740"/>
                </a:lnTo>
                <a:lnTo>
                  <a:pt x="30410" y="35670"/>
                </a:lnTo>
                <a:lnTo>
                  <a:pt x="30480" y="35620"/>
                </a:lnTo>
                <a:lnTo>
                  <a:pt x="30580" y="35580"/>
                </a:lnTo>
                <a:lnTo>
                  <a:pt x="30700" y="35580"/>
                </a:lnTo>
                <a:lnTo>
                  <a:pt x="31390" y="35840"/>
                </a:lnTo>
                <a:lnTo>
                  <a:pt x="31710" y="35920"/>
                </a:lnTo>
                <a:lnTo>
                  <a:pt x="31890" y="35920"/>
                </a:lnTo>
                <a:lnTo>
                  <a:pt x="33250" y="35620"/>
                </a:lnTo>
                <a:lnTo>
                  <a:pt x="33440" y="35620"/>
                </a:lnTo>
                <a:lnTo>
                  <a:pt x="33710" y="35660"/>
                </a:lnTo>
                <a:lnTo>
                  <a:pt x="33860" y="35700"/>
                </a:lnTo>
                <a:lnTo>
                  <a:pt x="33970" y="35760"/>
                </a:lnTo>
                <a:lnTo>
                  <a:pt x="34280" y="35970"/>
                </a:lnTo>
                <a:lnTo>
                  <a:pt x="34370" y="36000"/>
                </a:lnTo>
                <a:lnTo>
                  <a:pt x="34480" y="36020"/>
                </a:lnTo>
                <a:lnTo>
                  <a:pt x="35140" y="36030"/>
                </a:lnTo>
                <a:lnTo>
                  <a:pt x="35310" y="36050"/>
                </a:lnTo>
                <a:lnTo>
                  <a:pt x="35440" y="36090"/>
                </a:lnTo>
                <a:lnTo>
                  <a:pt x="36230" y="36600"/>
                </a:lnTo>
                <a:lnTo>
                  <a:pt x="36430" y="36660"/>
                </a:lnTo>
                <a:lnTo>
                  <a:pt x="36540" y="36680"/>
                </a:lnTo>
                <a:lnTo>
                  <a:pt x="37350" y="36710"/>
                </a:lnTo>
                <a:lnTo>
                  <a:pt x="38470" y="37050"/>
                </a:lnTo>
                <a:lnTo>
                  <a:pt x="38570" y="37060"/>
                </a:lnTo>
                <a:lnTo>
                  <a:pt x="38740" y="37060"/>
                </a:lnTo>
                <a:lnTo>
                  <a:pt x="39000" y="37010"/>
                </a:lnTo>
                <a:lnTo>
                  <a:pt x="39200" y="36940"/>
                </a:lnTo>
                <a:lnTo>
                  <a:pt x="39290" y="36870"/>
                </a:lnTo>
                <a:lnTo>
                  <a:pt x="39370" y="36790"/>
                </a:lnTo>
                <a:lnTo>
                  <a:pt x="39440" y="36630"/>
                </a:lnTo>
                <a:lnTo>
                  <a:pt x="39480" y="36550"/>
                </a:lnTo>
                <a:lnTo>
                  <a:pt x="39520" y="36340"/>
                </a:lnTo>
                <a:lnTo>
                  <a:pt x="39620" y="36200"/>
                </a:lnTo>
                <a:lnTo>
                  <a:pt x="40100" y="35690"/>
                </a:lnTo>
                <a:lnTo>
                  <a:pt x="40240" y="35500"/>
                </a:lnTo>
                <a:lnTo>
                  <a:pt x="40320" y="35340"/>
                </a:lnTo>
                <a:lnTo>
                  <a:pt x="40350" y="35240"/>
                </a:lnTo>
                <a:lnTo>
                  <a:pt x="40590" y="35060"/>
                </a:lnTo>
                <a:lnTo>
                  <a:pt x="41420" y="34840"/>
                </a:lnTo>
                <a:lnTo>
                  <a:pt x="41930" y="35460"/>
                </a:lnTo>
                <a:lnTo>
                  <a:pt x="42010" y="35620"/>
                </a:lnTo>
                <a:lnTo>
                  <a:pt x="42070" y="35810"/>
                </a:lnTo>
                <a:lnTo>
                  <a:pt x="42080" y="35930"/>
                </a:lnTo>
                <a:lnTo>
                  <a:pt x="42050" y="36330"/>
                </a:lnTo>
                <a:lnTo>
                  <a:pt x="42070" y="36760"/>
                </a:lnTo>
                <a:lnTo>
                  <a:pt x="42110" y="36910"/>
                </a:lnTo>
                <a:lnTo>
                  <a:pt x="42150" y="37020"/>
                </a:lnTo>
                <a:lnTo>
                  <a:pt x="42530" y="37490"/>
                </a:lnTo>
                <a:lnTo>
                  <a:pt x="42590" y="37600"/>
                </a:lnTo>
                <a:lnTo>
                  <a:pt x="42620" y="37720"/>
                </a:lnTo>
                <a:lnTo>
                  <a:pt x="42610" y="37850"/>
                </a:lnTo>
                <a:lnTo>
                  <a:pt x="42570" y="37950"/>
                </a:lnTo>
                <a:lnTo>
                  <a:pt x="42520" y="38000"/>
                </a:lnTo>
                <a:lnTo>
                  <a:pt x="42450" y="38020"/>
                </a:lnTo>
                <a:lnTo>
                  <a:pt x="42310" y="38050"/>
                </a:lnTo>
                <a:lnTo>
                  <a:pt x="42150" y="38110"/>
                </a:lnTo>
                <a:lnTo>
                  <a:pt x="42070" y="38150"/>
                </a:lnTo>
                <a:lnTo>
                  <a:pt x="42000" y="38210"/>
                </a:lnTo>
                <a:lnTo>
                  <a:pt x="41950" y="38340"/>
                </a:lnTo>
                <a:lnTo>
                  <a:pt x="41910" y="38530"/>
                </a:lnTo>
                <a:lnTo>
                  <a:pt x="41920" y="39320"/>
                </a:lnTo>
                <a:lnTo>
                  <a:pt x="41910" y="39440"/>
                </a:lnTo>
                <a:lnTo>
                  <a:pt x="41910" y="39450"/>
                </a:lnTo>
                <a:lnTo>
                  <a:pt x="41840" y="40230"/>
                </a:lnTo>
                <a:lnTo>
                  <a:pt x="41730" y="40620"/>
                </a:lnTo>
                <a:lnTo>
                  <a:pt x="41650" y="40810"/>
                </a:lnTo>
                <a:lnTo>
                  <a:pt x="41470" y="41130"/>
                </a:lnTo>
                <a:lnTo>
                  <a:pt x="41400" y="41350"/>
                </a:lnTo>
                <a:lnTo>
                  <a:pt x="40950" y="43420"/>
                </a:lnTo>
                <a:lnTo>
                  <a:pt x="40830" y="43740"/>
                </a:lnTo>
                <a:lnTo>
                  <a:pt x="40360" y="44300"/>
                </a:lnTo>
                <a:lnTo>
                  <a:pt x="39830" y="44790"/>
                </a:lnTo>
                <a:lnTo>
                  <a:pt x="39250" y="45220"/>
                </a:lnTo>
                <a:lnTo>
                  <a:pt x="38780" y="45650"/>
                </a:lnTo>
                <a:lnTo>
                  <a:pt x="38520" y="46060"/>
                </a:lnTo>
                <a:lnTo>
                  <a:pt x="37680" y="48590"/>
                </a:lnTo>
                <a:lnTo>
                  <a:pt x="37180" y="48320"/>
                </a:lnTo>
                <a:lnTo>
                  <a:pt x="36970" y="48180"/>
                </a:lnTo>
                <a:lnTo>
                  <a:pt x="36100" y="47450"/>
                </a:lnTo>
                <a:lnTo>
                  <a:pt x="35940" y="47350"/>
                </a:lnTo>
                <a:lnTo>
                  <a:pt x="35080" y="47080"/>
                </a:lnTo>
                <a:lnTo>
                  <a:pt x="34800" y="47040"/>
                </a:lnTo>
                <a:lnTo>
                  <a:pt x="34690" y="47050"/>
                </a:lnTo>
                <a:lnTo>
                  <a:pt x="34500" y="47100"/>
                </a:lnTo>
                <a:lnTo>
                  <a:pt x="34350" y="47110"/>
                </a:lnTo>
                <a:lnTo>
                  <a:pt x="34140" y="47090"/>
                </a:lnTo>
                <a:lnTo>
                  <a:pt x="33530" y="46980"/>
                </a:lnTo>
                <a:lnTo>
                  <a:pt x="33360" y="46960"/>
                </a:lnTo>
                <a:lnTo>
                  <a:pt x="32970" y="47060"/>
                </a:lnTo>
                <a:lnTo>
                  <a:pt x="32630" y="47080"/>
                </a:lnTo>
                <a:lnTo>
                  <a:pt x="32280" y="47060"/>
                </a:lnTo>
                <a:lnTo>
                  <a:pt x="31900" y="46960"/>
                </a:lnTo>
                <a:lnTo>
                  <a:pt x="31400" y="46660"/>
                </a:lnTo>
                <a:lnTo>
                  <a:pt x="30540" y="46260"/>
                </a:lnTo>
                <a:lnTo>
                  <a:pt x="30310" y="46200"/>
                </a:lnTo>
                <a:lnTo>
                  <a:pt x="30140" y="46190"/>
                </a:lnTo>
                <a:lnTo>
                  <a:pt x="30060" y="46220"/>
                </a:lnTo>
                <a:lnTo>
                  <a:pt x="29900" y="46300"/>
                </a:lnTo>
                <a:lnTo>
                  <a:pt x="29600" y="46530"/>
                </a:lnTo>
                <a:lnTo>
                  <a:pt x="29440" y="46620"/>
                </a:lnTo>
                <a:lnTo>
                  <a:pt x="29360" y="46650"/>
                </a:lnTo>
                <a:lnTo>
                  <a:pt x="29150" y="46690"/>
                </a:lnTo>
                <a:lnTo>
                  <a:pt x="28160" y="46700"/>
                </a:lnTo>
                <a:lnTo>
                  <a:pt x="28010" y="46740"/>
                </a:lnTo>
                <a:lnTo>
                  <a:pt x="27840" y="46820"/>
                </a:lnTo>
                <a:lnTo>
                  <a:pt x="26810" y="47570"/>
                </a:lnTo>
                <a:lnTo>
                  <a:pt x="26700" y="47620"/>
                </a:lnTo>
                <a:lnTo>
                  <a:pt x="26540" y="47660"/>
                </a:lnTo>
                <a:lnTo>
                  <a:pt x="26260" y="47710"/>
                </a:lnTo>
                <a:lnTo>
                  <a:pt x="26100" y="47690"/>
                </a:lnTo>
                <a:lnTo>
                  <a:pt x="25960" y="47650"/>
                </a:lnTo>
                <a:lnTo>
                  <a:pt x="25620" y="47490"/>
                </a:lnTo>
                <a:lnTo>
                  <a:pt x="25480" y="47480"/>
                </a:lnTo>
                <a:lnTo>
                  <a:pt x="25370" y="47500"/>
                </a:lnTo>
                <a:lnTo>
                  <a:pt x="25130" y="47640"/>
                </a:lnTo>
                <a:lnTo>
                  <a:pt x="24860" y="47740"/>
                </a:lnTo>
                <a:lnTo>
                  <a:pt x="24450" y="47810"/>
                </a:lnTo>
                <a:lnTo>
                  <a:pt x="24300" y="47800"/>
                </a:lnTo>
                <a:lnTo>
                  <a:pt x="23740" y="47700"/>
                </a:lnTo>
                <a:lnTo>
                  <a:pt x="23530" y="47690"/>
                </a:lnTo>
                <a:lnTo>
                  <a:pt x="23370" y="47710"/>
                </a:lnTo>
                <a:lnTo>
                  <a:pt x="23290" y="47750"/>
                </a:lnTo>
                <a:lnTo>
                  <a:pt x="23150" y="47860"/>
                </a:lnTo>
                <a:lnTo>
                  <a:pt x="23030" y="47990"/>
                </a:lnTo>
                <a:lnTo>
                  <a:pt x="22980" y="48060"/>
                </a:lnTo>
                <a:lnTo>
                  <a:pt x="22830" y="48200"/>
                </a:lnTo>
                <a:lnTo>
                  <a:pt x="22760" y="48240"/>
                </a:lnTo>
                <a:lnTo>
                  <a:pt x="22390" y="48360"/>
                </a:lnTo>
                <a:lnTo>
                  <a:pt x="22300" y="48400"/>
                </a:lnTo>
                <a:lnTo>
                  <a:pt x="22230" y="48450"/>
                </a:lnTo>
                <a:lnTo>
                  <a:pt x="22170" y="48520"/>
                </a:lnTo>
                <a:lnTo>
                  <a:pt x="22090" y="48670"/>
                </a:lnTo>
                <a:lnTo>
                  <a:pt x="22080" y="48710"/>
                </a:lnTo>
                <a:lnTo>
                  <a:pt x="22070" y="48720"/>
                </a:lnTo>
                <a:lnTo>
                  <a:pt x="21970" y="48990"/>
                </a:lnTo>
                <a:lnTo>
                  <a:pt x="21920" y="49080"/>
                </a:lnTo>
                <a:lnTo>
                  <a:pt x="21810" y="49230"/>
                </a:lnTo>
                <a:lnTo>
                  <a:pt x="21750" y="49290"/>
                </a:lnTo>
                <a:lnTo>
                  <a:pt x="21590" y="49400"/>
                </a:lnTo>
                <a:lnTo>
                  <a:pt x="18860" y="49810"/>
                </a:lnTo>
                <a:lnTo>
                  <a:pt x="18790" y="49870"/>
                </a:lnTo>
                <a:lnTo>
                  <a:pt x="18740" y="49950"/>
                </a:lnTo>
                <a:lnTo>
                  <a:pt x="18700" y="50040"/>
                </a:lnTo>
                <a:lnTo>
                  <a:pt x="18680" y="50150"/>
                </a:lnTo>
                <a:lnTo>
                  <a:pt x="18620" y="50530"/>
                </a:lnTo>
                <a:lnTo>
                  <a:pt x="18550" y="50630"/>
                </a:lnTo>
                <a:lnTo>
                  <a:pt x="18430" y="50730"/>
                </a:lnTo>
                <a:lnTo>
                  <a:pt x="18200" y="50840"/>
                </a:lnTo>
                <a:lnTo>
                  <a:pt x="18060" y="50860"/>
                </a:lnTo>
                <a:lnTo>
                  <a:pt x="17940" y="50830"/>
                </a:lnTo>
                <a:lnTo>
                  <a:pt x="17860" y="50780"/>
                </a:lnTo>
                <a:lnTo>
                  <a:pt x="16480" y="50640"/>
                </a:lnTo>
                <a:lnTo>
                  <a:pt x="16290" y="50600"/>
                </a:lnTo>
                <a:lnTo>
                  <a:pt x="16130" y="50490"/>
                </a:lnTo>
                <a:lnTo>
                  <a:pt x="15810" y="50400"/>
                </a:lnTo>
                <a:lnTo>
                  <a:pt x="15430" y="50360"/>
                </a:lnTo>
                <a:lnTo>
                  <a:pt x="15240" y="50310"/>
                </a:lnTo>
                <a:lnTo>
                  <a:pt x="15120" y="50260"/>
                </a:lnTo>
                <a:lnTo>
                  <a:pt x="15080" y="50200"/>
                </a:lnTo>
                <a:lnTo>
                  <a:pt x="15060" y="50160"/>
                </a:lnTo>
                <a:lnTo>
                  <a:pt x="14960" y="49840"/>
                </a:lnTo>
                <a:lnTo>
                  <a:pt x="14880" y="49680"/>
                </a:lnTo>
                <a:lnTo>
                  <a:pt x="14820" y="49600"/>
                </a:lnTo>
                <a:lnTo>
                  <a:pt x="14760" y="49540"/>
                </a:lnTo>
                <a:lnTo>
                  <a:pt x="14410" y="49350"/>
                </a:lnTo>
                <a:lnTo>
                  <a:pt x="14340" y="49300"/>
                </a:lnTo>
                <a:lnTo>
                  <a:pt x="14270" y="49240"/>
                </a:lnTo>
                <a:lnTo>
                  <a:pt x="13840" y="48730"/>
                </a:lnTo>
                <a:lnTo>
                  <a:pt x="13790" y="48670"/>
                </a:lnTo>
                <a:lnTo>
                  <a:pt x="13720" y="48610"/>
                </a:lnTo>
                <a:lnTo>
                  <a:pt x="13620" y="48540"/>
                </a:lnTo>
                <a:lnTo>
                  <a:pt x="13440" y="48470"/>
                </a:lnTo>
                <a:lnTo>
                  <a:pt x="13310" y="48440"/>
                </a:lnTo>
                <a:lnTo>
                  <a:pt x="12510" y="48490"/>
                </a:lnTo>
                <a:lnTo>
                  <a:pt x="12050" y="48580"/>
                </a:lnTo>
                <a:lnTo>
                  <a:pt x="12040" y="48580"/>
                </a:lnTo>
                <a:lnTo>
                  <a:pt x="11950" y="48170"/>
                </a:lnTo>
                <a:lnTo>
                  <a:pt x="11910" y="47750"/>
                </a:lnTo>
                <a:lnTo>
                  <a:pt x="11910" y="47740"/>
                </a:lnTo>
                <a:lnTo>
                  <a:pt x="11910" y="47700"/>
                </a:lnTo>
                <a:lnTo>
                  <a:pt x="12070" y="47500"/>
                </a:lnTo>
                <a:lnTo>
                  <a:pt x="12460" y="46670"/>
                </a:lnTo>
                <a:lnTo>
                  <a:pt x="13460" y="45220"/>
                </a:lnTo>
                <a:lnTo>
                  <a:pt x="13540" y="44650"/>
                </a:lnTo>
                <a:lnTo>
                  <a:pt x="13370" y="44110"/>
                </a:lnTo>
                <a:lnTo>
                  <a:pt x="12300" y="42670"/>
                </a:lnTo>
                <a:lnTo>
                  <a:pt x="12120" y="42280"/>
                </a:lnTo>
                <a:lnTo>
                  <a:pt x="12210" y="41900"/>
                </a:lnTo>
                <a:lnTo>
                  <a:pt x="12560" y="41320"/>
                </a:lnTo>
                <a:lnTo>
                  <a:pt x="12720" y="40610"/>
                </a:lnTo>
                <a:lnTo>
                  <a:pt x="12770" y="39770"/>
                </a:lnTo>
                <a:lnTo>
                  <a:pt x="12710" y="38980"/>
                </a:lnTo>
                <a:lnTo>
                  <a:pt x="12560" y="38400"/>
                </a:lnTo>
                <a:lnTo>
                  <a:pt x="12060" y="37840"/>
                </a:lnTo>
                <a:lnTo>
                  <a:pt x="11870" y="37460"/>
                </a:lnTo>
                <a:lnTo>
                  <a:pt x="11970" y="37080"/>
                </a:lnTo>
                <a:lnTo>
                  <a:pt x="12400" y="36590"/>
                </a:lnTo>
                <a:lnTo>
                  <a:pt x="12650" y="36410"/>
                </a:lnTo>
                <a:lnTo>
                  <a:pt x="13000" y="36260"/>
                </a:lnTo>
                <a:lnTo>
                  <a:pt x="13740" y="36110"/>
                </a:lnTo>
                <a:lnTo>
                  <a:pt x="14120" y="35950"/>
                </a:lnTo>
                <a:lnTo>
                  <a:pt x="14280" y="35690"/>
                </a:lnTo>
                <a:lnTo>
                  <a:pt x="15230" y="32840"/>
                </a:lnTo>
                <a:lnTo>
                  <a:pt x="15370" y="32030"/>
                </a:lnTo>
                <a:lnTo>
                  <a:pt x="15260" y="31200"/>
                </a:lnTo>
                <a:lnTo>
                  <a:pt x="14840" y="30680"/>
                </a:lnTo>
                <a:lnTo>
                  <a:pt x="14440" y="3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rtig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200" y="17200"/>
                </a:moveTo>
                <a:lnTo>
                  <a:pt x="18160" y="16870"/>
                </a:lnTo>
                <a:lnTo>
                  <a:pt x="18060" y="16390"/>
                </a:lnTo>
                <a:lnTo>
                  <a:pt x="17910" y="15750"/>
                </a:lnTo>
                <a:lnTo>
                  <a:pt x="17780" y="15340"/>
                </a:lnTo>
                <a:lnTo>
                  <a:pt x="17430" y="14580"/>
                </a:lnTo>
                <a:lnTo>
                  <a:pt x="17200" y="14230"/>
                </a:lnTo>
                <a:lnTo>
                  <a:pt x="16850" y="13520"/>
                </a:lnTo>
                <a:lnTo>
                  <a:pt x="16780" y="12810"/>
                </a:lnTo>
                <a:lnTo>
                  <a:pt x="16980" y="12150"/>
                </a:lnTo>
                <a:lnTo>
                  <a:pt x="17410" y="11610"/>
                </a:lnTo>
                <a:lnTo>
                  <a:pt x="20510" y="8770"/>
                </a:lnTo>
                <a:lnTo>
                  <a:pt x="20850" y="8180"/>
                </a:lnTo>
                <a:lnTo>
                  <a:pt x="20960" y="7480"/>
                </a:lnTo>
                <a:lnTo>
                  <a:pt x="20740" y="6690"/>
                </a:lnTo>
                <a:lnTo>
                  <a:pt x="20670" y="6290"/>
                </a:lnTo>
                <a:lnTo>
                  <a:pt x="21290" y="6250"/>
                </a:lnTo>
                <a:lnTo>
                  <a:pt x="21540" y="6490"/>
                </a:lnTo>
                <a:lnTo>
                  <a:pt x="21850" y="7440"/>
                </a:lnTo>
                <a:lnTo>
                  <a:pt x="22340" y="7770"/>
                </a:lnTo>
                <a:lnTo>
                  <a:pt x="22730" y="7810"/>
                </a:lnTo>
                <a:lnTo>
                  <a:pt x="23420" y="7690"/>
                </a:lnTo>
                <a:lnTo>
                  <a:pt x="23800" y="7680"/>
                </a:lnTo>
                <a:lnTo>
                  <a:pt x="24010" y="7790"/>
                </a:lnTo>
                <a:lnTo>
                  <a:pt x="24240" y="8160"/>
                </a:lnTo>
                <a:lnTo>
                  <a:pt x="24490" y="8220"/>
                </a:lnTo>
                <a:lnTo>
                  <a:pt x="24640" y="8140"/>
                </a:lnTo>
                <a:lnTo>
                  <a:pt x="25000" y="7820"/>
                </a:lnTo>
                <a:lnTo>
                  <a:pt x="25200" y="7730"/>
                </a:lnTo>
                <a:lnTo>
                  <a:pt x="25510" y="7740"/>
                </a:lnTo>
                <a:lnTo>
                  <a:pt x="25710" y="7870"/>
                </a:lnTo>
                <a:lnTo>
                  <a:pt x="25870" y="8020"/>
                </a:lnTo>
                <a:lnTo>
                  <a:pt x="26100" y="8120"/>
                </a:lnTo>
                <a:lnTo>
                  <a:pt x="26230" y="8070"/>
                </a:lnTo>
                <a:lnTo>
                  <a:pt x="26420" y="7830"/>
                </a:lnTo>
                <a:lnTo>
                  <a:pt x="26510" y="7790"/>
                </a:lnTo>
                <a:lnTo>
                  <a:pt x="26640" y="7850"/>
                </a:lnTo>
                <a:lnTo>
                  <a:pt x="26830" y="8060"/>
                </a:lnTo>
                <a:lnTo>
                  <a:pt x="26910" y="8120"/>
                </a:lnTo>
                <a:lnTo>
                  <a:pt x="27420" y="8010"/>
                </a:lnTo>
                <a:lnTo>
                  <a:pt x="27870" y="7650"/>
                </a:lnTo>
                <a:lnTo>
                  <a:pt x="28190" y="7130"/>
                </a:lnTo>
                <a:lnTo>
                  <a:pt x="28270" y="6560"/>
                </a:lnTo>
                <a:lnTo>
                  <a:pt x="28390" y="6100"/>
                </a:lnTo>
                <a:lnTo>
                  <a:pt x="28720" y="5510"/>
                </a:lnTo>
                <a:lnTo>
                  <a:pt x="29150" y="4990"/>
                </a:lnTo>
                <a:lnTo>
                  <a:pt x="29550" y="4710"/>
                </a:lnTo>
                <a:lnTo>
                  <a:pt x="29700" y="4730"/>
                </a:lnTo>
                <a:lnTo>
                  <a:pt x="30000" y="4870"/>
                </a:lnTo>
                <a:lnTo>
                  <a:pt x="30160" y="4870"/>
                </a:lnTo>
                <a:lnTo>
                  <a:pt x="30470" y="4710"/>
                </a:lnTo>
                <a:lnTo>
                  <a:pt x="30580" y="4670"/>
                </a:lnTo>
                <a:lnTo>
                  <a:pt x="31160" y="4560"/>
                </a:lnTo>
                <a:lnTo>
                  <a:pt x="31470" y="4550"/>
                </a:lnTo>
                <a:lnTo>
                  <a:pt x="32230" y="4760"/>
                </a:lnTo>
                <a:lnTo>
                  <a:pt x="32810" y="4660"/>
                </a:lnTo>
                <a:lnTo>
                  <a:pt x="33410" y="4640"/>
                </a:lnTo>
                <a:lnTo>
                  <a:pt x="33980" y="5040"/>
                </a:lnTo>
                <a:lnTo>
                  <a:pt x="34270" y="5530"/>
                </a:lnTo>
                <a:lnTo>
                  <a:pt x="34420" y="5720"/>
                </a:lnTo>
                <a:lnTo>
                  <a:pt x="35400" y="6390"/>
                </a:lnTo>
                <a:lnTo>
                  <a:pt x="35880" y="6620"/>
                </a:lnTo>
                <a:lnTo>
                  <a:pt x="36150" y="6810"/>
                </a:lnTo>
                <a:lnTo>
                  <a:pt x="36390" y="7040"/>
                </a:lnTo>
                <a:lnTo>
                  <a:pt x="36530" y="7280"/>
                </a:lnTo>
                <a:lnTo>
                  <a:pt x="36580" y="7650"/>
                </a:lnTo>
                <a:lnTo>
                  <a:pt x="36530" y="7840"/>
                </a:lnTo>
                <a:lnTo>
                  <a:pt x="36550" y="7960"/>
                </a:lnTo>
                <a:lnTo>
                  <a:pt x="36800" y="8120"/>
                </a:lnTo>
                <a:lnTo>
                  <a:pt x="36960" y="8160"/>
                </a:lnTo>
                <a:lnTo>
                  <a:pt x="37110" y="8150"/>
                </a:lnTo>
                <a:lnTo>
                  <a:pt x="37270" y="8170"/>
                </a:lnTo>
                <a:lnTo>
                  <a:pt x="37430" y="8280"/>
                </a:lnTo>
                <a:lnTo>
                  <a:pt x="37520" y="8380"/>
                </a:lnTo>
                <a:lnTo>
                  <a:pt x="37660" y="8610"/>
                </a:lnTo>
                <a:lnTo>
                  <a:pt x="38240" y="9280"/>
                </a:lnTo>
                <a:lnTo>
                  <a:pt x="38440" y="9440"/>
                </a:lnTo>
                <a:lnTo>
                  <a:pt x="38700" y="9680"/>
                </a:lnTo>
                <a:lnTo>
                  <a:pt x="39540" y="10220"/>
                </a:lnTo>
                <a:lnTo>
                  <a:pt x="39800" y="10490"/>
                </a:lnTo>
                <a:lnTo>
                  <a:pt x="40180" y="11130"/>
                </a:lnTo>
                <a:lnTo>
                  <a:pt x="40400" y="11440"/>
                </a:lnTo>
                <a:lnTo>
                  <a:pt x="40610" y="11620"/>
                </a:lnTo>
                <a:lnTo>
                  <a:pt x="41340" y="12030"/>
                </a:lnTo>
                <a:lnTo>
                  <a:pt x="42260" y="12810"/>
                </a:lnTo>
                <a:lnTo>
                  <a:pt x="42770" y="13070"/>
                </a:lnTo>
                <a:lnTo>
                  <a:pt x="43090" y="13370"/>
                </a:lnTo>
                <a:lnTo>
                  <a:pt x="43580" y="13970"/>
                </a:lnTo>
                <a:lnTo>
                  <a:pt x="43670" y="14170"/>
                </a:lnTo>
                <a:lnTo>
                  <a:pt x="43720" y="14360"/>
                </a:lnTo>
                <a:lnTo>
                  <a:pt x="43780" y="14540"/>
                </a:lnTo>
                <a:lnTo>
                  <a:pt x="43960" y="14690"/>
                </a:lnTo>
                <a:lnTo>
                  <a:pt x="44260" y="14890"/>
                </a:lnTo>
                <a:lnTo>
                  <a:pt x="44400" y="15020"/>
                </a:lnTo>
                <a:lnTo>
                  <a:pt x="44500" y="15170"/>
                </a:lnTo>
                <a:lnTo>
                  <a:pt x="45020" y="16190"/>
                </a:lnTo>
                <a:lnTo>
                  <a:pt x="45260" y="16490"/>
                </a:lnTo>
                <a:lnTo>
                  <a:pt x="46290" y="17320"/>
                </a:lnTo>
                <a:lnTo>
                  <a:pt x="46540" y="17830"/>
                </a:lnTo>
                <a:lnTo>
                  <a:pt x="46640" y="18370"/>
                </a:lnTo>
                <a:lnTo>
                  <a:pt x="46640" y="18380"/>
                </a:lnTo>
                <a:lnTo>
                  <a:pt x="46560" y="18920"/>
                </a:lnTo>
                <a:lnTo>
                  <a:pt x="46290" y="19420"/>
                </a:lnTo>
                <a:lnTo>
                  <a:pt x="46220" y="19820"/>
                </a:lnTo>
                <a:lnTo>
                  <a:pt x="46210" y="21020"/>
                </a:lnTo>
                <a:lnTo>
                  <a:pt x="46120" y="21850"/>
                </a:lnTo>
                <a:lnTo>
                  <a:pt x="46120" y="22250"/>
                </a:lnTo>
                <a:lnTo>
                  <a:pt x="46200" y="22380"/>
                </a:lnTo>
                <a:lnTo>
                  <a:pt x="46180" y="22370"/>
                </a:lnTo>
                <a:lnTo>
                  <a:pt x="45600" y="21910"/>
                </a:lnTo>
                <a:lnTo>
                  <a:pt x="45480" y="21780"/>
                </a:lnTo>
                <a:lnTo>
                  <a:pt x="45320" y="21570"/>
                </a:lnTo>
                <a:lnTo>
                  <a:pt x="45200" y="21430"/>
                </a:lnTo>
                <a:lnTo>
                  <a:pt x="44800" y="21090"/>
                </a:lnTo>
                <a:lnTo>
                  <a:pt x="44620" y="20870"/>
                </a:lnTo>
                <a:lnTo>
                  <a:pt x="44380" y="20490"/>
                </a:lnTo>
                <a:lnTo>
                  <a:pt x="44270" y="20350"/>
                </a:lnTo>
                <a:lnTo>
                  <a:pt x="43950" y="20070"/>
                </a:lnTo>
                <a:lnTo>
                  <a:pt x="43690" y="19910"/>
                </a:lnTo>
                <a:lnTo>
                  <a:pt x="43590" y="19870"/>
                </a:lnTo>
                <a:lnTo>
                  <a:pt x="41100" y="19320"/>
                </a:lnTo>
                <a:lnTo>
                  <a:pt x="40220" y="19000"/>
                </a:lnTo>
                <a:lnTo>
                  <a:pt x="40100" y="18970"/>
                </a:lnTo>
                <a:lnTo>
                  <a:pt x="39940" y="18950"/>
                </a:lnTo>
                <a:lnTo>
                  <a:pt x="39660" y="18980"/>
                </a:lnTo>
                <a:lnTo>
                  <a:pt x="39500" y="19020"/>
                </a:lnTo>
                <a:lnTo>
                  <a:pt x="39390" y="19070"/>
                </a:lnTo>
                <a:lnTo>
                  <a:pt x="39330" y="19140"/>
                </a:lnTo>
                <a:lnTo>
                  <a:pt x="39270" y="19210"/>
                </a:lnTo>
                <a:lnTo>
                  <a:pt x="39180" y="19380"/>
                </a:lnTo>
                <a:lnTo>
                  <a:pt x="39070" y="19650"/>
                </a:lnTo>
                <a:lnTo>
                  <a:pt x="38980" y="19820"/>
                </a:lnTo>
                <a:lnTo>
                  <a:pt x="38920" y="19890"/>
                </a:lnTo>
                <a:lnTo>
                  <a:pt x="38780" y="20010"/>
                </a:lnTo>
                <a:lnTo>
                  <a:pt x="38710" y="20050"/>
                </a:lnTo>
                <a:lnTo>
                  <a:pt x="38360" y="20190"/>
                </a:lnTo>
                <a:lnTo>
                  <a:pt x="38200" y="20290"/>
                </a:lnTo>
                <a:lnTo>
                  <a:pt x="38140" y="20350"/>
                </a:lnTo>
                <a:lnTo>
                  <a:pt x="37910" y="20630"/>
                </a:lnTo>
                <a:lnTo>
                  <a:pt x="37840" y="20680"/>
                </a:lnTo>
                <a:lnTo>
                  <a:pt x="37770" y="20730"/>
                </a:lnTo>
                <a:lnTo>
                  <a:pt x="37580" y="20790"/>
                </a:lnTo>
                <a:lnTo>
                  <a:pt x="37060" y="20860"/>
                </a:lnTo>
                <a:lnTo>
                  <a:pt x="36880" y="20920"/>
                </a:lnTo>
                <a:lnTo>
                  <a:pt x="36730" y="21010"/>
                </a:lnTo>
                <a:lnTo>
                  <a:pt x="35810" y="21790"/>
                </a:lnTo>
                <a:lnTo>
                  <a:pt x="35670" y="21860"/>
                </a:lnTo>
                <a:lnTo>
                  <a:pt x="35490" y="21930"/>
                </a:lnTo>
                <a:lnTo>
                  <a:pt x="35300" y="21980"/>
                </a:lnTo>
                <a:lnTo>
                  <a:pt x="34540" y="22050"/>
                </a:lnTo>
                <a:lnTo>
                  <a:pt x="34170" y="22160"/>
                </a:lnTo>
                <a:lnTo>
                  <a:pt x="33950" y="22150"/>
                </a:lnTo>
                <a:lnTo>
                  <a:pt x="32170" y="21820"/>
                </a:lnTo>
                <a:lnTo>
                  <a:pt x="31790" y="21800"/>
                </a:lnTo>
                <a:lnTo>
                  <a:pt x="30750" y="21930"/>
                </a:lnTo>
                <a:lnTo>
                  <a:pt x="30650" y="21970"/>
                </a:lnTo>
                <a:lnTo>
                  <a:pt x="30500" y="22050"/>
                </a:lnTo>
                <a:lnTo>
                  <a:pt x="30080" y="22380"/>
                </a:lnTo>
                <a:lnTo>
                  <a:pt x="29990" y="22420"/>
                </a:lnTo>
                <a:lnTo>
                  <a:pt x="29900" y="22450"/>
                </a:lnTo>
                <a:lnTo>
                  <a:pt x="29800" y="22460"/>
                </a:lnTo>
                <a:lnTo>
                  <a:pt x="29640" y="22450"/>
                </a:lnTo>
                <a:lnTo>
                  <a:pt x="28690" y="22160"/>
                </a:lnTo>
                <a:lnTo>
                  <a:pt x="28310" y="21960"/>
                </a:lnTo>
                <a:lnTo>
                  <a:pt x="28020" y="21750"/>
                </a:lnTo>
                <a:lnTo>
                  <a:pt x="27290" y="21030"/>
                </a:lnTo>
                <a:lnTo>
                  <a:pt x="27290" y="21020"/>
                </a:lnTo>
                <a:lnTo>
                  <a:pt x="27050" y="20820"/>
                </a:lnTo>
                <a:lnTo>
                  <a:pt x="26930" y="20750"/>
                </a:lnTo>
                <a:lnTo>
                  <a:pt x="26180" y="20510"/>
                </a:lnTo>
                <a:lnTo>
                  <a:pt x="24100" y="19400"/>
                </a:lnTo>
                <a:lnTo>
                  <a:pt x="23580" y="19030"/>
                </a:lnTo>
                <a:lnTo>
                  <a:pt x="23490" y="18930"/>
                </a:lnTo>
                <a:lnTo>
                  <a:pt x="23230" y="18740"/>
                </a:lnTo>
                <a:lnTo>
                  <a:pt x="23100" y="18680"/>
                </a:lnTo>
                <a:lnTo>
                  <a:pt x="22940" y="18640"/>
                </a:lnTo>
                <a:lnTo>
                  <a:pt x="22610" y="18590"/>
                </a:lnTo>
                <a:lnTo>
                  <a:pt x="22060" y="18590"/>
                </a:lnTo>
                <a:lnTo>
                  <a:pt x="21920" y="18570"/>
                </a:lnTo>
                <a:lnTo>
                  <a:pt x="21770" y="18520"/>
                </a:lnTo>
                <a:lnTo>
                  <a:pt x="21580" y="18390"/>
                </a:lnTo>
                <a:lnTo>
                  <a:pt x="21480" y="18310"/>
                </a:lnTo>
                <a:lnTo>
                  <a:pt x="21400" y="18220"/>
                </a:lnTo>
                <a:lnTo>
                  <a:pt x="21140" y="17860"/>
                </a:lnTo>
                <a:lnTo>
                  <a:pt x="21030" y="17730"/>
                </a:lnTo>
                <a:lnTo>
                  <a:pt x="20760" y="17480"/>
                </a:lnTo>
                <a:lnTo>
                  <a:pt x="19740" y="16720"/>
                </a:lnTo>
                <a:lnTo>
                  <a:pt x="19530" y="16590"/>
                </a:lnTo>
                <a:lnTo>
                  <a:pt x="19360" y="16530"/>
                </a:lnTo>
                <a:lnTo>
                  <a:pt x="18930" y="16480"/>
                </a:lnTo>
                <a:lnTo>
                  <a:pt x="18770" y="16490"/>
                </a:lnTo>
                <a:lnTo>
                  <a:pt x="18660" y="16570"/>
                </a:lnTo>
                <a:lnTo>
                  <a:pt x="18580" y="16640"/>
                </a:lnTo>
                <a:lnTo>
                  <a:pt x="18200" y="17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l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440" y="30360"/>
                </a:moveTo>
                <a:lnTo>
                  <a:pt x="14250" y="30220"/>
                </a:lnTo>
                <a:lnTo>
                  <a:pt x="13870" y="29750"/>
                </a:lnTo>
                <a:lnTo>
                  <a:pt x="14070" y="29180"/>
                </a:lnTo>
                <a:lnTo>
                  <a:pt x="14370" y="28930"/>
                </a:lnTo>
                <a:lnTo>
                  <a:pt x="14960" y="28570"/>
                </a:lnTo>
                <a:lnTo>
                  <a:pt x="15210" y="28350"/>
                </a:lnTo>
                <a:lnTo>
                  <a:pt x="15360" y="28010"/>
                </a:lnTo>
                <a:lnTo>
                  <a:pt x="15440" y="27170"/>
                </a:lnTo>
                <a:lnTo>
                  <a:pt x="15580" y="26790"/>
                </a:lnTo>
                <a:lnTo>
                  <a:pt x="15690" y="26670"/>
                </a:lnTo>
                <a:lnTo>
                  <a:pt x="15950" y="26470"/>
                </a:lnTo>
                <a:lnTo>
                  <a:pt x="16060" y="26350"/>
                </a:lnTo>
                <a:lnTo>
                  <a:pt x="16390" y="25650"/>
                </a:lnTo>
                <a:lnTo>
                  <a:pt x="16540" y="25440"/>
                </a:lnTo>
                <a:lnTo>
                  <a:pt x="16540" y="24960"/>
                </a:lnTo>
                <a:lnTo>
                  <a:pt x="16440" y="24150"/>
                </a:lnTo>
                <a:lnTo>
                  <a:pt x="16640" y="23340"/>
                </a:lnTo>
                <a:lnTo>
                  <a:pt x="17030" y="22730"/>
                </a:lnTo>
                <a:lnTo>
                  <a:pt x="17330" y="22100"/>
                </a:lnTo>
                <a:lnTo>
                  <a:pt x="17200" y="21240"/>
                </a:lnTo>
                <a:lnTo>
                  <a:pt x="16540" y="20260"/>
                </a:lnTo>
                <a:lnTo>
                  <a:pt x="16440" y="20050"/>
                </a:lnTo>
                <a:lnTo>
                  <a:pt x="16560" y="19730"/>
                </a:lnTo>
                <a:lnTo>
                  <a:pt x="16850" y="19530"/>
                </a:lnTo>
                <a:lnTo>
                  <a:pt x="17520" y="19360"/>
                </a:lnTo>
                <a:lnTo>
                  <a:pt x="17880" y="19400"/>
                </a:lnTo>
                <a:lnTo>
                  <a:pt x="18080" y="19330"/>
                </a:lnTo>
                <a:lnTo>
                  <a:pt x="18160" y="19050"/>
                </a:lnTo>
                <a:lnTo>
                  <a:pt x="18250" y="18610"/>
                </a:lnTo>
                <a:lnTo>
                  <a:pt x="18270" y="18420"/>
                </a:lnTo>
                <a:lnTo>
                  <a:pt x="18260" y="17650"/>
                </a:lnTo>
                <a:lnTo>
                  <a:pt x="18200" y="17200"/>
                </a:lnTo>
                <a:lnTo>
                  <a:pt x="18580" y="16640"/>
                </a:lnTo>
                <a:lnTo>
                  <a:pt x="18660" y="16570"/>
                </a:lnTo>
                <a:lnTo>
                  <a:pt x="18770" y="16490"/>
                </a:lnTo>
                <a:lnTo>
                  <a:pt x="18930" y="16480"/>
                </a:lnTo>
                <a:lnTo>
                  <a:pt x="19360" y="16530"/>
                </a:lnTo>
                <a:lnTo>
                  <a:pt x="19530" y="16590"/>
                </a:lnTo>
                <a:lnTo>
                  <a:pt x="19740" y="16720"/>
                </a:lnTo>
                <a:lnTo>
                  <a:pt x="20760" y="17480"/>
                </a:lnTo>
                <a:lnTo>
                  <a:pt x="21030" y="17730"/>
                </a:lnTo>
                <a:lnTo>
                  <a:pt x="21140" y="17860"/>
                </a:lnTo>
                <a:lnTo>
                  <a:pt x="21400" y="18220"/>
                </a:lnTo>
                <a:lnTo>
                  <a:pt x="21480" y="18310"/>
                </a:lnTo>
                <a:lnTo>
                  <a:pt x="21580" y="18390"/>
                </a:lnTo>
                <a:lnTo>
                  <a:pt x="21770" y="18520"/>
                </a:lnTo>
                <a:lnTo>
                  <a:pt x="21920" y="18570"/>
                </a:lnTo>
                <a:lnTo>
                  <a:pt x="22060" y="18590"/>
                </a:lnTo>
                <a:lnTo>
                  <a:pt x="22610" y="18590"/>
                </a:lnTo>
                <a:lnTo>
                  <a:pt x="22940" y="18640"/>
                </a:lnTo>
                <a:lnTo>
                  <a:pt x="23100" y="18680"/>
                </a:lnTo>
                <a:lnTo>
                  <a:pt x="23230" y="18740"/>
                </a:lnTo>
                <a:lnTo>
                  <a:pt x="23490" y="18930"/>
                </a:lnTo>
                <a:lnTo>
                  <a:pt x="23580" y="19030"/>
                </a:lnTo>
                <a:lnTo>
                  <a:pt x="24100" y="19400"/>
                </a:lnTo>
                <a:lnTo>
                  <a:pt x="26180" y="20510"/>
                </a:lnTo>
                <a:lnTo>
                  <a:pt x="26930" y="20750"/>
                </a:lnTo>
                <a:lnTo>
                  <a:pt x="27050" y="20820"/>
                </a:lnTo>
                <a:lnTo>
                  <a:pt x="27290" y="21020"/>
                </a:lnTo>
                <a:lnTo>
                  <a:pt x="27290" y="21030"/>
                </a:lnTo>
                <a:lnTo>
                  <a:pt x="28020" y="21750"/>
                </a:lnTo>
                <a:lnTo>
                  <a:pt x="28310" y="21960"/>
                </a:lnTo>
                <a:lnTo>
                  <a:pt x="28690" y="22160"/>
                </a:lnTo>
                <a:lnTo>
                  <a:pt x="29640" y="22450"/>
                </a:lnTo>
                <a:lnTo>
                  <a:pt x="29800" y="22460"/>
                </a:lnTo>
                <a:lnTo>
                  <a:pt x="29900" y="22450"/>
                </a:lnTo>
                <a:lnTo>
                  <a:pt x="29990" y="22420"/>
                </a:lnTo>
                <a:lnTo>
                  <a:pt x="30080" y="22380"/>
                </a:lnTo>
                <a:lnTo>
                  <a:pt x="30500" y="22050"/>
                </a:lnTo>
                <a:lnTo>
                  <a:pt x="30650" y="21970"/>
                </a:lnTo>
                <a:lnTo>
                  <a:pt x="30750" y="21930"/>
                </a:lnTo>
                <a:lnTo>
                  <a:pt x="31790" y="21800"/>
                </a:lnTo>
                <a:lnTo>
                  <a:pt x="32170" y="21820"/>
                </a:lnTo>
                <a:lnTo>
                  <a:pt x="33950" y="22150"/>
                </a:lnTo>
                <a:lnTo>
                  <a:pt x="34170" y="22160"/>
                </a:lnTo>
                <a:lnTo>
                  <a:pt x="34540" y="22050"/>
                </a:lnTo>
                <a:lnTo>
                  <a:pt x="35300" y="21980"/>
                </a:lnTo>
                <a:lnTo>
                  <a:pt x="35490" y="21930"/>
                </a:lnTo>
                <a:lnTo>
                  <a:pt x="35670" y="21860"/>
                </a:lnTo>
                <a:lnTo>
                  <a:pt x="35810" y="21790"/>
                </a:lnTo>
                <a:lnTo>
                  <a:pt x="36730" y="21010"/>
                </a:lnTo>
                <a:lnTo>
                  <a:pt x="36880" y="20920"/>
                </a:lnTo>
                <a:lnTo>
                  <a:pt x="37060" y="20860"/>
                </a:lnTo>
                <a:lnTo>
                  <a:pt x="37580" y="20790"/>
                </a:lnTo>
                <a:lnTo>
                  <a:pt x="37770" y="20730"/>
                </a:lnTo>
                <a:lnTo>
                  <a:pt x="37840" y="20680"/>
                </a:lnTo>
                <a:lnTo>
                  <a:pt x="37910" y="20630"/>
                </a:lnTo>
                <a:lnTo>
                  <a:pt x="38140" y="20350"/>
                </a:lnTo>
                <a:lnTo>
                  <a:pt x="38200" y="20290"/>
                </a:lnTo>
                <a:lnTo>
                  <a:pt x="38360" y="20190"/>
                </a:lnTo>
                <a:lnTo>
                  <a:pt x="38710" y="20050"/>
                </a:lnTo>
                <a:lnTo>
                  <a:pt x="38780" y="20010"/>
                </a:lnTo>
                <a:lnTo>
                  <a:pt x="38920" y="19890"/>
                </a:lnTo>
                <a:lnTo>
                  <a:pt x="38980" y="19820"/>
                </a:lnTo>
                <a:lnTo>
                  <a:pt x="39070" y="19650"/>
                </a:lnTo>
                <a:lnTo>
                  <a:pt x="39180" y="19380"/>
                </a:lnTo>
                <a:lnTo>
                  <a:pt x="39270" y="19210"/>
                </a:lnTo>
                <a:lnTo>
                  <a:pt x="39330" y="19140"/>
                </a:lnTo>
                <a:lnTo>
                  <a:pt x="39390" y="19070"/>
                </a:lnTo>
                <a:lnTo>
                  <a:pt x="39500" y="19020"/>
                </a:lnTo>
                <a:lnTo>
                  <a:pt x="39660" y="18980"/>
                </a:lnTo>
                <a:lnTo>
                  <a:pt x="39940" y="18950"/>
                </a:lnTo>
                <a:lnTo>
                  <a:pt x="40100" y="18970"/>
                </a:lnTo>
                <a:lnTo>
                  <a:pt x="40220" y="19000"/>
                </a:lnTo>
                <a:lnTo>
                  <a:pt x="41100" y="19320"/>
                </a:lnTo>
                <a:lnTo>
                  <a:pt x="43590" y="19870"/>
                </a:lnTo>
                <a:lnTo>
                  <a:pt x="43690" y="19910"/>
                </a:lnTo>
                <a:lnTo>
                  <a:pt x="43950" y="20070"/>
                </a:lnTo>
                <a:lnTo>
                  <a:pt x="44270" y="20350"/>
                </a:lnTo>
                <a:lnTo>
                  <a:pt x="44380" y="20490"/>
                </a:lnTo>
                <a:lnTo>
                  <a:pt x="44620" y="20870"/>
                </a:lnTo>
                <a:lnTo>
                  <a:pt x="44800" y="21090"/>
                </a:lnTo>
                <a:lnTo>
                  <a:pt x="45200" y="21430"/>
                </a:lnTo>
                <a:lnTo>
                  <a:pt x="45320" y="21570"/>
                </a:lnTo>
                <a:lnTo>
                  <a:pt x="45480" y="21780"/>
                </a:lnTo>
                <a:lnTo>
                  <a:pt x="45600" y="21910"/>
                </a:lnTo>
                <a:lnTo>
                  <a:pt x="46180" y="22370"/>
                </a:lnTo>
                <a:lnTo>
                  <a:pt x="46200" y="22380"/>
                </a:lnTo>
                <a:lnTo>
                  <a:pt x="46290" y="22520"/>
                </a:lnTo>
                <a:lnTo>
                  <a:pt x="46310" y="22520"/>
                </a:lnTo>
                <a:lnTo>
                  <a:pt x="45890" y="23960"/>
                </a:lnTo>
                <a:lnTo>
                  <a:pt x="45790" y="24230"/>
                </a:lnTo>
                <a:lnTo>
                  <a:pt x="45590" y="24610"/>
                </a:lnTo>
                <a:lnTo>
                  <a:pt x="45430" y="24770"/>
                </a:lnTo>
                <a:lnTo>
                  <a:pt x="45230" y="24890"/>
                </a:lnTo>
                <a:lnTo>
                  <a:pt x="44140" y="25210"/>
                </a:lnTo>
                <a:lnTo>
                  <a:pt x="43930" y="25310"/>
                </a:lnTo>
                <a:lnTo>
                  <a:pt x="43710" y="25460"/>
                </a:lnTo>
                <a:lnTo>
                  <a:pt x="43600" y="25610"/>
                </a:lnTo>
                <a:lnTo>
                  <a:pt x="43530" y="25730"/>
                </a:lnTo>
                <a:lnTo>
                  <a:pt x="43520" y="25840"/>
                </a:lnTo>
                <a:lnTo>
                  <a:pt x="43510" y="25950"/>
                </a:lnTo>
                <a:lnTo>
                  <a:pt x="43550" y="26060"/>
                </a:lnTo>
                <a:lnTo>
                  <a:pt x="43600" y="26160"/>
                </a:lnTo>
                <a:lnTo>
                  <a:pt x="43850" y="26420"/>
                </a:lnTo>
                <a:lnTo>
                  <a:pt x="43990" y="26610"/>
                </a:lnTo>
                <a:lnTo>
                  <a:pt x="43890" y="26950"/>
                </a:lnTo>
                <a:lnTo>
                  <a:pt x="43750" y="27270"/>
                </a:lnTo>
                <a:lnTo>
                  <a:pt x="43630" y="27970"/>
                </a:lnTo>
                <a:lnTo>
                  <a:pt x="43590" y="28150"/>
                </a:lnTo>
                <a:lnTo>
                  <a:pt x="43530" y="28280"/>
                </a:lnTo>
                <a:lnTo>
                  <a:pt x="43460" y="28330"/>
                </a:lnTo>
                <a:lnTo>
                  <a:pt x="43260" y="28530"/>
                </a:lnTo>
                <a:lnTo>
                  <a:pt x="43110" y="28740"/>
                </a:lnTo>
                <a:lnTo>
                  <a:pt x="43010" y="28850"/>
                </a:lnTo>
                <a:lnTo>
                  <a:pt x="42910" y="28930"/>
                </a:lnTo>
                <a:lnTo>
                  <a:pt x="42830" y="28970"/>
                </a:lnTo>
                <a:lnTo>
                  <a:pt x="42540" y="29080"/>
                </a:lnTo>
                <a:lnTo>
                  <a:pt x="42420" y="29150"/>
                </a:lnTo>
                <a:lnTo>
                  <a:pt x="42340" y="29270"/>
                </a:lnTo>
                <a:lnTo>
                  <a:pt x="42080" y="29830"/>
                </a:lnTo>
                <a:lnTo>
                  <a:pt x="42000" y="29940"/>
                </a:lnTo>
                <a:lnTo>
                  <a:pt x="41490" y="30430"/>
                </a:lnTo>
                <a:lnTo>
                  <a:pt x="41420" y="30560"/>
                </a:lnTo>
                <a:lnTo>
                  <a:pt x="40950" y="31850"/>
                </a:lnTo>
                <a:lnTo>
                  <a:pt x="40910" y="32040"/>
                </a:lnTo>
                <a:lnTo>
                  <a:pt x="40940" y="32130"/>
                </a:lnTo>
                <a:lnTo>
                  <a:pt x="40980" y="32210"/>
                </a:lnTo>
                <a:lnTo>
                  <a:pt x="41090" y="32350"/>
                </a:lnTo>
                <a:lnTo>
                  <a:pt x="41180" y="32510"/>
                </a:lnTo>
                <a:lnTo>
                  <a:pt x="41240" y="32690"/>
                </a:lnTo>
                <a:lnTo>
                  <a:pt x="41270" y="32900"/>
                </a:lnTo>
                <a:lnTo>
                  <a:pt x="41320" y="33690"/>
                </a:lnTo>
                <a:lnTo>
                  <a:pt x="41360" y="33890"/>
                </a:lnTo>
                <a:lnTo>
                  <a:pt x="41410" y="34080"/>
                </a:lnTo>
                <a:lnTo>
                  <a:pt x="41440" y="34330"/>
                </a:lnTo>
                <a:lnTo>
                  <a:pt x="41420" y="34840"/>
                </a:lnTo>
                <a:lnTo>
                  <a:pt x="40590" y="35060"/>
                </a:lnTo>
                <a:lnTo>
                  <a:pt x="40350" y="35240"/>
                </a:lnTo>
                <a:lnTo>
                  <a:pt x="40320" y="35340"/>
                </a:lnTo>
                <a:lnTo>
                  <a:pt x="40240" y="35500"/>
                </a:lnTo>
                <a:lnTo>
                  <a:pt x="40100" y="35690"/>
                </a:lnTo>
                <a:lnTo>
                  <a:pt x="39620" y="36200"/>
                </a:lnTo>
                <a:lnTo>
                  <a:pt x="39520" y="36340"/>
                </a:lnTo>
                <a:lnTo>
                  <a:pt x="39480" y="36550"/>
                </a:lnTo>
                <a:lnTo>
                  <a:pt x="39440" y="36630"/>
                </a:lnTo>
                <a:lnTo>
                  <a:pt x="39370" y="36790"/>
                </a:lnTo>
                <a:lnTo>
                  <a:pt x="39290" y="36870"/>
                </a:lnTo>
                <a:lnTo>
                  <a:pt x="39200" y="36940"/>
                </a:lnTo>
                <a:lnTo>
                  <a:pt x="39000" y="37010"/>
                </a:lnTo>
                <a:lnTo>
                  <a:pt x="38740" y="37060"/>
                </a:lnTo>
                <a:lnTo>
                  <a:pt x="38570" y="37060"/>
                </a:lnTo>
                <a:lnTo>
                  <a:pt x="38470" y="37050"/>
                </a:lnTo>
                <a:lnTo>
                  <a:pt x="37350" y="36710"/>
                </a:lnTo>
                <a:lnTo>
                  <a:pt x="36540" y="36680"/>
                </a:lnTo>
                <a:lnTo>
                  <a:pt x="36430" y="36660"/>
                </a:lnTo>
                <a:lnTo>
                  <a:pt x="36230" y="36600"/>
                </a:lnTo>
                <a:lnTo>
                  <a:pt x="35440" y="36090"/>
                </a:lnTo>
                <a:lnTo>
                  <a:pt x="35310" y="36050"/>
                </a:lnTo>
                <a:lnTo>
                  <a:pt x="35140" y="36030"/>
                </a:lnTo>
                <a:lnTo>
                  <a:pt x="34480" y="36020"/>
                </a:lnTo>
                <a:lnTo>
                  <a:pt x="34370" y="36000"/>
                </a:lnTo>
                <a:lnTo>
                  <a:pt x="34280" y="35970"/>
                </a:lnTo>
                <a:lnTo>
                  <a:pt x="33970" y="35760"/>
                </a:lnTo>
                <a:lnTo>
                  <a:pt x="33860" y="35700"/>
                </a:lnTo>
                <a:lnTo>
                  <a:pt x="33710" y="35660"/>
                </a:lnTo>
                <a:lnTo>
                  <a:pt x="33440" y="35620"/>
                </a:lnTo>
                <a:lnTo>
                  <a:pt x="33250" y="35620"/>
                </a:lnTo>
                <a:lnTo>
                  <a:pt x="31890" y="35920"/>
                </a:lnTo>
                <a:lnTo>
                  <a:pt x="31710" y="35920"/>
                </a:lnTo>
                <a:lnTo>
                  <a:pt x="31390" y="35840"/>
                </a:lnTo>
                <a:lnTo>
                  <a:pt x="30700" y="35580"/>
                </a:lnTo>
                <a:lnTo>
                  <a:pt x="30580" y="35580"/>
                </a:lnTo>
                <a:lnTo>
                  <a:pt x="30480" y="35620"/>
                </a:lnTo>
                <a:lnTo>
                  <a:pt x="30410" y="35670"/>
                </a:lnTo>
                <a:lnTo>
                  <a:pt x="30320" y="35740"/>
                </a:lnTo>
                <a:lnTo>
                  <a:pt x="30200" y="35810"/>
                </a:lnTo>
                <a:lnTo>
                  <a:pt x="29980" y="35890"/>
                </a:lnTo>
                <a:lnTo>
                  <a:pt x="29830" y="35910"/>
                </a:lnTo>
                <a:lnTo>
                  <a:pt x="29690" y="35910"/>
                </a:lnTo>
                <a:lnTo>
                  <a:pt x="29490" y="35850"/>
                </a:lnTo>
                <a:lnTo>
                  <a:pt x="28160" y="35690"/>
                </a:lnTo>
                <a:lnTo>
                  <a:pt x="27980" y="35640"/>
                </a:lnTo>
                <a:lnTo>
                  <a:pt x="27400" y="35190"/>
                </a:lnTo>
                <a:lnTo>
                  <a:pt x="27230" y="35100"/>
                </a:lnTo>
                <a:lnTo>
                  <a:pt x="25980" y="34740"/>
                </a:lnTo>
                <a:lnTo>
                  <a:pt x="25620" y="34560"/>
                </a:lnTo>
                <a:lnTo>
                  <a:pt x="25410" y="34390"/>
                </a:lnTo>
                <a:lnTo>
                  <a:pt x="25300" y="34260"/>
                </a:lnTo>
                <a:lnTo>
                  <a:pt x="24950" y="33720"/>
                </a:lnTo>
                <a:lnTo>
                  <a:pt x="24880" y="33650"/>
                </a:lnTo>
                <a:lnTo>
                  <a:pt x="24710" y="33580"/>
                </a:lnTo>
                <a:lnTo>
                  <a:pt x="24430" y="33510"/>
                </a:lnTo>
                <a:lnTo>
                  <a:pt x="23980" y="33500"/>
                </a:lnTo>
                <a:lnTo>
                  <a:pt x="23600" y="33440"/>
                </a:lnTo>
                <a:lnTo>
                  <a:pt x="23230" y="33300"/>
                </a:lnTo>
                <a:lnTo>
                  <a:pt x="23060" y="33200"/>
                </a:lnTo>
                <a:lnTo>
                  <a:pt x="22530" y="32820"/>
                </a:lnTo>
                <a:lnTo>
                  <a:pt x="21410" y="32240"/>
                </a:lnTo>
                <a:lnTo>
                  <a:pt x="19100" y="31740"/>
                </a:lnTo>
                <a:lnTo>
                  <a:pt x="18980" y="31690"/>
                </a:lnTo>
                <a:lnTo>
                  <a:pt x="18900" y="31650"/>
                </a:lnTo>
                <a:lnTo>
                  <a:pt x="18830" y="31590"/>
                </a:lnTo>
                <a:lnTo>
                  <a:pt x="18770" y="31520"/>
                </a:lnTo>
                <a:lnTo>
                  <a:pt x="18730" y="31440"/>
                </a:lnTo>
                <a:lnTo>
                  <a:pt x="18690" y="31350"/>
                </a:lnTo>
                <a:lnTo>
                  <a:pt x="18490" y="30710"/>
                </a:lnTo>
                <a:lnTo>
                  <a:pt x="18450" y="30630"/>
                </a:lnTo>
                <a:lnTo>
                  <a:pt x="18390" y="30560"/>
                </a:lnTo>
                <a:lnTo>
                  <a:pt x="18260" y="30440"/>
                </a:lnTo>
                <a:lnTo>
                  <a:pt x="17220" y="29850"/>
                </a:lnTo>
                <a:lnTo>
                  <a:pt x="16800" y="29690"/>
                </a:lnTo>
                <a:lnTo>
                  <a:pt x="16640" y="29660"/>
                </a:lnTo>
                <a:lnTo>
                  <a:pt x="16520" y="29660"/>
                </a:lnTo>
                <a:lnTo>
                  <a:pt x="15940" y="29810"/>
                </a:lnTo>
                <a:lnTo>
                  <a:pt x="15860" y="29860"/>
                </a:lnTo>
                <a:lnTo>
                  <a:pt x="15810" y="29930"/>
                </a:lnTo>
                <a:lnTo>
                  <a:pt x="15800" y="30020"/>
                </a:lnTo>
                <a:lnTo>
                  <a:pt x="15780" y="30200"/>
                </a:lnTo>
                <a:lnTo>
                  <a:pt x="15780" y="30210"/>
                </a:lnTo>
                <a:lnTo>
                  <a:pt x="15760" y="30220"/>
                </a:lnTo>
                <a:lnTo>
                  <a:pt x="15680" y="30240"/>
                </a:lnTo>
                <a:lnTo>
                  <a:pt x="15500" y="30240"/>
                </a:lnTo>
                <a:lnTo>
                  <a:pt x="15230" y="30170"/>
                </a:lnTo>
                <a:lnTo>
                  <a:pt x="14980" y="30140"/>
                </a:lnTo>
                <a:lnTo>
                  <a:pt x="14750" y="30210"/>
                </a:lnTo>
                <a:lnTo>
                  <a:pt x="14490" y="30340"/>
                </a:lnTo>
                <a:lnTo>
                  <a:pt x="14440" y="3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Riv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10" y="22520"/>
                </a:moveTo>
                <a:lnTo>
                  <a:pt x="46700" y="22460"/>
                </a:lnTo>
                <a:lnTo>
                  <a:pt x="47730" y="22530"/>
                </a:lnTo>
                <a:lnTo>
                  <a:pt x="48220" y="22430"/>
                </a:lnTo>
                <a:lnTo>
                  <a:pt x="48600" y="22430"/>
                </a:lnTo>
                <a:lnTo>
                  <a:pt x="48750" y="22390"/>
                </a:lnTo>
                <a:lnTo>
                  <a:pt x="48880" y="22290"/>
                </a:lnTo>
                <a:lnTo>
                  <a:pt x="48950" y="22190"/>
                </a:lnTo>
                <a:lnTo>
                  <a:pt x="49010" y="22080"/>
                </a:lnTo>
                <a:lnTo>
                  <a:pt x="49100" y="21970"/>
                </a:lnTo>
                <a:lnTo>
                  <a:pt x="49350" y="21800"/>
                </a:lnTo>
                <a:lnTo>
                  <a:pt x="49950" y="21390"/>
                </a:lnTo>
                <a:lnTo>
                  <a:pt x="50180" y="21170"/>
                </a:lnTo>
                <a:lnTo>
                  <a:pt x="50310" y="20890"/>
                </a:lnTo>
                <a:lnTo>
                  <a:pt x="50470" y="20260"/>
                </a:lnTo>
                <a:lnTo>
                  <a:pt x="50680" y="20020"/>
                </a:lnTo>
                <a:lnTo>
                  <a:pt x="50980" y="19980"/>
                </a:lnTo>
                <a:lnTo>
                  <a:pt x="51360" y="20060"/>
                </a:lnTo>
                <a:lnTo>
                  <a:pt x="51720" y="20090"/>
                </a:lnTo>
                <a:lnTo>
                  <a:pt x="51920" y="19900"/>
                </a:lnTo>
                <a:lnTo>
                  <a:pt x="51950" y="19550"/>
                </a:lnTo>
                <a:lnTo>
                  <a:pt x="51890" y="18800"/>
                </a:lnTo>
                <a:lnTo>
                  <a:pt x="51970" y="18470"/>
                </a:lnTo>
                <a:lnTo>
                  <a:pt x="52220" y="18230"/>
                </a:lnTo>
                <a:lnTo>
                  <a:pt x="52550" y="18150"/>
                </a:lnTo>
                <a:lnTo>
                  <a:pt x="52880" y="18240"/>
                </a:lnTo>
                <a:lnTo>
                  <a:pt x="53320" y="18760"/>
                </a:lnTo>
                <a:lnTo>
                  <a:pt x="53890" y="19090"/>
                </a:lnTo>
                <a:lnTo>
                  <a:pt x="54140" y="19300"/>
                </a:lnTo>
                <a:lnTo>
                  <a:pt x="54490" y="19730"/>
                </a:lnTo>
                <a:lnTo>
                  <a:pt x="55220" y="20390"/>
                </a:lnTo>
                <a:lnTo>
                  <a:pt x="56390" y="21700"/>
                </a:lnTo>
                <a:lnTo>
                  <a:pt x="56620" y="22050"/>
                </a:lnTo>
                <a:lnTo>
                  <a:pt x="56700" y="22350"/>
                </a:lnTo>
                <a:lnTo>
                  <a:pt x="56760" y="23010"/>
                </a:lnTo>
                <a:lnTo>
                  <a:pt x="56870" y="23320"/>
                </a:lnTo>
                <a:lnTo>
                  <a:pt x="57040" y="23490"/>
                </a:lnTo>
                <a:lnTo>
                  <a:pt x="57560" y="23840"/>
                </a:lnTo>
                <a:lnTo>
                  <a:pt x="57740" y="24120"/>
                </a:lnTo>
                <a:lnTo>
                  <a:pt x="57950" y="24880"/>
                </a:lnTo>
                <a:lnTo>
                  <a:pt x="58090" y="25210"/>
                </a:lnTo>
                <a:lnTo>
                  <a:pt x="58340" y="25510"/>
                </a:lnTo>
                <a:lnTo>
                  <a:pt x="58600" y="25670"/>
                </a:lnTo>
                <a:lnTo>
                  <a:pt x="59220" y="25910"/>
                </a:lnTo>
                <a:lnTo>
                  <a:pt x="59510" y="26090"/>
                </a:lnTo>
                <a:lnTo>
                  <a:pt x="60260" y="26770"/>
                </a:lnTo>
                <a:lnTo>
                  <a:pt x="60570" y="26970"/>
                </a:lnTo>
                <a:lnTo>
                  <a:pt x="60800" y="27020"/>
                </a:lnTo>
                <a:lnTo>
                  <a:pt x="61010" y="26900"/>
                </a:lnTo>
                <a:lnTo>
                  <a:pt x="61220" y="26610"/>
                </a:lnTo>
                <a:lnTo>
                  <a:pt x="61510" y="26020"/>
                </a:lnTo>
                <a:lnTo>
                  <a:pt x="61710" y="25950"/>
                </a:lnTo>
                <a:lnTo>
                  <a:pt x="61990" y="26300"/>
                </a:lnTo>
                <a:lnTo>
                  <a:pt x="62250" y="26740"/>
                </a:lnTo>
                <a:lnTo>
                  <a:pt x="62650" y="27280"/>
                </a:lnTo>
                <a:lnTo>
                  <a:pt x="63110" y="27730"/>
                </a:lnTo>
                <a:lnTo>
                  <a:pt x="63740" y="28030"/>
                </a:lnTo>
                <a:lnTo>
                  <a:pt x="63940" y="28240"/>
                </a:lnTo>
                <a:lnTo>
                  <a:pt x="64120" y="28480"/>
                </a:lnTo>
                <a:lnTo>
                  <a:pt x="64320" y="28690"/>
                </a:lnTo>
                <a:lnTo>
                  <a:pt x="64530" y="28830"/>
                </a:lnTo>
                <a:lnTo>
                  <a:pt x="65010" y="29010"/>
                </a:lnTo>
                <a:lnTo>
                  <a:pt x="67610" y="29390"/>
                </a:lnTo>
                <a:lnTo>
                  <a:pt x="68150" y="29390"/>
                </a:lnTo>
                <a:lnTo>
                  <a:pt x="68390" y="29460"/>
                </a:lnTo>
                <a:lnTo>
                  <a:pt x="68590" y="29670"/>
                </a:lnTo>
                <a:lnTo>
                  <a:pt x="68870" y="30250"/>
                </a:lnTo>
                <a:lnTo>
                  <a:pt x="69050" y="30500"/>
                </a:lnTo>
                <a:lnTo>
                  <a:pt x="69880" y="31170"/>
                </a:lnTo>
                <a:lnTo>
                  <a:pt x="70110" y="31410"/>
                </a:lnTo>
                <a:lnTo>
                  <a:pt x="70290" y="31750"/>
                </a:lnTo>
                <a:lnTo>
                  <a:pt x="70360" y="32080"/>
                </a:lnTo>
                <a:lnTo>
                  <a:pt x="70380" y="32830"/>
                </a:lnTo>
                <a:lnTo>
                  <a:pt x="70540" y="33230"/>
                </a:lnTo>
                <a:lnTo>
                  <a:pt x="70540" y="33240"/>
                </a:lnTo>
                <a:lnTo>
                  <a:pt x="70460" y="33340"/>
                </a:lnTo>
                <a:lnTo>
                  <a:pt x="70250" y="33780"/>
                </a:lnTo>
                <a:lnTo>
                  <a:pt x="70200" y="33860"/>
                </a:lnTo>
                <a:lnTo>
                  <a:pt x="70090" y="33930"/>
                </a:lnTo>
                <a:lnTo>
                  <a:pt x="69930" y="34100"/>
                </a:lnTo>
                <a:lnTo>
                  <a:pt x="69790" y="34310"/>
                </a:lnTo>
                <a:lnTo>
                  <a:pt x="69710" y="34490"/>
                </a:lnTo>
                <a:lnTo>
                  <a:pt x="69690" y="34930"/>
                </a:lnTo>
                <a:lnTo>
                  <a:pt x="69970" y="35750"/>
                </a:lnTo>
                <a:lnTo>
                  <a:pt x="70040" y="36200"/>
                </a:lnTo>
                <a:lnTo>
                  <a:pt x="69960" y="36530"/>
                </a:lnTo>
                <a:lnTo>
                  <a:pt x="69590" y="37460"/>
                </a:lnTo>
                <a:lnTo>
                  <a:pt x="69370" y="37860"/>
                </a:lnTo>
                <a:lnTo>
                  <a:pt x="69170" y="38400"/>
                </a:lnTo>
                <a:lnTo>
                  <a:pt x="68640" y="39170"/>
                </a:lnTo>
                <a:lnTo>
                  <a:pt x="68890" y="39370"/>
                </a:lnTo>
                <a:lnTo>
                  <a:pt x="69150" y="39410"/>
                </a:lnTo>
                <a:lnTo>
                  <a:pt x="69340" y="39490"/>
                </a:lnTo>
                <a:lnTo>
                  <a:pt x="69400" y="39800"/>
                </a:lnTo>
                <a:lnTo>
                  <a:pt x="69300" y="40040"/>
                </a:lnTo>
                <a:lnTo>
                  <a:pt x="68900" y="40350"/>
                </a:lnTo>
                <a:lnTo>
                  <a:pt x="68750" y="40570"/>
                </a:lnTo>
                <a:lnTo>
                  <a:pt x="68900" y="40870"/>
                </a:lnTo>
                <a:lnTo>
                  <a:pt x="68850" y="41200"/>
                </a:lnTo>
                <a:lnTo>
                  <a:pt x="68620" y="41470"/>
                </a:lnTo>
                <a:lnTo>
                  <a:pt x="68260" y="41590"/>
                </a:lnTo>
                <a:lnTo>
                  <a:pt x="67930" y="41630"/>
                </a:lnTo>
                <a:lnTo>
                  <a:pt x="67600" y="41720"/>
                </a:lnTo>
                <a:lnTo>
                  <a:pt x="67370" y="41460"/>
                </a:lnTo>
                <a:lnTo>
                  <a:pt x="67260" y="41290"/>
                </a:lnTo>
                <a:lnTo>
                  <a:pt x="67070" y="40860"/>
                </a:lnTo>
                <a:lnTo>
                  <a:pt x="66870" y="40560"/>
                </a:lnTo>
                <a:lnTo>
                  <a:pt x="66290" y="39980"/>
                </a:lnTo>
                <a:lnTo>
                  <a:pt x="66040" y="39610"/>
                </a:lnTo>
                <a:lnTo>
                  <a:pt x="65380" y="38860"/>
                </a:lnTo>
                <a:lnTo>
                  <a:pt x="65110" y="38370"/>
                </a:lnTo>
                <a:lnTo>
                  <a:pt x="64880" y="38110"/>
                </a:lnTo>
                <a:lnTo>
                  <a:pt x="64450" y="37760"/>
                </a:lnTo>
                <a:lnTo>
                  <a:pt x="64390" y="37700"/>
                </a:lnTo>
                <a:lnTo>
                  <a:pt x="64070" y="37250"/>
                </a:lnTo>
                <a:lnTo>
                  <a:pt x="64010" y="37190"/>
                </a:lnTo>
                <a:lnTo>
                  <a:pt x="63950" y="37130"/>
                </a:lnTo>
                <a:lnTo>
                  <a:pt x="63590" y="36950"/>
                </a:lnTo>
                <a:lnTo>
                  <a:pt x="62910" y="36690"/>
                </a:lnTo>
                <a:lnTo>
                  <a:pt x="62720" y="36650"/>
                </a:lnTo>
                <a:lnTo>
                  <a:pt x="61510" y="36540"/>
                </a:lnTo>
                <a:lnTo>
                  <a:pt x="61200" y="36440"/>
                </a:lnTo>
                <a:lnTo>
                  <a:pt x="60600" y="36160"/>
                </a:lnTo>
                <a:lnTo>
                  <a:pt x="60350" y="36110"/>
                </a:lnTo>
                <a:lnTo>
                  <a:pt x="59870" y="36090"/>
                </a:lnTo>
                <a:lnTo>
                  <a:pt x="59220" y="36170"/>
                </a:lnTo>
                <a:lnTo>
                  <a:pt x="58250" y="36090"/>
                </a:lnTo>
                <a:lnTo>
                  <a:pt x="56710" y="35700"/>
                </a:lnTo>
                <a:lnTo>
                  <a:pt x="56260" y="35650"/>
                </a:lnTo>
                <a:lnTo>
                  <a:pt x="56030" y="35670"/>
                </a:lnTo>
                <a:lnTo>
                  <a:pt x="55640" y="35760"/>
                </a:lnTo>
                <a:lnTo>
                  <a:pt x="54260" y="35860"/>
                </a:lnTo>
                <a:lnTo>
                  <a:pt x="53830" y="35810"/>
                </a:lnTo>
                <a:lnTo>
                  <a:pt x="53390" y="35710"/>
                </a:lnTo>
                <a:lnTo>
                  <a:pt x="53280" y="35700"/>
                </a:lnTo>
                <a:lnTo>
                  <a:pt x="53180" y="35720"/>
                </a:lnTo>
                <a:lnTo>
                  <a:pt x="52920" y="35830"/>
                </a:lnTo>
                <a:lnTo>
                  <a:pt x="52820" y="35850"/>
                </a:lnTo>
                <a:lnTo>
                  <a:pt x="52710" y="35850"/>
                </a:lnTo>
                <a:lnTo>
                  <a:pt x="52600" y="35840"/>
                </a:lnTo>
                <a:lnTo>
                  <a:pt x="52480" y="35770"/>
                </a:lnTo>
                <a:lnTo>
                  <a:pt x="52360" y="35660"/>
                </a:lnTo>
                <a:lnTo>
                  <a:pt x="52190" y="35410"/>
                </a:lnTo>
                <a:lnTo>
                  <a:pt x="52040" y="35140"/>
                </a:lnTo>
                <a:lnTo>
                  <a:pt x="51980" y="34960"/>
                </a:lnTo>
                <a:lnTo>
                  <a:pt x="51970" y="34850"/>
                </a:lnTo>
                <a:lnTo>
                  <a:pt x="52000" y="34520"/>
                </a:lnTo>
                <a:lnTo>
                  <a:pt x="51990" y="34420"/>
                </a:lnTo>
                <a:lnTo>
                  <a:pt x="51950" y="34340"/>
                </a:lnTo>
                <a:lnTo>
                  <a:pt x="51860" y="34180"/>
                </a:lnTo>
                <a:lnTo>
                  <a:pt x="51820" y="34100"/>
                </a:lnTo>
                <a:lnTo>
                  <a:pt x="51800" y="34000"/>
                </a:lnTo>
                <a:lnTo>
                  <a:pt x="51790" y="33880"/>
                </a:lnTo>
                <a:lnTo>
                  <a:pt x="51810" y="33640"/>
                </a:lnTo>
                <a:lnTo>
                  <a:pt x="51860" y="33420"/>
                </a:lnTo>
                <a:lnTo>
                  <a:pt x="51990" y="33030"/>
                </a:lnTo>
                <a:lnTo>
                  <a:pt x="52010" y="32920"/>
                </a:lnTo>
                <a:lnTo>
                  <a:pt x="52020" y="32810"/>
                </a:lnTo>
                <a:lnTo>
                  <a:pt x="51990" y="32710"/>
                </a:lnTo>
                <a:lnTo>
                  <a:pt x="51930" y="32530"/>
                </a:lnTo>
                <a:lnTo>
                  <a:pt x="51790" y="31930"/>
                </a:lnTo>
                <a:lnTo>
                  <a:pt x="51720" y="31750"/>
                </a:lnTo>
                <a:lnTo>
                  <a:pt x="51630" y="31590"/>
                </a:lnTo>
                <a:lnTo>
                  <a:pt x="51530" y="31510"/>
                </a:lnTo>
                <a:lnTo>
                  <a:pt x="51390" y="31410"/>
                </a:lnTo>
                <a:lnTo>
                  <a:pt x="51090" y="31280"/>
                </a:lnTo>
                <a:lnTo>
                  <a:pt x="50570" y="31110"/>
                </a:lnTo>
                <a:lnTo>
                  <a:pt x="50460" y="31060"/>
                </a:lnTo>
                <a:lnTo>
                  <a:pt x="50340" y="30980"/>
                </a:lnTo>
                <a:lnTo>
                  <a:pt x="49820" y="30480"/>
                </a:lnTo>
                <a:lnTo>
                  <a:pt x="49750" y="30400"/>
                </a:lnTo>
                <a:lnTo>
                  <a:pt x="49710" y="30330"/>
                </a:lnTo>
                <a:lnTo>
                  <a:pt x="49650" y="30210"/>
                </a:lnTo>
                <a:lnTo>
                  <a:pt x="49650" y="30200"/>
                </a:lnTo>
                <a:lnTo>
                  <a:pt x="49610" y="30140"/>
                </a:lnTo>
                <a:lnTo>
                  <a:pt x="49380" y="29420"/>
                </a:lnTo>
                <a:lnTo>
                  <a:pt x="49370" y="29320"/>
                </a:lnTo>
                <a:lnTo>
                  <a:pt x="49390" y="28970"/>
                </a:lnTo>
                <a:lnTo>
                  <a:pt x="49380" y="28740"/>
                </a:lnTo>
                <a:lnTo>
                  <a:pt x="49350" y="28640"/>
                </a:lnTo>
                <a:lnTo>
                  <a:pt x="49290" y="28460"/>
                </a:lnTo>
                <a:lnTo>
                  <a:pt x="49120" y="28130"/>
                </a:lnTo>
                <a:lnTo>
                  <a:pt x="49060" y="28050"/>
                </a:lnTo>
                <a:lnTo>
                  <a:pt x="48980" y="27960"/>
                </a:lnTo>
                <a:lnTo>
                  <a:pt x="48720" y="27760"/>
                </a:lnTo>
                <a:lnTo>
                  <a:pt x="47580" y="27280"/>
                </a:lnTo>
                <a:lnTo>
                  <a:pt x="46830" y="26850"/>
                </a:lnTo>
                <a:lnTo>
                  <a:pt x="45540" y="25820"/>
                </a:lnTo>
                <a:lnTo>
                  <a:pt x="45460" y="25780"/>
                </a:lnTo>
                <a:lnTo>
                  <a:pt x="45230" y="25720"/>
                </a:lnTo>
                <a:lnTo>
                  <a:pt x="44930" y="25720"/>
                </a:lnTo>
                <a:lnTo>
                  <a:pt x="44820" y="25740"/>
                </a:lnTo>
                <a:lnTo>
                  <a:pt x="44560" y="25850"/>
                </a:lnTo>
                <a:lnTo>
                  <a:pt x="44360" y="26030"/>
                </a:lnTo>
                <a:lnTo>
                  <a:pt x="43990" y="26610"/>
                </a:lnTo>
                <a:lnTo>
                  <a:pt x="43850" y="26420"/>
                </a:lnTo>
                <a:lnTo>
                  <a:pt x="43600" y="26160"/>
                </a:lnTo>
                <a:lnTo>
                  <a:pt x="43550" y="26060"/>
                </a:lnTo>
                <a:lnTo>
                  <a:pt x="43510" y="25950"/>
                </a:lnTo>
                <a:lnTo>
                  <a:pt x="43520" y="25840"/>
                </a:lnTo>
                <a:lnTo>
                  <a:pt x="43530" y="25730"/>
                </a:lnTo>
                <a:lnTo>
                  <a:pt x="43600" y="25610"/>
                </a:lnTo>
                <a:lnTo>
                  <a:pt x="43710" y="25460"/>
                </a:lnTo>
                <a:lnTo>
                  <a:pt x="43930" y="25310"/>
                </a:lnTo>
                <a:lnTo>
                  <a:pt x="44140" y="25210"/>
                </a:lnTo>
                <a:lnTo>
                  <a:pt x="45230" y="24890"/>
                </a:lnTo>
                <a:lnTo>
                  <a:pt x="45430" y="24770"/>
                </a:lnTo>
                <a:lnTo>
                  <a:pt x="45590" y="24610"/>
                </a:lnTo>
                <a:lnTo>
                  <a:pt x="45790" y="24230"/>
                </a:lnTo>
                <a:lnTo>
                  <a:pt x="45890" y="23960"/>
                </a:lnTo>
                <a:lnTo>
                  <a:pt x="46310" y="2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Roc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410" y="60410"/>
                </a:moveTo>
                <a:lnTo>
                  <a:pt x="85160" y="61270"/>
                </a:lnTo>
                <a:lnTo>
                  <a:pt x="85170" y="62650"/>
                </a:lnTo>
                <a:lnTo>
                  <a:pt x="85520" y="65480"/>
                </a:lnTo>
                <a:lnTo>
                  <a:pt x="85160" y="68590"/>
                </a:lnTo>
                <a:lnTo>
                  <a:pt x="85110" y="70270"/>
                </a:lnTo>
                <a:lnTo>
                  <a:pt x="85560" y="71050"/>
                </a:lnTo>
                <a:lnTo>
                  <a:pt x="85880" y="71050"/>
                </a:lnTo>
                <a:lnTo>
                  <a:pt x="86160" y="70990"/>
                </a:lnTo>
                <a:lnTo>
                  <a:pt x="86420" y="70990"/>
                </a:lnTo>
                <a:lnTo>
                  <a:pt x="86670" y="71180"/>
                </a:lnTo>
                <a:lnTo>
                  <a:pt x="86820" y="71480"/>
                </a:lnTo>
                <a:lnTo>
                  <a:pt x="86940" y="71820"/>
                </a:lnTo>
                <a:lnTo>
                  <a:pt x="87130" y="72030"/>
                </a:lnTo>
                <a:lnTo>
                  <a:pt x="87640" y="72000"/>
                </a:lnTo>
                <a:lnTo>
                  <a:pt x="87370" y="72190"/>
                </a:lnTo>
                <a:lnTo>
                  <a:pt x="87080" y="72450"/>
                </a:lnTo>
                <a:lnTo>
                  <a:pt x="86510" y="73150"/>
                </a:lnTo>
                <a:lnTo>
                  <a:pt x="86160" y="73770"/>
                </a:lnTo>
                <a:lnTo>
                  <a:pt x="85960" y="74430"/>
                </a:lnTo>
                <a:lnTo>
                  <a:pt x="85650" y="76000"/>
                </a:lnTo>
                <a:lnTo>
                  <a:pt x="85350" y="76950"/>
                </a:lnTo>
                <a:lnTo>
                  <a:pt x="85270" y="77820"/>
                </a:lnTo>
                <a:lnTo>
                  <a:pt x="85120" y="78090"/>
                </a:lnTo>
                <a:lnTo>
                  <a:pt x="84570" y="78470"/>
                </a:lnTo>
                <a:lnTo>
                  <a:pt x="84300" y="78710"/>
                </a:lnTo>
                <a:lnTo>
                  <a:pt x="83540" y="79700"/>
                </a:lnTo>
                <a:lnTo>
                  <a:pt x="82700" y="80350"/>
                </a:lnTo>
                <a:lnTo>
                  <a:pt x="82420" y="80680"/>
                </a:lnTo>
                <a:lnTo>
                  <a:pt x="81860" y="81790"/>
                </a:lnTo>
                <a:lnTo>
                  <a:pt x="81720" y="81980"/>
                </a:lnTo>
                <a:lnTo>
                  <a:pt x="81680" y="82190"/>
                </a:lnTo>
                <a:lnTo>
                  <a:pt x="81340" y="83280"/>
                </a:lnTo>
                <a:lnTo>
                  <a:pt x="81600" y="83980"/>
                </a:lnTo>
                <a:lnTo>
                  <a:pt x="81580" y="84320"/>
                </a:lnTo>
                <a:lnTo>
                  <a:pt x="80930" y="84520"/>
                </a:lnTo>
                <a:lnTo>
                  <a:pt x="79480" y="85340"/>
                </a:lnTo>
                <a:lnTo>
                  <a:pt x="78320" y="86160"/>
                </a:lnTo>
                <a:lnTo>
                  <a:pt x="75930" y="88510"/>
                </a:lnTo>
                <a:lnTo>
                  <a:pt x="75730" y="88770"/>
                </a:lnTo>
                <a:lnTo>
                  <a:pt x="75670" y="89100"/>
                </a:lnTo>
                <a:lnTo>
                  <a:pt x="75680" y="89390"/>
                </a:lnTo>
                <a:lnTo>
                  <a:pt x="75590" y="89600"/>
                </a:lnTo>
                <a:lnTo>
                  <a:pt x="74160" y="89930"/>
                </a:lnTo>
                <a:lnTo>
                  <a:pt x="73800" y="89950"/>
                </a:lnTo>
                <a:lnTo>
                  <a:pt x="73870" y="89790"/>
                </a:lnTo>
                <a:lnTo>
                  <a:pt x="73960" y="89670"/>
                </a:lnTo>
                <a:lnTo>
                  <a:pt x="74230" y="89420"/>
                </a:lnTo>
                <a:lnTo>
                  <a:pt x="74120" y="89330"/>
                </a:lnTo>
                <a:lnTo>
                  <a:pt x="74020" y="89210"/>
                </a:lnTo>
                <a:lnTo>
                  <a:pt x="73950" y="89060"/>
                </a:lnTo>
                <a:lnTo>
                  <a:pt x="73910" y="88900"/>
                </a:lnTo>
                <a:lnTo>
                  <a:pt x="73940" y="88660"/>
                </a:lnTo>
                <a:lnTo>
                  <a:pt x="74100" y="88200"/>
                </a:lnTo>
                <a:lnTo>
                  <a:pt x="74140" y="88120"/>
                </a:lnTo>
                <a:lnTo>
                  <a:pt x="73900" y="87880"/>
                </a:lnTo>
                <a:lnTo>
                  <a:pt x="73480" y="87700"/>
                </a:lnTo>
                <a:lnTo>
                  <a:pt x="73030" y="87590"/>
                </a:lnTo>
                <a:lnTo>
                  <a:pt x="72720" y="87580"/>
                </a:lnTo>
                <a:lnTo>
                  <a:pt x="72900" y="87710"/>
                </a:lnTo>
                <a:lnTo>
                  <a:pt x="73480" y="87970"/>
                </a:lnTo>
                <a:lnTo>
                  <a:pt x="73360" y="88210"/>
                </a:lnTo>
                <a:lnTo>
                  <a:pt x="73100" y="88480"/>
                </a:lnTo>
                <a:lnTo>
                  <a:pt x="72810" y="88680"/>
                </a:lnTo>
                <a:lnTo>
                  <a:pt x="72570" y="88770"/>
                </a:lnTo>
                <a:lnTo>
                  <a:pt x="72470" y="88900"/>
                </a:lnTo>
                <a:lnTo>
                  <a:pt x="72470" y="89160"/>
                </a:lnTo>
                <a:lnTo>
                  <a:pt x="72580" y="89360"/>
                </a:lnTo>
                <a:lnTo>
                  <a:pt x="72840" y="89320"/>
                </a:lnTo>
                <a:lnTo>
                  <a:pt x="72820" y="89170"/>
                </a:lnTo>
                <a:lnTo>
                  <a:pt x="73050" y="89220"/>
                </a:lnTo>
                <a:lnTo>
                  <a:pt x="73340" y="89460"/>
                </a:lnTo>
                <a:lnTo>
                  <a:pt x="73480" y="89880"/>
                </a:lnTo>
                <a:lnTo>
                  <a:pt x="73360" y="90130"/>
                </a:lnTo>
                <a:lnTo>
                  <a:pt x="73070" y="90370"/>
                </a:lnTo>
                <a:lnTo>
                  <a:pt x="69550" y="92270"/>
                </a:lnTo>
                <a:lnTo>
                  <a:pt x="69540" y="92250"/>
                </a:lnTo>
                <a:lnTo>
                  <a:pt x="69470" y="92050"/>
                </a:lnTo>
                <a:lnTo>
                  <a:pt x="69450" y="91940"/>
                </a:lnTo>
                <a:lnTo>
                  <a:pt x="69460" y="91790"/>
                </a:lnTo>
                <a:lnTo>
                  <a:pt x="69520" y="91600"/>
                </a:lnTo>
                <a:lnTo>
                  <a:pt x="69590" y="91490"/>
                </a:lnTo>
                <a:lnTo>
                  <a:pt x="69710" y="91330"/>
                </a:lnTo>
                <a:lnTo>
                  <a:pt x="69750" y="91250"/>
                </a:lnTo>
                <a:lnTo>
                  <a:pt x="69760" y="91160"/>
                </a:lnTo>
                <a:lnTo>
                  <a:pt x="69750" y="91060"/>
                </a:lnTo>
                <a:lnTo>
                  <a:pt x="69540" y="90350"/>
                </a:lnTo>
                <a:lnTo>
                  <a:pt x="69510" y="90130"/>
                </a:lnTo>
                <a:lnTo>
                  <a:pt x="69470" y="89370"/>
                </a:lnTo>
                <a:lnTo>
                  <a:pt x="69510" y="88950"/>
                </a:lnTo>
                <a:lnTo>
                  <a:pt x="69650" y="88440"/>
                </a:lnTo>
                <a:lnTo>
                  <a:pt x="69700" y="88310"/>
                </a:lnTo>
                <a:lnTo>
                  <a:pt x="69940" y="87890"/>
                </a:lnTo>
                <a:lnTo>
                  <a:pt x="70020" y="87690"/>
                </a:lnTo>
                <a:lnTo>
                  <a:pt x="70040" y="87580"/>
                </a:lnTo>
                <a:lnTo>
                  <a:pt x="70060" y="87450"/>
                </a:lnTo>
                <a:lnTo>
                  <a:pt x="70050" y="87290"/>
                </a:lnTo>
                <a:lnTo>
                  <a:pt x="69980" y="87060"/>
                </a:lnTo>
                <a:lnTo>
                  <a:pt x="69920" y="86940"/>
                </a:lnTo>
                <a:lnTo>
                  <a:pt x="69780" y="86770"/>
                </a:lnTo>
                <a:lnTo>
                  <a:pt x="69730" y="86690"/>
                </a:lnTo>
                <a:lnTo>
                  <a:pt x="69710" y="86550"/>
                </a:lnTo>
                <a:lnTo>
                  <a:pt x="69670" y="86050"/>
                </a:lnTo>
                <a:lnTo>
                  <a:pt x="69640" y="85880"/>
                </a:lnTo>
                <a:lnTo>
                  <a:pt x="69590" y="85760"/>
                </a:lnTo>
                <a:lnTo>
                  <a:pt x="69480" y="85600"/>
                </a:lnTo>
                <a:lnTo>
                  <a:pt x="69450" y="85470"/>
                </a:lnTo>
                <a:lnTo>
                  <a:pt x="69430" y="85280"/>
                </a:lnTo>
                <a:lnTo>
                  <a:pt x="69450" y="84910"/>
                </a:lnTo>
                <a:lnTo>
                  <a:pt x="69490" y="84680"/>
                </a:lnTo>
                <a:lnTo>
                  <a:pt x="69610" y="84440"/>
                </a:lnTo>
                <a:lnTo>
                  <a:pt x="69720" y="84390"/>
                </a:lnTo>
                <a:lnTo>
                  <a:pt x="69820" y="84390"/>
                </a:lnTo>
                <a:lnTo>
                  <a:pt x="69910" y="84420"/>
                </a:lnTo>
                <a:lnTo>
                  <a:pt x="70000" y="84440"/>
                </a:lnTo>
                <a:lnTo>
                  <a:pt x="70070" y="84420"/>
                </a:lnTo>
                <a:lnTo>
                  <a:pt x="70110" y="84390"/>
                </a:lnTo>
                <a:lnTo>
                  <a:pt x="70150" y="84330"/>
                </a:lnTo>
                <a:lnTo>
                  <a:pt x="70230" y="83790"/>
                </a:lnTo>
                <a:lnTo>
                  <a:pt x="70290" y="82650"/>
                </a:lnTo>
                <a:lnTo>
                  <a:pt x="70250" y="82210"/>
                </a:lnTo>
                <a:lnTo>
                  <a:pt x="70190" y="81890"/>
                </a:lnTo>
                <a:lnTo>
                  <a:pt x="70150" y="80720"/>
                </a:lnTo>
                <a:lnTo>
                  <a:pt x="70310" y="79680"/>
                </a:lnTo>
                <a:lnTo>
                  <a:pt x="70340" y="79570"/>
                </a:lnTo>
                <a:lnTo>
                  <a:pt x="70380" y="79470"/>
                </a:lnTo>
                <a:lnTo>
                  <a:pt x="70560" y="79110"/>
                </a:lnTo>
                <a:lnTo>
                  <a:pt x="70590" y="79000"/>
                </a:lnTo>
                <a:lnTo>
                  <a:pt x="70630" y="78800"/>
                </a:lnTo>
                <a:lnTo>
                  <a:pt x="70640" y="78710"/>
                </a:lnTo>
                <a:lnTo>
                  <a:pt x="70310" y="75500"/>
                </a:lnTo>
                <a:lnTo>
                  <a:pt x="70690" y="74890"/>
                </a:lnTo>
                <a:lnTo>
                  <a:pt x="71170" y="74340"/>
                </a:lnTo>
                <a:lnTo>
                  <a:pt x="71230" y="74220"/>
                </a:lnTo>
                <a:lnTo>
                  <a:pt x="71270" y="74000"/>
                </a:lnTo>
                <a:lnTo>
                  <a:pt x="71300" y="73430"/>
                </a:lnTo>
                <a:lnTo>
                  <a:pt x="71360" y="73130"/>
                </a:lnTo>
                <a:lnTo>
                  <a:pt x="71410" y="72970"/>
                </a:lnTo>
                <a:lnTo>
                  <a:pt x="71470" y="72860"/>
                </a:lnTo>
                <a:lnTo>
                  <a:pt x="71570" y="72730"/>
                </a:lnTo>
                <a:lnTo>
                  <a:pt x="71920" y="72160"/>
                </a:lnTo>
                <a:lnTo>
                  <a:pt x="71990" y="71950"/>
                </a:lnTo>
                <a:lnTo>
                  <a:pt x="72020" y="71790"/>
                </a:lnTo>
                <a:lnTo>
                  <a:pt x="71870" y="70710"/>
                </a:lnTo>
                <a:lnTo>
                  <a:pt x="71940" y="70320"/>
                </a:lnTo>
                <a:lnTo>
                  <a:pt x="72080" y="70030"/>
                </a:lnTo>
                <a:lnTo>
                  <a:pt x="72420" y="69660"/>
                </a:lnTo>
                <a:lnTo>
                  <a:pt x="73680" y="68920"/>
                </a:lnTo>
                <a:lnTo>
                  <a:pt x="74270" y="68380"/>
                </a:lnTo>
                <a:lnTo>
                  <a:pt x="74610" y="67220"/>
                </a:lnTo>
                <a:lnTo>
                  <a:pt x="74890" y="67090"/>
                </a:lnTo>
                <a:lnTo>
                  <a:pt x="75260" y="67080"/>
                </a:lnTo>
                <a:lnTo>
                  <a:pt x="75630" y="67020"/>
                </a:lnTo>
                <a:lnTo>
                  <a:pt x="75740" y="66960"/>
                </a:lnTo>
                <a:lnTo>
                  <a:pt x="75830" y="66890"/>
                </a:lnTo>
                <a:lnTo>
                  <a:pt x="75910" y="66810"/>
                </a:lnTo>
                <a:lnTo>
                  <a:pt x="75980" y="66690"/>
                </a:lnTo>
                <a:lnTo>
                  <a:pt x="76160" y="66520"/>
                </a:lnTo>
                <a:lnTo>
                  <a:pt x="76990" y="66310"/>
                </a:lnTo>
                <a:lnTo>
                  <a:pt x="77370" y="66070"/>
                </a:lnTo>
                <a:lnTo>
                  <a:pt x="77740" y="65770"/>
                </a:lnTo>
                <a:lnTo>
                  <a:pt x="78060" y="65400"/>
                </a:lnTo>
                <a:lnTo>
                  <a:pt x="78460" y="64560"/>
                </a:lnTo>
                <a:lnTo>
                  <a:pt x="78620" y="64400"/>
                </a:lnTo>
                <a:lnTo>
                  <a:pt x="79160" y="64240"/>
                </a:lnTo>
                <a:lnTo>
                  <a:pt x="79530" y="64000"/>
                </a:lnTo>
                <a:lnTo>
                  <a:pt x="80020" y="63300"/>
                </a:lnTo>
                <a:lnTo>
                  <a:pt x="80300" y="62990"/>
                </a:lnTo>
                <a:lnTo>
                  <a:pt x="80520" y="62870"/>
                </a:lnTo>
                <a:lnTo>
                  <a:pt x="80890" y="62700"/>
                </a:lnTo>
                <a:lnTo>
                  <a:pt x="81060" y="62530"/>
                </a:lnTo>
                <a:lnTo>
                  <a:pt x="81140" y="62330"/>
                </a:lnTo>
                <a:lnTo>
                  <a:pt x="81190" y="62110"/>
                </a:lnTo>
                <a:lnTo>
                  <a:pt x="81270" y="61900"/>
                </a:lnTo>
                <a:lnTo>
                  <a:pt x="81430" y="61690"/>
                </a:lnTo>
                <a:lnTo>
                  <a:pt x="81520" y="61620"/>
                </a:lnTo>
                <a:lnTo>
                  <a:pt x="82770" y="61250"/>
                </a:lnTo>
                <a:lnTo>
                  <a:pt x="83910" y="60760"/>
                </a:lnTo>
                <a:lnTo>
                  <a:pt x="85400" y="60410"/>
                </a:lnTo>
                <a:lnTo>
                  <a:pt x="85410" y="6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reinta y T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0720" y="54320"/>
                </a:moveTo>
                <a:lnTo>
                  <a:pt x="90390" y="54740"/>
                </a:lnTo>
                <a:lnTo>
                  <a:pt x="89340" y="55520"/>
                </a:lnTo>
                <a:lnTo>
                  <a:pt x="88900" y="55990"/>
                </a:lnTo>
                <a:lnTo>
                  <a:pt x="88770" y="56330"/>
                </a:lnTo>
                <a:lnTo>
                  <a:pt x="88730" y="57030"/>
                </a:lnTo>
                <a:lnTo>
                  <a:pt x="88620" y="57370"/>
                </a:lnTo>
                <a:lnTo>
                  <a:pt x="88450" y="57570"/>
                </a:lnTo>
                <a:lnTo>
                  <a:pt x="86540" y="58850"/>
                </a:lnTo>
                <a:lnTo>
                  <a:pt x="86000" y="59330"/>
                </a:lnTo>
                <a:lnTo>
                  <a:pt x="85560" y="59930"/>
                </a:lnTo>
                <a:lnTo>
                  <a:pt x="85550" y="59930"/>
                </a:lnTo>
                <a:lnTo>
                  <a:pt x="85410" y="60410"/>
                </a:lnTo>
                <a:lnTo>
                  <a:pt x="85400" y="60410"/>
                </a:lnTo>
                <a:lnTo>
                  <a:pt x="83910" y="60760"/>
                </a:lnTo>
                <a:lnTo>
                  <a:pt x="82770" y="61250"/>
                </a:lnTo>
                <a:lnTo>
                  <a:pt x="81520" y="61620"/>
                </a:lnTo>
                <a:lnTo>
                  <a:pt x="81430" y="61690"/>
                </a:lnTo>
                <a:lnTo>
                  <a:pt x="81270" y="61900"/>
                </a:lnTo>
                <a:lnTo>
                  <a:pt x="81190" y="62110"/>
                </a:lnTo>
                <a:lnTo>
                  <a:pt x="81140" y="62330"/>
                </a:lnTo>
                <a:lnTo>
                  <a:pt x="81060" y="62530"/>
                </a:lnTo>
                <a:lnTo>
                  <a:pt x="80890" y="62700"/>
                </a:lnTo>
                <a:lnTo>
                  <a:pt x="80520" y="62870"/>
                </a:lnTo>
                <a:lnTo>
                  <a:pt x="80300" y="62990"/>
                </a:lnTo>
                <a:lnTo>
                  <a:pt x="80020" y="63300"/>
                </a:lnTo>
                <a:lnTo>
                  <a:pt x="79530" y="64000"/>
                </a:lnTo>
                <a:lnTo>
                  <a:pt x="79160" y="64240"/>
                </a:lnTo>
                <a:lnTo>
                  <a:pt x="78620" y="64400"/>
                </a:lnTo>
                <a:lnTo>
                  <a:pt x="78460" y="64560"/>
                </a:lnTo>
                <a:lnTo>
                  <a:pt x="78060" y="65400"/>
                </a:lnTo>
                <a:lnTo>
                  <a:pt x="77740" y="65770"/>
                </a:lnTo>
                <a:lnTo>
                  <a:pt x="77370" y="66070"/>
                </a:lnTo>
                <a:lnTo>
                  <a:pt x="76990" y="66310"/>
                </a:lnTo>
                <a:lnTo>
                  <a:pt x="76160" y="66520"/>
                </a:lnTo>
                <a:lnTo>
                  <a:pt x="75980" y="66690"/>
                </a:lnTo>
                <a:lnTo>
                  <a:pt x="75910" y="66810"/>
                </a:lnTo>
                <a:lnTo>
                  <a:pt x="75520" y="66620"/>
                </a:lnTo>
                <a:lnTo>
                  <a:pt x="75110" y="66350"/>
                </a:lnTo>
                <a:lnTo>
                  <a:pt x="74540" y="66120"/>
                </a:lnTo>
                <a:lnTo>
                  <a:pt x="74200" y="65920"/>
                </a:lnTo>
                <a:lnTo>
                  <a:pt x="74070" y="65810"/>
                </a:lnTo>
                <a:lnTo>
                  <a:pt x="73820" y="65540"/>
                </a:lnTo>
                <a:lnTo>
                  <a:pt x="73590" y="65140"/>
                </a:lnTo>
                <a:lnTo>
                  <a:pt x="73430" y="64790"/>
                </a:lnTo>
                <a:lnTo>
                  <a:pt x="73380" y="64710"/>
                </a:lnTo>
                <a:lnTo>
                  <a:pt x="73310" y="64650"/>
                </a:lnTo>
                <a:lnTo>
                  <a:pt x="73220" y="64610"/>
                </a:lnTo>
                <a:lnTo>
                  <a:pt x="73070" y="64600"/>
                </a:lnTo>
                <a:lnTo>
                  <a:pt x="72890" y="64600"/>
                </a:lnTo>
                <a:lnTo>
                  <a:pt x="72440" y="64720"/>
                </a:lnTo>
                <a:lnTo>
                  <a:pt x="72310" y="64770"/>
                </a:lnTo>
                <a:lnTo>
                  <a:pt x="71800" y="65170"/>
                </a:lnTo>
                <a:lnTo>
                  <a:pt x="71720" y="65220"/>
                </a:lnTo>
                <a:lnTo>
                  <a:pt x="71540" y="65290"/>
                </a:lnTo>
                <a:lnTo>
                  <a:pt x="71460" y="65340"/>
                </a:lnTo>
                <a:lnTo>
                  <a:pt x="71390" y="65400"/>
                </a:lnTo>
                <a:lnTo>
                  <a:pt x="71330" y="65480"/>
                </a:lnTo>
                <a:lnTo>
                  <a:pt x="71300" y="65580"/>
                </a:lnTo>
                <a:lnTo>
                  <a:pt x="71250" y="65790"/>
                </a:lnTo>
                <a:lnTo>
                  <a:pt x="71170" y="65980"/>
                </a:lnTo>
                <a:lnTo>
                  <a:pt x="71120" y="66050"/>
                </a:lnTo>
                <a:lnTo>
                  <a:pt x="71060" y="66120"/>
                </a:lnTo>
                <a:lnTo>
                  <a:pt x="70990" y="66180"/>
                </a:lnTo>
                <a:lnTo>
                  <a:pt x="70910" y="66230"/>
                </a:lnTo>
                <a:lnTo>
                  <a:pt x="70290" y="66490"/>
                </a:lnTo>
                <a:lnTo>
                  <a:pt x="70150" y="66500"/>
                </a:lnTo>
                <a:lnTo>
                  <a:pt x="69960" y="66480"/>
                </a:lnTo>
                <a:lnTo>
                  <a:pt x="68890" y="66140"/>
                </a:lnTo>
                <a:lnTo>
                  <a:pt x="68810" y="66090"/>
                </a:lnTo>
                <a:lnTo>
                  <a:pt x="68600" y="65910"/>
                </a:lnTo>
                <a:lnTo>
                  <a:pt x="68510" y="65870"/>
                </a:lnTo>
                <a:lnTo>
                  <a:pt x="68410" y="65840"/>
                </a:lnTo>
                <a:lnTo>
                  <a:pt x="67130" y="65630"/>
                </a:lnTo>
                <a:lnTo>
                  <a:pt x="66660" y="65500"/>
                </a:lnTo>
                <a:lnTo>
                  <a:pt x="66120" y="65130"/>
                </a:lnTo>
                <a:lnTo>
                  <a:pt x="65690" y="64670"/>
                </a:lnTo>
                <a:lnTo>
                  <a:pt x="65590" y="64600"/>
                </a:lnTo>
                <a:lnTo>
                  <a:pt x="65470" y="64550"/>
                </a:lnTo>
                <a:lnTo>
                  <a:pt x="65270" y="64500"/>
                </a:lnTo>
                <a:lnTo>
                  <a:pt x="65030" y="64410"/>
                </a:lnTo>
                <a:lnTo>
                  <a:pt x="64910" y="64390"/>
                </a:lnTo>
                <a:lnTo>
                  <a:pt x="64760" y="64400"/>
                </a:lnTo>
                <a:lnTo>
                  <a:pt x="64350" y="64560"/>
                </a:lnTo>
                <a:lnTo>
                  <a:pt x="63650" y="64920"/>
                </a:lnTo>
                <a:lnTo>
                  <a:pt x="63530" y="64950"/>
                </a:lnTo>
                <a:lnTo>
                  <a:pt x="63370" y="64960"/>
                </a:lnTo>
                <a:lnTo>
                  <a:pt x="63100" y="64920"/>
                </a:lnTo>
                <a:lnTo>
                  <a:pt x="62960" y="64860"/>
                </a:lnTo>
                <a:lnTo>
                  <a:pt x="62850" y="64790"/>
                </a:lnTo>
                <a:lnTo>
                  <a:pt x="62790" y="64730"/>
                </a:lnTo>
                <a:lnTo>
                  <a:pt x="62700" y="64680"/>
                </a:lnTo>
                <a:lnTo>
                  <a:pt x="62390" y="64590"/>
                </a:lnTo>
                <a:lnTo>
                  <a:pt x="62240" y="64510"/>
                </a:lnTo>
                <a:lnTo>
                  <a:pt x="62190" y="64490"/>
                </a:lnTo>
                <a:lnTo>
                  <a:pt x="62110" y="64500"/>
                </a:lnTo>
                <a:lnTo>
                  <a:pt x="61290" y="64640"/>
                </a:lnTo>
                <a:lnTo>
                  <a:pt x="60990" y="64780"/>
                </a:lnTo>
                <a:lnTo>
                  <a:pt x="60220" y="65230"/>
                </a:lnTo>
                <a:lnTo>
                  <a:pt x="59900" y="64840"/>
                </a:lnTo>
                <a:lnTo>
                  <a:pt x="59870" y="64710"/>
                </a:lnTo>
                <a:lnTo>
                  <a:pt x="59840" y="64520"/>
                </a:lnTo>
                <a:lnTo>
                  <a:pt x="59870" y="64400"/>
                </a:lnTo>
                <a:lnTo>
                  <a:pt x="59920" y="64300"/>
                </a:lnTo>
                <a:lnTo>
                  <a:pt x="59970" y="64220"/>
                </a:lnTo>
                <a:lnTo>
                  <a:pt x="60030" y="64150"/>
                </a:lnTo>
                <a:lnTo>
                  <a:pt x="60270" y="63990"/>
                </a:lnTo>
                <a:lnTo>
                  <a:pt x="60370" y="63870"/>
                </a:lnTo>
                <a:lnTo>
                  <a:pt x="60490" y="63670"/>
                </a:lnTo>
                <a:lnTo>
                  <a:pt x="60660" y="63220"/>
                </a:lnTo>
                <a:lnTo>
                  <a:pt x="60720" y="62980"/>
                </a:lnTo>
                <a:lnTo>
                  <a:pt x="60740" y="62800"/>
                </a:lnTo>
                <a:lnTo>
                  <a:pt x="60590" y="61950"/>
                </a:lnTo>
                <a:lnTo>
                  <a:pt x="60570" y="61300"/>
                </a:lnTo>
                <a:lnTo>
                  <a:pt x="60430" y="60280"/>
                </a:lnTo>
                <a:lnTo>
                  <a:pt x="60560" y="59890"/>
                </a:lnTo>
                <a:lnTo>
                  <a:pt x="60690" y="59720"/>
                </a:lnTo>
                <a:lnTo>
                  <a:pt x="61570" y="59150"/>
                </a:lnTo>
                <a:lnTo>
                  <a:pt x="61710" y="59030"/>
                </a:lnTo>
                <a:lnTo>
                  <a:pt x="61820" y="58900"/>
                </a:lnTo>
                <a:lnTo>
                  <a:pt x="61870" y="58830"/>
                </a:lnTo>
                <a:lnTo>
                  <a:pt x="62020" y="58530"/>
                </a:lnTo>
                <a:lnTo>
                  <a:pt x="62020" y="58190"/>
                </a:lnTo>
                <a:lnTo>
                  <a:pt x="62000" y="58070"/>
                </a:lnTo>
                <a:lnTo>
                  <a:pt x="61770" y="57670"/>
                </a:lnTo>
                <a:lnTo>
                  <a:pt x="61740" y="57510"/>
                </a:lnTo>
                <a:lnTo>
                  <a:pt x="61750" y="57370"/>
                </a:lnTo>
                <a:lnTo>
                  <a:pt x="61800" y="57260"/>
                </a:lnTo>
                <a:lnTo>
                  <a:pt x="61880" y="57130"/>
                </a:lnTo>
                <a:lnTo>
                  <a:pt x="61980" y="57010"/>
                </a:lnTo>
                <a:lnTo>
                  <a:pt x="62060" y="56940"/>
                </a:lnTo>
                <a:lnTo>
                  <a:pt x="62410" y="56740"/>
                </a:lnTo>
                <a:lnTo>
                  <a:pt x="62510" y="56660"/>
                </a:lnTo>
                <a:lnTo>
                  <a:pt x="62630" y="56540"/>
                </a:lnTo>
                <a:lnTo>
                  <a:pt x="62820" y="56400"/>
                </a:lnTo>
                <a:lnTo>
                  <a:pt x="63360" y="56180"/>
                </a:lnTo>
                <a:lnTo>
                  <a:pt x="63440" y="56140"/>
                </a:lnTo>
                <a:lnTo>
                  <a:pt x="63570" y="56020"/>
                </a:lnTo>
                <a:lnTo>
                  <a:pt x="63820" y="55750"/>
                </a:lnTo>
                <a:lnTo>
                  <a:pt x="64080" y="55510"/>
                </a:lnTo>
                <a:lnTo>
                  <a:pt x="65010" y="55040"/>
                </a:lnTo>
                <a:lnTo>
                  <a:pt x="65210" y="54990"/>
                </a:lnTo>
                <a:lnTo>
                  <a:pt x="65650" y="54940"/>
                </a:lnTo>
                <a:lnTo>
                  <a:pt x="66160" y="54950"/>
                </a:lnTo>
                <a:lnTo>
                  <a:pt x="66410" y="54890"/>
                </a:lnTo>
                <a:lnTo>
                  <a:pt x="67140" y="54590"/>
                </a:lnTo>
                <a:lnTo>
                  <a:pt x="67280" y="54570"/>
                </a:lnTo>
                <a:lnTo>
                  <a:pt x="67490" y="54570"/>
                </a:lnTo>
                <a:lnTo>
                  <a:pt x="67700" y="54620"/>
                </a:lnTo>
                <a:lnTo>
                  <a:pt x="67990" y="54740"/>
                </a:lnTo>
                <a:lnTo>
                  <a:pt x="68120" y="54760"/>
                </a:lnTo>
                <a:lnTo>
                  <a:pt x="68270" y="54760"/>
                </a:lnTo>
                <a:lnTo>
                  <a:pt x="68510" y="54720"/>
                </a:lnTo>
                <a:lnTo>
                  <a:pt x="68640" y="54660"/>
                </a:lnTo>
                <a:lnTo>
                  <a:pt x="68730" y="54590"/>
                </a:lnTo>
                <a:lnTo>
                  <a:pt x="68840" y="54440"/>
                </a:lnTo>
                <a:lnTo>
                  <a:pt x="68950" y="54250"/>
                </a:lnTo>
                <a:lnTo>
                  <a:pt x="69030" y="54140"/>
                </a:lnTo>
                <a:lnTo>
                  <a:pt x="69110" y="54100"/>
                </a:lnTo>
                <a:lnTo>
                  <a:pt x="69210" y="54100"/>
                </a:lnTo>
                <a:lnTo>
                  <a:pt x="69330" y="54120"/>
                </a:lnTo>
                <a:lnTo>
                  <a:pt x="69470" y="54140"/>
                </a:lnTo>
                <a:lnTo>
                  <a:pt x="69690" y="54100"/>
                </a:lnTo>
                <a:lnTo>
                  <a:pt x="69810" y="54040"/>
                </a:lnTo>
                <a:lnTo>
                  <a:pt x="69890" y="53960"/>
                </a:lnTo>
                <a:lnTo>
                  <a:pt x="69940" y="53870"/>
                </a:lnTo>
                <a:lnTo>
                  <a:pt x="70010" y="53630"/>
                </a:lnTo>
                <a:lnTo>
                  <a:pt x="70110" y="53480"/>
                </a:lnTo>
                <a:lnTo>
                  <a:pt x="70210" y="53420"/>
                </a:lnTo>
                <a:lnTo>
                  <a:pt x="70320" y="53410"/>
                </a:lnTo>
                <a:lnTo>
                  <a:pt x="70540" y="53450"/>
                </a:lnTo>
                <a:lnTo>
                  <a:pt x="71420" y="53390"/>
                </a:lnTo>
                <a:lnTo>
                  <a:pt x="71750" y="53280"/>
                </a:lnTo>
                <a:lnTo>
                  <a:pt x="72530" y="52840"/>
                </a:lnTo>
                <a:lnTo>
                  <a:pt x="72760" y="52750"/>
                </a:lnTo>
                <a:lnTo>
                  <a:pt x="72920" y="52730"/>
                </a:lnTo>
                <a:lnTo>
                  <a:pt x="72990" y="52790"/>
                </a:lnTo>
                <a:lnTo>
                  <a:pt x="73120" y="52910"/>
                </a:lnTo>
                <a:lnTo>
                  <a:pt x="73200" y="52970"/>
                </a:lnTo>
                <a:lnTo>
                  <a:pt x="73280" y="53010"/>
                </a:lnTo>
                <a:lnTo>
                  <a:pt x="73390" y="53040"/>
                </a:lnTo>
                <a:lnTo>
                  <a:pt x="73980" y="53120"/>
                </a:lnTo>
                <a:lnTo>
                  <a:pt x="74300" y="53230"/>
                </a:lnTo>
                <a:lnTo>
                  <a:pt x="74740" y="53280"/>
                </a:lnTo>
                <a:lnTo>
                  <a:pt x="74830" y="53320"/>
                </a:lnTo>
                <a:lnTo>
                  <a:pt x="74980" y="53430"/>
                </a:lnTo>
                <a:lnTo>
                  <a:pt x="75070" y="53480"/>
                </a:lnTo>
                <a:lnTo>
                  <a:pt x="75170" y="53510"/>
                </a:lnTo>
                <a:lnTo>
                  <a:pt x="75280" y="53530"/>
                </a:lnTo>
                <a:lnTo>
                  <a:pt x="75400" y="53530"/>
                </a:lnTo>
                <a:lnTo>
                  <a:pt x="75730" y="53510"/>
                </a:lnTo>
                <a:lnTo>
                  <a:pt x="75840" y="53510"/>
                </a:lnTo>
                <a:lnTo>
                  <a:pt x="75930" y="53540"/>
                </a:lnTo>
                <a:lnTo>
                  <a:pt x="76020" y="53580"/>
                </a:lnTo>
                <a:lnTo>
                  <a:pt x="76870" y="54160"/>
                </a:lnTo>
                <a:lnTo>
                  <a:pt x="76940" y="54220"/>
                </a:lnTo>
                <a:lnTo>
                  <a:pt x="77040" y="54270"/>
                </a:lnTo>
                <a:lnTo>
                  <a:pt x="77170" y="54300"/>
                </a:lnTo>
                <a:lnTo>
                  <a:pt x="77390" y="54290"/>
                </a:lnTo>
                <a:lnTo>
                  <a:pt x="77480" y="54220"/>
                </a:lnTo>
                <a:lnTo>
                  <a:pt x="77520" y="54120"/>
                </a:lnTo>
                <a:lnTo>
                  <a:pt x="77490" y="54020"/>
                </a:lnTo>
                <a:lnTo>
                  <a:pt x="77450" y="53930"/>
                </a:lnTo>
                <a:lnTo>
                  <a:pt x="77360" y="53770"/>
                </a:lnTo>
                <a:lnTo>
                  <a:pt x="77330" y="53690"/>
                </a:lnTo>
                <a:lnTo>
                  <a:pt x="77310" y="53590"/>
                </a:lnTo>
                <a:lnTo>
                  <a:pt x="77320" y="53500"/>
                </a:lnTo>
                <a:lnTo>
                  <a:pt x="77360" y="53420"/>
                </a:lnTo>
                <a:lnTo>
                  <a:pt x="77420" y="53350"/>
                </a:lnTo>
                <a:lnTo>
                  <a:pt x="77760" y="53040"/>
                </a:lnTo>
                <a:lnTo>
                  <a:pt x="77860" y="52920"/>
                </a:lnTo>
                <a:lnTo>
                  <a:pt x="77940" y="52860"/>
                </a:lnTo>
                <a:lnTo>
                  <a:pt x="78380" y="52600"/>
                </a:lnTo>
                <a:lnTo>
                  <a:pt x="78560" y="52560"/>
                </a:lnTo>
                <a:lnTo>
                  <a:pt x="78700" y="52550"/>
                </a:lnTo>
                <a:lnTo>
                  <a:pt x="78800" y="52590"/>
                </a:lnTo>
                <a:lnTo>
                  <a:pt x="78960" y="52690"/>
                </a:lnTo>
                <a:lnTo>
                  <a:pt x="79960" y="53500"/>
                </a:lnTo>
                <a:lnTo>
                  <a:pt x="80120" y="53600"/>
                </a:lnTo>
                <a:lnTo>
                  <a:pt x="80210" y="53640"/>
                </a:lnTo>
                <a:lnTo>
                  <a:pt x="80330" y="53670"/>
                </a:lnTo>
                <a:lnTo>
                  <a:pt x="80490" y="53690"/>
                </a:lnTo>
                <a:lnTo>
                  <a:pt x="83110" y="53480"/>
                </a:lnTo>
                <a:lnTo>
                  <a:pt x="83670" y="53580"/>
                </a:lnTo>
                <a:lnTo>
                  <a:pt x="84050" y="53600"/>
                </a:lnTo>
                <a:lnTo>
                  <a:pt x="85740" y="53390"/>
                </a:lnTo>
                <a:lnTo>
                  <a:pt x="85820" y="53410"/>
                </a:lnTo>
                <a:lnTo>
                  <a:pt x="85890" y="53450"/>
                </a:lnTo>
                <a:lnTo>
                  <a:pt x="85960" y="53510"/>
                </a:lnTo>
                <a:lnTo>
                  <a:pt x="86020" y="53570"/>
                </a:lnTo>
                <a:lnTo>
                  <a:pt x="86130" y="53720"/>
                </a:lnTo>
                <a:lnTo>
                  <a:pt x="86240" y="53770"/>
                </a:lnTo>
                <a:lnTo>
                  <a:pt x="86390" y="53800"/>
                </a:lnTo>
                <a:lnTo>
                  <a:pt x="86690" y="53780"/>
                </a:lnTo>
                <a:lnTo>
                  <a:pt x="86860" y="53790"/>
                </a:lnTo>
                <a:lnTo>
                  <a:pt x="86980" y="53830"/>
                </a:lnTo>
                <a:lnTo>
                  <a:pt x="87190" y="54010"/>
                </a:lnTo>
                <a:lnTo>
                  <a:pt x="87290" y="54060"/>
                </a:lnTo>
                <a:lnTo>
                  <a:pt x="87420" y="54100"/>
                </a:lnTo>
                <a:lnTo>
                  <a:pt x="87620" y="54130"/>
                </a:lnTo>
                <a:lnTo>
                  <a:pt x="87760" y="54120"/>
                </a:lnTo>
                <a:lnTo>
                  <a:pt x="87880" y="54080"/>
                </a:lnTo>
                <a:lnTo>
                  <a:pt x="88140" y="53920"/>
                </a:lnTo>
                <a:lnTo>
                  <a:pt x="88300" y="53890"/>
                </a:lnTo>
                <a:lnTo>
                  <a:pt x="88430" y="53880"/>
                </a:lnTo>
                <a:lnTo>
                  <a:pt x="88820" y="53920"/>
                </a:lnTo>
                <a:lnTo>
                  <a:pt x="90710" y="54320"/>
                </a:lnTo>
                <a:lnTo>
                  <a:pt x="90720" y="5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erro Lar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540" y="33230"/>
                </a:moveTo>
                <a:lnTo>
                  <a:pt x="70600" y="33370"/>
                </a:lnTo>
                <a:lnTo>
                  <a:pt x="71030" y="33790"/>
                </a:lnTo>
                <a:lnTo>
                  <a:pt x="71540" y="34160"/>
                </a:lnTo>
                <a:lnTo>
                  <a:pt x="72020" y="34610"/>
                </a:lnTo>
                <a:lnTo>
                  <a:pt x="72500" y="35170"/>
                </a:lnTo>
                <a:lnTo>
                  <a:pt x="73580" y="36170"/>
                </a:lnTo>
                <a:lnTo>
                  <a:pt x="74450" y="36790"/>
                </a:lnTo>
                <a:lnTo>
                  <a:pt x="75220" y="37510"/>
                </a:lnTo>
                <a:lnTo>
                  <a:pt x="75590" y="37770"/>
                </a:lnTo>
                <a:lnTo>
                  <a:pt x="75760" y="37760"/>
                </a:lnTo>
                <a:lnTo>
                  <a:pt x="75910" y="37560"/>
                </a:lnTo>
                <a:lnTo>
                  <a:pt x="76200" y="37290"/>
                </a:lnTo>
                <a:lnTo>
                  <a:pt x="76490" y="37190"/>
                </a:lnTo>
                <a:lnTo>
                  <a:pt x="76800" y="37220"/>
                </a:lnTo>
                <a:lnTo>
                  <a:pt x="77100" y="37350"/>
                </a:lnTo>
                <a:lnTo>
                  <a:pt x="77370" y="37560"/>
                </a:lnTo>
                <a:lnTo>
                  <a:pt x="77460" y="37680"/>
                </a:lnTo>
                <a:lnTo>
                  <a:pt x="77600" y="37950"/>
                </a:lnTo>
                <a:lnTo>
                  <a:pt x="77750" y="38080"/>
                </a:lnTo>
                <a:lnTo>
                  <a:pt x="77900" y="38140"/>
                </a:lnTo>
                <a:lnTo>
                  <a:pt x="78420" y="38190"/>
                </a:lnTo>
                <a:lnTo>
                  <a:pt x="78690" y="38270"/>
                </a:lnTo>
                <a:lnTo>
                  <a:pt x="78910" y="38380"/>
                </a:lnTo>
                <a:lnTo>
                  <a:pt x="79360" y="38690"/>
                </a:lnTo>
                <a:lnTo>
                  <a:pt x="79550" y="38890"/>
                </a:lnTo>
                <a:lnTo>
                  <a:pt x="79610" y="39080"/>
                </a:lnTo>
                <a:lnTo>
                  <a:pt x="79650" y="39270"/>
                </a:lnTo>
                <a:lnTo>
                  <a:pt x="79750" y="39460"/>
                </a:lnTo>
                <a:lnTo>
                  <a:pt x="79910" y="39650"/>
                </a:lnTo>
                <a:lnTo>
                  <a:pt x="80110" y="39830"/>
                </a:lnTo>
                <a:lnTo>
                  <a:pt x="80550" y="40120"/>
                </a:lnTo>
                <a:lnTo>
                  <a:pt x="81470" y="40310"/>
                </a:lnTo>
                <a:lnTo>
                  <a:pt x="81700" y="40460"/>
                </a:lnTo>
                <a:lnTo>
                  <a:pt x="81790" y="40720"/>
                </a:lnTo>
                <a:lnTo>
                  <a:pt x="81810" y="41370"/>
                </a:lnTo>
                <a:lnTo>
                  <a:pt x="82260" y="42450"/>
                </a:lnTo>
                <a:lnTo>
                  <a:pt x="83060" y="43640"/>
                </a:lnTo>
                <a:lnTo>
                  <a:pt x="83250" y="44160"/>
                </a:lnTo>
                <a:lnTo>
                  <a:pt x="83350" y="44790"/>
                </a:lnTo>
                <a:lnTo>
                  <a:pt x="83400" y="45730"/>
                </a:lnTo>
                <a:lnTo>
                  <a:pt x="83480" y="46040"/>
                </a:lnTo>
                <a:lnTo>
                  <a:pt x="83620" y="46280"/>
                </a:lnTo>
                <a:lnTo>
                  <a:pt x="84020" y="46640"/>
                </a:lnTo>
                <a:lnTo>
                  <a:pt x="84180" y="46870"/>
                </a:lnTo>
                <a:lnTo>
                  <a:pt x="84450" y="47350"/>
                </a:lnTo>
                <a:lnTo>
                  <a:pt x="84770" y="47790"/>
                </a:lnTo>
                <a:lnTo>
                  <a:pt x="85150" y="48170"/>
                </a:lnTo>
                <a:lnTo>
                  <a:pt x="86140" y="48880"/>
                </a:lnTo>
                <a:lnTo>
                  <a:pt x="87060" y="49920"/>
                </a:lnTo>
                <a:lnTo>
                  <a:pt x="87950" y="50220"/>
                </a:lnTo>
                <a:lnTo>
                  <a:pt x="88630" y="50640"/>
                </a:lnTo>
                <a:lnTo>
                  <a:pt x="88890" y="50730"/>
                </a:lnTo>
                <a:lnTo>
                  <a:pt x="89400" y="50730"/>
                </a:lnTo>
                <a:lnTo>
                  <a:pt x="89920" y="51050"/>
                </a:lnTo>
                <a:lnTo>
                  <a:pt x="90430" y="51290"/>
                </a:lnTo>
                <a:lnTo>
                  <a:pt x="90670" y="51460"/>
                </a:lnTo>
                <a:lnTo>
                  <a:pt x="91710" y="52600"/>
                </a:lnTo>
                <a:lnTo>
                  <a:pt x="91850" y="52880"/>
                </a:lnTo>
                <a:lnTo>
                  <a:pt x="91800" y="53210"/>
                </a:lnTo>
                <a:lnTo>
                  <a:pt x="91600" y="53480"/>
                </a:lnTo>
                <a:lnTo>
                  <a:pt x="91030" y="53930"/>
                </a:lnTo>
                <a:lnTo>
                  <a:pt x="90720" y="54320"/>
                </a:lnTo>
                <a:lnTo>
                  <a:pt x="90710" y="54320"/>
                </a:lnTo>
                <a:lnTo>
                  <a:pt x="88820" y="53920"/>
                </a:lnTo>
                <a:lnTo>
                  <a:pt x="88430" y="53880"/>
                </a:lnTo>
                <a:lnTo>
                  <a:pt x="88300" y="53890"/>
                </a:lnTo>
                <a:lnTo>
                  <a:pt x="88140" y="53920"/>
                </a:lnTo>
                <a:lnTo>
                  <a:pt x="87880" y="54080"/>
                </a:lnTo>
                <a:lnTo>
                  <a:pt x="87760" y="54120"/>
                </a:lnTo>
                <a:lnTo>
                  <a:pt x="87620" y="54130"/>
                </a:lnTo>
                <a:lnTo>
                  <a:pt x="87420" y="54100"/>
                </a:lnTo>
                <a:lnTo>
                  <a:pt x="87290" y="54060"/>
                </a:lnTo>
                <a:lnTo>
                  <a:pt x="87190" y="54010"/>
                </a:lnTo>
                <a:lnTo>
                  <a:pt x="86980" y="53830"/>
                </a:lnTo>
                <a:lnTo>
                  <a:pt x="86860" y="53790"/>
                </a:lnTo>
                <a:lnTo>
                  <a:pt x="86690" y="53780"/>
                </a:lnTo>
                <a:lnTo>
                  <a:pt x="86390" y="53800"/>
                </a:lnTo>
                <a:lnTo>
                  <a:pt x="86240" y="53770"/>
                </a:lnTo>
                <a:lnTo>
                  <a:pt x="86130" y="53720"/>
                </a:lnTo>
                <a:lnTo>
                  <a:pt x="86020" y="53570"/>
                </a:lnTo>
                <a:lnTo>
                  <a:pt x="85960" y="53510"/>
                </a:lnTo>
                <a:lnTo>
                  <a:pt x="85890" y="53450"/>
                </a:lnTo>
                <a:lnTo>
                  <a:pt x="85820" y="53410"/>
                </a:lnTo>
                <a:lnTo>
                  <a:pt x="85740" y="53390"/>
                </a:lnTo>
                <a:lnTo>
                  <a:pt x="84050" y="53600"/>
                </a:lnTo>
                <a:lnTo>
                  <a:pt x="83670" y="53580"/>
                </a:lnTo>
                <a:lnTo>
                  <a:pt x="83110" y="53480"/>
                </a:lnTo>
                <a:lnTo>
                  <a:pt x="80490" y="53690"/>
                </a:lnTo>
                <a:lnTo>
                  <a:pt x="80330" y="53670"/>
                </a:lnTo>
                <a:lnTo>
                  <a:pt x="80210" y="53640"/>
                </a:lnTo>
                <a:lnTo>
                  <a:pt x="80120" y="53600"/>
                </a:lnTo>
                <a:lnTo>
                  <a:pt x="79960" y="53500"/>
                </a:lnTo>
                <a:lnTo>
                  <a:pt x="78960" y="52690"/>
                </a:lnTo>
                <a:lnTo>
                  <a:pt x="78800" y="52590"/>
                </a:lnTo>
                <a:lnTo>
                  <a:pt x="78700" y="52550"/>
                </a:lnTo>
                <a:lnTo>
                  <a:pt x="78560" y="52560"/>
                </a:lnTo>
                <a:lnTo>
                  <a:pt x="78380" y="52600"/>
                </a:lnTo>
                <a:lnTo>
                  <a:pt x="77940" y="52860"/>
                </a:lnTo>
                <a:lnTo>
                  <a:pt x="77860" y="52920"/>
                </a:lnTo>
                <a:lnTo>
                  <a:pt x="77760" y="53040"/>
                </a:lnTo>
                <a:lnTo>
                  <a:pt x="77420" y="53350"/>
                </a:lnTo>
                <a:lnTo>
                  <a:pt x="77360" y="53420"/>
                </a:lnTo>
                <a:lnTo>
                  <a:pt x="77320" y="53500"/>
                </a:lnTo>
                <a:lnTo>
                  <a:pt x="77310" y="53590"/>
                </a:lnTo>
                <a:lnTo>
                  <a:pt x="77330" y="53690"/>
                </a:lnTo>
                <a:lnTo>
                  <a:pt x="77360" y="53770"/>
                </a:lnTo>
                <a:lnTo>
                  <a:pt x="77450" y="53930"/>
                </a:lnTo>
                <a:lnTo>
                  <a:pt x="77490" y="54020"/>
                </a:lnTo>
                <a:lnTo>
                  <a:pt x="77520" y="54120"/>
                </a:lnTo>
                <a:lnTo>
                  <a:pt x="77480" y="54220"/>
                </a:lnTo>
                <a:lnTo>
                  <a:pt x="77390" y="54290"/>
                </a:lnTo>
                <a:lnTo>
                  <a:pt x="77170" y="54300"/>
                </a:lnTo>
                <a:lnTo>
                  <a:pt x="77040" y="54270"/>
                </a:lnTo>
                <a:lnTo>
                  <a:pt x="76940" y="54220"/>
                </a:lnTo>
                <a:lnTo>
                  <a:pt x="76870" y="54160"/>
                </a:lnTo>
                <a:lnTo>
                  <a:pt x="76020" y="53580"/>
                </a:lnTo>
                <a:lnTo>
                  <a:pt x="75930" y="53540"/>
                </a:lnTo>
                <a:lnTo>
                  <a:pt x="75840" y="53510"/>
                </a:lnTo>
                <a:lnTo>
                  <a:pt x="75730" y="53510"/>
                </a:lnTo>
                <a:lnTo>
                  <a:pt x="75400" y="53530"/>
                </a:lnTo>
                <a:lnTo>
                  <a:pt x="75280" y="53530"/>
                </a:lnTo>
                <a:lnTo>
                  <a:pt x="75170" y="53510"/>
                </a:lnTo>
                <a:lnTo>
                  <a:pt x="75070" y="53480"/>
                </a:lnTo>
                <a:lnTo>
                  <a:pt x="74980" y="53430"/>
                </a:lnTo>
                <a:lnTo>
                  <a:pt x="74830" y="53320"/>
                </a:lnTo>
                <a:lnTo>
                  <a:pt x="74740" y="53280"/>
                </a:lnTo>
                <a:lnTo>
                  <a:pt x="74300" y="53230"/>
                </a:lnTo>
                <a:lnTo>
                  <a:pt x="73980" y="53120"/>
                </a:lnTo>
                <a:lnTo>
                  <a:pt x="73390" y="53040"/>
                </a:lnTo>
                <a:lnTo>
                  <a:pt x="73280" y="53010"/>
                </a:lnTo>
                <a:lnTo>
                  <a:pt x="73200" y="52970"/>
                </a:lnTo>
                <a:lnTo>
                  <a:pt x="73120" y="52910"/>
                </a:lnTo>
                <a:lnTo>
                  <a:pt x="72990" y="52790"/>
                </a:lnTo>
                <a:lnTo>
                  <a:pt x="72920" y="52730"/>
                </a:lnTo>
                <a:lnTo>
                  <a:pt x="72760" y="52750"/>
                </a:lnTo>
                <a:lnTo>
                  <a:pt x="72530" y="52840"/>
                </a:lnTo>
                <a:lnTo>
                  <a:pt x="71750" y="53280"/>
                </a:lnTo>
                <a:lnTo>
                  <a:pt x="71420" y="53390"/>
                </a:lnTo>
                <a:lnTo>
                  <a:pt x="70540" y="53450"/>
                </a:lnTo>
                <a:lnTo>
                  <a:pt x="70320" y="53410"/>
                </a:lnTo>
                <a:lnTo>
                  <a:pt x="70210" y="53420"/>
                </a:lnTo>
                <a:lnTo>
                  <a:pt x="70110" y="53480"/>
                </a:lnTo>
                <a:lnTo>
                  <a:pt x="70010" y="53630"/>
                </a:lnTo>
                <a:lnTo>
                  <a:pt x="69940" y="53870"/>
                </a:lnTo>
                <a:lnTo>
                  <a:pt x="69890" y="53960"/>
                </a:lnTo>
                <a:lnTo>
                  <a:pt x="69810" y="54040"/>
                </a:lnTo>
                <a:lnTo>
                  <a:pt x="69690" y="54100"/>
                </a:lnTo>
                <a:lnTo>
                  <a:pt x="69470" y="54140"/>
                </a:lnTo>
                <a:lnTo>
                  <a:pt x="69330" y="54120"/>
                </a:lnTo>
                <a:lnTo>
                  <a:pt x="69210" y="54100"/>
                </a:lnTo>
                <a:lnTo>
                  <a:pt x="69110" y="54100"/>
                </a:lnTo>
                <a:lnTo>
                  <a:pt x="69030" y="54140"/>
                </a:lnTo>
                <a:lnTo>
                  <a:pt x="68950" y="54250"/>
                </a:lnTo>
                <a:lnTo>
                  <a:pt x="68840" y="54440"/>
                </a:lnTo>
                <a:lnTo>
                  <a:pt x="68730" y="54590"/>
                </a:lnTo>
                <a:lnTo>
                  <a:pt x="68640" y="54660"/>
                </a:lnTo>
                <a:lnTo>
                  <a:pt x="68510" y="54720"/>
                </a:lnTo>
                <a:lnTo>
                  <a:pt x="68270" y="54760"/>
                </a:lnTo>
                <a:lnTo>
                  <a:pt x="68120" y="54760"/>
                </a:lnTo>
                <a:lnTo>
                  <a:pt x="67990" y="54740"/>
                </a:lnTo>
                <a:lnTo>
                  <a:pt x="67700" y="54620"/>
                </a:lnTo>
                <a:lnTo>
                  <a:pt x="67490" y="54570"/>
                </a:lnTo>
                <a:lnTo>
                  <a:pt x="67280" y="54570"/>
                </a:lnTo>
                <a:lnTo>
                  <a:pt x="67140" y="54590"/>
                </a:lnTo>
                <a:lnTo>
                  <a:pt x="66410" y="54890"/>
                </a:lnTo>
                <a:lnTo>
                  <a:pt x="66160" y="54950"/>
                </a:lnTo>
                <a:lnTo>
                  <a:pt x="65650" y="54940"/>
                </a:lnTo>
                <a:lnTo>
                  <a:pt x="65210" y="54990"/>
                </a:lnTo>
                <a:lnTo>
                  <a:pt x="65010" y="55040"/>
                </a:lnTo>
                <a:lnTo>
                  <a:pt x="64080" y="55510"/>
                </a:lnTo>
                <a:lnTo>
                  <a:pt x="63820" y="55750"/>
                </a:lnTo>
                <a:lnTo>
                  <a:pt x="63570" y="56020"/>
                </a:lnTo>
                <a:lnTo>
                  <a:pt x="63440" y="56140"/>
                </a:lnTo>
                <a:lnTo>
                  <a:pt x="63360" y="56180"/>
                </a:lnTo>
                <a:lnTo>
                  <a:pt x="62820" y="56400"/>
                </a:lnTo>
                <a:lnTo>
                  <a:pt x="62630" y="56540"/>
                </a:lnTo>
                <a:lnTo>
                  <a:pt x="62510" y="56660"/>
                </a:lnTo>
                <a:lnTo>
                  <a:pt x="62410" y="56740"/>
                </a:lnTo>
                <a:lnTo>
                  <a:pt x="62060" y="56940"/>
                </a:lnTo>
                <a:lnTo>
                  <a:pt x="61980" y="57010"/>
                </a:lnTo>
                <a:lnTo>
                  <a:pt x="61880" y="57130"/>
                </a:lnTo>
                <a:lnTo>
                  <a:pt x="61800" y="57260"/>
                </a:lnTo>
                <a:lnTo>
                  <a:pt x="61750" y="57370"/>
                </a:lnTo>
                <a:lnTo>
                  <a:pt x="61740" y="57510"/>
                </a:lnTo>
                <a:lnTo>
                  <a:pt x="61770" y="57670"/>
                </a:lnTo>
                <a:lnTo>
                  <a:pt x="62000" y="58070"/>
                </a:lnTo>
                <a:lnTo>
                  <a:pt x="62020" y="58190"/>
                </a:lnTo>
                <a:lnTo>
                  <a:pt x="62020" y="58530"/>
                </a:lnTo>
                <a:lnTo>
                  <a:pt x="61210" y="58420"/>
                </a:lnTo>
                <a:lnTo>
                  <a:pt x="60080" y="58460"/>
                </a:lnTo>
                <a:lnTo>
                  <a:pt x="59830" y="58440"/>
                </a:lnTo>
                <a:lnTo>
                  <a:pt x="59670" y="58400"/>
                </a:lnTo>
                <a:lnTo>
                  <a:pt x="59610" y="58330"/>
                </a:lnTo>
                <a:lnTo>
                  <a:pt x="59430" y="58070"/>
                </a:lnTo>
                <a:lnTo>
                  <a:pt x="59430" y="58060"/>
                </a:lnTo>
                <a:lnTo>
                  <a:pt x="59380" y="58020"/>
                </a:lnTo>
                <a:lnTo>
                  <a:pt x="57890" y="57050"/>
                </a:lnTo>
                <a:lnTo>
                  <a:pt x="57680" y="56870"/>
                </a:lnTo>
                <a:lnTo>
                  <a:pt x="57390" y="56530"/>
                </a:lnTo>
                <a:lnTo>
                  <a:pt x="57210" y="56230"/>
                </a:lnTo>
                <a:lnTo>
                  <a:pt x="57140" y="56020"/>
                </a:lnTo>
                <a:lnTo>
                  <a:pt x="57100" y="55820"/>
                </a:lnTo>
                <a:lnTo>
                  <a:pt x="57100" y="55710"/>
                </a:lnTo>
                <a:lnTo>
                  <a:pt x="57190" y="55260"/>
                </a:lnTo>
                <a:lnTo>
                  <a:pt x="57220" y="54910"/>
                </a:lnTo>
                <a:lnTo>
                  <a:pt x="57210" y="54800"/>
                </a:lnTo>
                <a:lnTo>
                  <a:pt x="57180" y="54710"/>
                </a:lnTo>
                <a:lnTo>
                  <a:pt x="57120" y="54580"/>
                </a:lnTo>
                <a:lnTo>
                  <a:pt x="56860" y="54180"/>
                </a:lnTo>
                <a:lnTo>
                  <a:pt x="56790" y="54030"/>
                </a:lnTo>
                <a:lnTo>
                  <a:pt x="56760" y="53890"/>
                </a:lnTo>
                <a:lnTo>
                  <a:pt x="56780" y="53790"/>
                </a:lnTo>
                <a:lnTo>
                  <a:pt x="56830" y="53710"/>
                </a:lnTo>
                <a:lnTo>
                  <a:pt x="56900" y="53650"/>
                </a:lnTo>
                <a:lnTo>
                  <a:pt x="56980" y="53610"/>
                </a:lnTo>
                <a:lnTo>
                  <a:pt x="57190" y="53570"/>
                </a:lnTo>
                <a:lnTo>
                  <a:pt x="57270" y="53530"/>
                </a:lnTo>
                <a:lnTo>
                  <a:pt x="57330" y="53460"/>
                </a:lnTo>
                <a:lnTo>
                  <a:pt x="57360" y="53360"/>
                </a:lnTo>
                <a:lnTo>
                  <a:pt x="57360" y="53250"/>
                </a:lnTo>
                <a:lnTo>
                  <a:pt x="57340" y="53140"/>
                </a:lnTo>
                <a:lnTo>
                  <a:pt x="56930" y="52190"/>
                </a:lnTo>
                <a:lnTo>
                  <a:pt x="56910" y="52080"/>
                </a:lnTo>
                <a:lnTo>
                  <a:pt x="56910" y="51860"/>
                </a:lnTo>
                <a:lnTo>
                  <a:pt x="56960" y="51650"/>
                </a:lnTo>
                <a:lnTo>
                  <a:pt x="57180" y="51070"/>
                </a:lnTo>
                <a:lnTo>
                  <a:pt x="57400" y="50090"/>
                </a:lnTo>
                <a:lnTo>
                  <a:pt x="57420" y="49850"/>
                </a:lnTo>
                <a:lnTo>
                  <a:pt x="57410" y="49630"/>
                </a:lnTo>
                <a:lnTo>
                  <a:pt x="57340" y="49220"/>
                </a:lnTo>
                <a:lnTo>
                  <a:pt x="57020" y="48610"/>
                </a:lnTo>
                <a:lnTo>
                  <a:pt x="58410" y="47960"/>
                </a:lnTo>
                <a:lnTo>
                  <a:pt x="58950" y="47930"/>
                </a:lnTo>
                <a:lnTo>
                  <a:pt x="59980" y="48340"/>
                </a:lnTo>
                <a:lnTo>
                  <a:pt x="60510" y="48450"/>
                </a:lnTo>
                <a:lnTo>
                  <a:pt x="61060" y="48370"/>
                </a:lnTo>
                <a:lnTo>
                  <a:pt x="61550" y="48140"/>
                </a:lnTo>
                <a:lnTo>
                  <a:pt x="61960" y="47820"/>
                </a:lnTo>
                <a:lnTo>
                  <a:pt x="62290" y="47440"/>
                </a:lnTo>
                <a:lnTo>
                  <a:pt x="62610" y="46900"/>
                </a:lnTo>
                <a:lnTo>
                  <a:pt x="62850" y="46660"/>
                </a:lnTo>
                <a:lnTo>
                  <a:pt x="63410" y="46490"/>
                </a:lnTo>
                <a:lnTo>
                  <a:pt x="63540" y="46320"/>
                </a:lnTo>
                <a:lnTo>
                  <a:pt x="63650" y="46110"/>
                </a:lnTo>
                <a:lnTo>
                  <a:pt x="63790" y="45920"/>
                </a:lnTo>
                <a:lnTo>
                  <a:pt x="63950" y="45810"/>
                </a:lnTo>
                <a:lnTo>
                  <a:pt x="64280" y="45650"/>
                </a:lnTo>
                <a:lnTo>
                  <a:pt x="64440" y="45540"/>
                </a:lnTo>
                <a:lnTo>
                  <a:pt x="64690" y="45200"/>
                </a:lnTo>
                <a:lnTo>
                  <a:pt x="65030" y="44440"/>
                </a:lnTo>
                <a:lnTo>
                  <a:pt x="65250" y="44060"/>
                </a:lnTo>
                <a:lnTo>
                  <a:pt x="65310" y="43860"/>
                </a:lnTo>
                <a:lnTo>
                  <a:pt x="65250" y="43650"/>
                </a:lnTo>
                <a:lnTo>
                  <a:pt x="65140" y="43450"/>
                </a:lnTo>
                <a:lnTo>
                  <a:pt x="65090" y="43240"/>
                </a:lnTo>
                <a:lnTo>
                  <a:pt x="65110" y="43070"/>
                </a:lnTo>
                <a:lnTo>
                  <a:pt x="65170" y="42880"/>
                </a:lnTo>
                <a:lnTo>
                  <a:pt x="65300" y="42610"/>
                </a:lnTo>
                <a:lnTo>
                  <a:pt x="65670" y="42200"/>
                </a:lnTo>
                <a:lnTo>
                  <a:pt x="65790" y="41950"/>
                </a:lnTo>
                <a:lnTo>
                  <a:pt x="65840" y="41520"/>
                </a:lnTo>
                <a:lnTo>
                  <a:pt x="66010" y="41330"/>
                </a:lnTo>
                <a:lnTo>
                  <a:pt x="66400" y="41460"/>
                </a:lnTo>
                <a:lnTo>
                  <a:pt x="67030" y="41840"/>
                </a:lnTo>
                <a:lnTo>
                  <a:pt x="67260" y="41810"/>
                </a:lnTo>
                <a:lnTo>
                  <a:pt x="67600" y="41720"/>
                </a:lnTo>
                <a:lnTo>
                  <a:pt x="67930" y="41630"/>
                </a:lnTo>
                <a:lnTo>
                  <a:pt x="68260" y="41590"/>
                </a:lnTo>
                <a:lnTo>
                  <a:pt x="68620" y="41470"/>
                </a:lnTo>
                <a:lnTo>
                  <a:pt x="68850" y="41200"/>
                </a:lnTo>
                <a:lnTo>
                  <a:pt x="68900" y="40870"/>
                </a:lnTo>
                <a:lnTo>
                  <a:pt x="68750" y="40570"/>
                </a:lnTo>
                <a:lnTo>
                  <a:pt x="68900" y="40350"/>
                </a:lnTo>
                <a:lnTo>
                  <a:pt x="69300" y="40040"/>
                </a:lnTo>
                <a:lnTo>
                  <a:pt x="69400" y="39800"/>
                </a:lnTo>
                <a:lnTo>
                  <a:pt x="69340" y="39490"/>
                </a:lnTo>
                <a:lnTo>
                  <a:pt x="69150" y="39410"/>
                </a:lnTo>
                <a:lnTo>
                  <a:pt x="68890" y="39370"/>
                </a:lnTo>
                <a:lnTo>
                  <a:pt x="68640" y="39170"/>
                </a:lnTo>
                <a:lnTo>
                  <a:pt x="69170" y="38400"/>
                </a:lnTo>
                <a:lnTo>
                  <a:pt x="69370" y="37860"/>
                </a:lnTo>
                <a:lnTo>
                  <a:pt x="69590" y="37460"/>
                </a:lnTo>
                <a:lnTo>
                  <a:pt x="69960" y="36530"/>
                </a:lnTo>
                <a:lnTo>
                  <a:pt x="70040" y="36200"/>
                </a:lnTo>
                <a:lnTo>
                  <a:pt x="69970" y="35750"/>
                </a:lnTo>
                <a:lnTo>
                  <a:pt x="69690" y="34930"/>
                </a:lnTo>
                <a:lnTo>
                  <a:pt x="69710" y="34490"/>
                </a:lnTo>
                <a:lnTo>
                  <a:pt x="69790" y="34310"/>
                </a:lnTo>
                <a:lnTo>
                  <a:pt x="69930" y="34100"/>
                </a:lnTo>
                <a:lnTo>
                  <a:pt x="70090" y="33930"/>
                </a:lnTo>
                <a:lnTo>
                  <a:pt x="70200" y="33860"/>
                </a:lnTo>
                <a:lnTo>
                  <a:pt x="70250" y="33780"/>
                </a:lnTo>
                <a:lnTo>
                  <a:pt x="70460" y="33340"/>
                </a:lnTo>
                <a:lnTo>
                  <a:pt x="70540" y="33240"/>
                </a:lnTo>
                <a:lnTo>
                  <a:pt x="70540" y="3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ldon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10" y="75500"/>
                </a:moveTo>
                <a:lnTo>
                  <a:pt x="70640" y="78710"/>
                </a:lnTo>
                <a:lnTo>
                  <a:pt x="70630" y="78800"/>
                </a:lnTo>
                <a:lnTo>
                  <a:pt x="70590" y="79000"/>
                </a:lnTo>
                <a:lnTo>
                  <a:pt x="70560" y="79110"/>
                </a:lnTo>
                <a:lnTo>
                  <a:pt x="70380" y="79470"/>
                </a:lnTo>
                <a:lnTo>
                  <a:pt x="70340" y="79570"/>
                </a:lnTo>
                <a:lnTo>
                  <a:pt x="70310" y="79680"/>
                </a:lnTo>
                <a:lnTo>
                  <a:pt x="70150" y="80720"/>
                </a:lnTo>
                <a:lnTo>
                  <a:pt x="70190" y="81890"/>
                </a:lnTo>
                <a:lnTo>
                  <a:pt x="70250" y="82210"/>
                </a:lnTo>
                <a:lnTo>
                  <a:pt x="70290" y="82650"/>
                </a:lnTo>
                <a:lnTo>
                  <a:pt x="70230" y="83790"/>
                </a:lnTo>
                <a:lnTo>
                  <a:pt x="70150" y="84330"/>
                </a:lnTo>
                <a:lnTo>
                  <a:pt x="70110" y="84390"/>
                </a:lnTo>
                <a:lnTo>
                  <a:pt x="70070" y="84420"/>
                </a:lnTo>
                <a:lnTo>
                  <a:pt x="70000" y="84440"/>
                </a:lnTo>
                <a:lnTo>
                  <a:pt x="69910" y="84420"/>
                </a:lnTo>
                <a:lnTo>
                  <a:pt x="69820" y="84390"/>
                </a:lnTo>
                <a:lnTo>
                  <a:pt x="69720" y="84390"/>
                </a:lnTo>
                <a:lnTo>
                  <a:pt x="69610" y="84440"/>
                </a:lnTo>
                <a:lnTo>
                  <a:pt x="69490" y="84680"/>
                </a:lnTo>
                <a:lnTo>
                  <a:pt x="69450" y="84910"/>
                </a:lnTo>
                <a:lnTo>
                  <a:pt x="69430" y="85280"/>
                </a:lnTo>
                <a:lnTo>
                  <a:pt x="69450" y="85470"/>
                </a:lnTo>
                <a:lnTo>
                  <a:pt x="69480" y="85600"/>
                </a:lnTo>
                <a:lnTo>
                  <a:pt x="69590" y="85760"/>
                </a:lnTo>
                <a:lnTo>
                  <a:pt x="69640" y="85880"/>
                </a:lnTo>
                <a:lnTo>
                  <a:pt x="69670" y="86050"/>
                </a:lnTo>
                <a:lnTo>
                  <a:pt x="69710" y="86550"/>
                </a:lnTo>
                <a:lnTo>
                  <a:pt x="69730" y="86690"/>
                </a:lnTo>
                <a:lnTo>
                  <a:pt x="69780" y="86770"/>
                </a:lnTo>
                <a:lnTo>
                  <a:pt x="69920" y="86940"/>
                </a:lnTo>
                <a:lnTo>
                  <a:pt x="69980" y="87060"/>
                </a:lnTo>
                <a:lnTo>
                  <a:pt x="70050" y="87290"/>
                </a:lnTo>
                <a:lnTo>
                  <a:pt x="70060" y="87450"/>
                </a:lnTo>
                <a:lnTo>
                  <a:pt x="70040" y="87580"/>
                </a:lnTo>
                <a:lnTo>
                  <a:pt x="70020" y="87690"/>
                </a:lnTo>
                <a:lnTo>
                  <a:pt x="69940" y="87890"/>
                </a:lnTo>
                <a:lnTo>
                  <a:pt x="69700" y="88310"/>
                </a:lnTo>
                <a:lnTo>
                  <a:pt x="69650" y="88440"/>
                </a:lnTo>
                <a:lnTo>
                  <a:pt x="69510" y="88950"/>
                </a:lnTo>
                <a:lnTo>
                  <a:pt x="69470" y="89370"/>
                </a:lnTo>
                <a:lnTo>
                  <a:pt x="69510" y="90130"/>
                </a:lnTo>
                <a:lnTo>
                  <a:pt x="69540" y="90350"/>
                </a:lnTo>
                <a:lnTo>
                  <a:pt x="69750" y="91060"/>
                </a:lnTo>
                <a:lnTo>
                  <a:pt x="69760" y="91160"/>
                </a:lnTo>
                <a:lnTo>
                  <a:pt x="69750" y="91250"/>
                </a:lnTo>
                <a:lnTo>
                  <a:pt x="69710" y="91330"/>
                </a:lnTo>
                <a:lnTo>
                  <a:pt x="69590" y="91490"/>
                </a:lnTo>
                <a:lnTo>
                  <a:pt x="69520" y="91600"/>
                </a:lnTo>
                <a:lnTo>
                  <a:pt x="69460" y="91790"/>
                </a:lnTo>
                <a:lnTo>
                  <a:pt x="69450" y="91940"/>
                </a:lnTo>
                <a:lnTo>
                  <a:pt x="69470" y="92050"/>
                </a:lnTo>
                <a:lnTo>
                  <a:pt x="69540" y="92250"/>
                </a:lnTo>
                <a:lnTo>
                  <a:pt x="69550" y="92270"/>
                </a:lnTo>
                <a:lnTo>
                  <a:pt x="69370" y="92360"/>
                </a:lnTo>
                <a:lnTo>
                  <a:pt x="68390" y="92640"/>
                </a:lnTo>
                <a:lnTo>
                  <a:pt x="67890" y="93070"/>
                </a:lnTo>
                <a:lnTo>
                  <a:pt x="67560" y="93220"/>
                </a:lnTo>
                <a:lnTo>
                  <a:pt x="66900" y="93420"/>
                </a:lnTo>
                <a:lnTo>
                  <a:pt x="64170" y="94740"/>
                </a:lnTo>
                <a:lnTo>
                  <a:pt x="63840" y="94800"/>
                </a:lnTo>
                <a:lnTo>
                  <a:pt x="63530" y="94910"/>
                </a:lnTo>
                <a:lnTo>
                  <a:pt x="63130" y="95390"/>
                </a:lnTo>
                <a:lnTo>
                  <a:pt x="62830" y="95450"/>
                </a:lnTo>
                <a:lnTo>
                  <a:pt x="62900" y="95260"/>
                </a:lnTo>
                <a:lnTo>
                  <a:pt x="62930" y="95140"/>
                </a:lnTo>
                <a:lnTo>
                  <a:pt x="62930" y="95060"/>
                </a:lnTo>
                <a:lnTo>
                  <a:pt x="62770" y="94810"/>
                </a:lnTo>
                <a:lnTo>
                  <a:pt x="62560" y="94590"/>
                </a:lnTo>
                <a:lnTo>
                  <a:pt x="62280" y="94450"/>
                </a:lnTo>
                <a:lnTo>
                  <a:pt x="61660" y="94370"/>
                </a:lnTo>
                <a:lnTo>
                  <a:pt x="61620" y="94290"/>
                </a:lnTo>
                <a:lnTo>
                  <a:pt x="61630" y="94170"/>
                </a:lnTo>
                <a:lnTo>
                  <a:pt x="61530" y="94000"/>
                </a:lnTo>
                <a:lnTo>
                  <a:pt x="61370" y="93880"/>
                </a:lnTo>
                <a:lnTo>
                  <a:pt x="61230" y="93810"/>
                </a:lnTo>
                <a:lnTo>
                  <a:pt x="60880" y="93740"/>
                </a:lnTo>
                <a:lnTo>
                  <a:pt x="60140" y="93780"/>
                </a:lnTo>
                <a:lnTo>
                  <a:pt x="58690" y="94120"/>
                </a:lnTo>
                <a:lnTo>
                  <a:pt x="58090" y="94000"/>
                </a:lnTo>
                <a:lnTo>
                  <a:pt x="57680" y="93590"/>
                </a:lnTo>
                <a:lnTo>
                  <a:pt x="56860" y="92490"/>
                </a:lnTo>
                <a:lnTo>
                  <a:pt x="56300" y="92190"/>
                </a:lnTo>
                <a:lnTo>
                  <a:pt x="56290" y="92040"/>
                </a:lnTo>
                <a:lnTo>
                  <a:pt x="56260" y="91900"/>
                </a:lnTo>
                <a:lnTo>
                  <a:pt x="56130" y="91640"/>
                </a:lnTo>
                <a:lnTo>
                  <a:pt x="55820" y="91180"/>
                </a:lnTo>
                <a:lnTo>
                  <a:pt x="55700" y="91060"/>
                </a:lnTo>
                <a:lnTo>
                  <a:pt x="55650" y="90970"/>
                </a:lnTo>
                <a:lnTo>
                  <a:pt x="55600" y="90870"/>
                </a:lnTo>
                <a:lnTo>
                  <a:pt x="55590" y="90710"/>
                </a:lnTo>
                <a:lnTo>
                  <a:pt x="55600" y="90580"/>
                </a:lnTo>
                <a:lnTo>
                  <a:pt x="55680" y="90110"/>
                </a:lnTo>
                <a:lnTo>
                  <a:pt x="55650" y="89980"/>
                </a:lnTo>
                <a:lnTo>
                  <a:pt x="55570" y="89840"/>
                </a:lnTo>
                <a:lnTo>
                  <a:pt x="55370" y="89660"/>
                </a:lnTo>
                <a:lnTo>
                  <a:pt x="55140" y="89480"/>
                </a:lnTo>
                <a:lnTo>
                  <a:pt x="54980" y="89270"/>
                </a:lnTo>
                <a:lnTo>
                  <a:pt x="54740" y="88730"/>
                </a:lnTo>
                <a:lnTo>
                  <a:pt x="56860" y="88610"/>
                </a:lnTo>
                <a:lnTo>
                  <a:pt x="57270" y="88510"/>
                </a:lnTo>
                <a:lnTo>
                  <a:pt x="57640" y="88330"/>
                </a:lnTo>
                <a:lnTo>
                  <a:pt x="57760" y="88260"/>
                </a:lnTo>
                <a:lnTo>
                  <a:pt x="59540" y="86740"/>
                </a:lnTo>
                <a:lnTo>
                  <a:pt x="59730" y="86680"/>
                </a:lnTo>
                <a:lnTo>
                  <a:pt x="59840" y="86660"/>
                </a:lnTo>
                <a:lnTo>
                  <a:pt x="60070" y="86650"/>
                </a:lnTo>
                <a:lnTo>
                  <a:pt x="60560" y="86690"/>
                </a:lnTo>
                <a:lnTo>
                  <a:pt x="60770" y="86660"/>
                </a:lnTo>
                <a:lnTo>
                  <a:pt x="60870" y="86630"/>
                </a:lnTo>
                <a:lnTo>
                  <a:pt x="61060" y="86480"/>
                </a:lnTo>
                <a:lnTo>
                  <a:pt x="61930" y="85660"/>
                </a:lnTo>
                <a:lnTo>
                  <a:pt x="62220" y="85440"/>
                </a:lnTo>
                <a:lnTo>
                  <a:pt x="62430" y="85320"/>
                </a:lnTo>
                <a:lnTo>
                  <a:pt x="62770" y="85280"/>
                </a:lnTo>
                <a:lnTo>
                  <a:pt x="62960" y="85220"/>
                </a:lnTo>
                <a:lnTo>
                  <a:pt x="63450" y="84960"/>
                </a:lnTo>
                <a:lnTo>
                  <a:pt x="63730" y="84920"/>
                </a:lnTo>
                <a:lnTo>
                  <a:pt x="63870" y="84870"/>
                </a:lnTo>
                <a:lnTo>
                  <a:pt x="64010" y="84770"/>
                </a:lnTo>
                <a:lnTo>
                  <a:pt x="64250" y="84570"/>
                </a:lnTo>
                <a:lnTo>
                  <a:pt x="64530" y="84430"/>
                </a:lnTo>
                <a:lnTo>
                  <a:pt x="64620" y="84370"/>
                </a:lnTo>
                <a:lnTo>
                  <a:pt x="64690" y="84270"/>
                </a:lnTo>
                <a:lnTo>
                  <a:pt x="64740" y="84080"/>
                </a:lnTo>
                <a:lnTo>
                  <a:pt x="64770" y="83670"/>
                </a:lnTo>
                <a:lnTo>
                  <a:pt x="64820" y="83440"/>
                </a:lnTo>
                <a:lnTo>
                  <a:pt x="65090" y="82490"/>
                </a:lnTo>
                <a:lnTo>
                  <a:pt x="65140" y="82380"/>
                </a:lnTo>
                <a:lnTo>
                  <a:pt x="65230" y="82280"/>
                </a:lnTo>
                <a:lnTo>
                  <a:pt x="65370" y="82170"/>
                </a:lnTo>
                <a:lnTo>
                  <a:pt x="65480" y="82080"/>
                </a:lnTo>
                <a:lnTo>
                  <a:pt x="65550" y="81960"/>
                </a:lnTo>
                <a:lnTo>
                  <a:pt x="65610" y="81770"/>
                </a:lnTo>
                <a:lnTo>
                  <a:pt x="65660" y="81380"/>
                </a:lnTo>
                <a:lnTo>
                  <a:pt x="65690" y="81280"/>
                </a:lnTo>
                <a:lnTo>
                  <a:pt x="65700" y="81170"/>
                </a:lnTo>
                <a:lnTo>
                  <a:pt x="65700" y="81070"/>
                </a:lnTo>
                <a:lnTo>
                  <a:pt x="65690" y="80990"/>
                </a:lnTo>
                <a:lnTo>
                  <a:pt x="65680" y="80930"/>
                </a:lnTo>
                <a:lnTo>
                  <a:pt x="65640" y="80790"/>
                </a:lnTo>
                <a:lnTo>
                  <a:pt x="65630" y="80730"/>
                </a:lnTo>
                <a:lnTo>
                  <a:pt x="65680" y="80580"/>
                </a:lnTo>
                <a:lnTo>
                  <a:pt x="66020" y="80000"/>
                </a:lnTo>
                <a:lnTo>
                  <a:pt x="66250" y="79470"/>
                </a:lnTo>
                <a:lnTo>
                  <a:pt x="66700" y="78780"/>
                </a:lnTo>
                <a:lnTo>
                  <a:pt x="66770" y="78630"/>
                </a:lnTo>
                <a:lnTo>
                  <a:pt x="66810" y="78530"/>
                </a:lnTo>
                <a:lnTo>
                  <a:pt x="66900" y="78410"/>
                </a:lnTo>
                <a:lnTo>
                  <a:pt x="67050" y="78270"/>
                </a:lnTo>
                <a:lnTo>
                  <a:pt x="67380" y="78050"/>
                </a:lnTo>
                <a:lnTo>
                  <a:pt x="67570" y="77960"/>
                </a:lnTo>
                <a:lnTo>
                  <a:pt x="67730" y="77900"/>
                </a:lnTo>
                <a:lnTo>
                  <a:pt x="68500" y="77800"/>
                </a:lnTo>
                <a:lnTo>
                  <a:pt x="68860" y="77660"/>
                </a:lnTo>
                <a:lnTo>
                  <a:pt x="68980" y="77540"/>
                </a:lnTo>
                <a:lnTo>
                  <a:pt x="69100" y="77350"/>
                </a:lnTo>
                <a:lnTo>
                  <a:pt x="69300" y="76920"/>
                </a:lnTo>
                <a:lnTo>
                  <a:pt x="69430" y="76490"/>
                </a:lnTo>
                <a:lnTo>
                  <a:pt x="69450" y="76370"/>
                </a:lnTo>
                <a:lnTo>
                  <a:pt x="69480" y="76260"/>
                </a:lnTo>
                <a:lnTo>
                  <a:pt x="69650" y="76000"/>
                </a:lnTo>
                <a:lnTo>
                  <a:pt x="70310" y="7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anelo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740" y="88730"/>
                </a:moveTo>
                <a:lnTo>
                  <a:pt x="54980" y="89270"/>
                </a:lnTo>
                <a:lnTo>
                  <a:pt x="55140" y="89480"/>
                </a:lnTo>
                <a:lnTo>
                  <a:pt x="55370" y="89660"/>
                </a:lnTo>
                <a:lnTo>
                  <a:pt x="55570" y="89840"/>
                </a:lnTo>
                <a:lnTo>
                  <a:pt x="55650" y="89980"/>
                </a:lnTo>
                <a:lnTo>
                  <a:pt x="55680" y="90110"/>
                </a:lnTo>
                <a:lnTo>
                  <a:pt x="55600" y="90580"/>
                </a:lnTo>
                <a:lnTo>
                  <a:pt x="55590" y="90710"/>
                </a:lnTo>
                <a:lnTo>
                  <a:pt x="55600" y="90870"/>
                </a:lnTo>
                <a:lnTo>
                  <a:pt x="55650" y="90970"/>
                </a:lnTo>
                <a:lnTo>
                  <a:pt x="55700" y="91060"/>
                </a:lnTo>
                <a:lnTo>
                  <a:pt x="55820" y="91180"/>
                </a:lnTo>
                <a:lnTo>
                  <a:pt x="56130" y="91640"/>
                </a:lnTo>
                <a:lnTo>
                  <a:pt x="56260" y="91900"/>
                </a:lnTo>
                <a:lnTo>
                  <a:pt x="56290" y="92040"/>
                </a:lnTo>
                <a:lnTo>
                  <a:pt x="56300" y="92190"/>
                </a:lnTo>
                <a:lnTo>
                  <a:pt x="56250" y="92160"/>
                </a:lnTo>
                <a:lnTo>
                  <a:pt x="55860" y="92130"/>
                </a:lnTo>
                <a:lnTo>
                  <a:pt x="54820" y="92050"/>
                </a:lnTo>
                <a:lnTo>
                  <a:pt x="54170" y="92120"/>
                </a:lnTo>
                <a:lnTo>
                  <a:pt x="53360" y="91900"/>
                </a:lnTo>
                <a:lnTo>
                  <a:pt x="52720" y="91610"/>
                </a:lnTo>
                <a:lnTo>
                  <a:pt x="52020" y="91770"/>
                </a:lnTo>
                <a:lnTo>
                  <a:pt x="51280" y="91460"/>
                </a:lnTo>
                <a:lnTo>
                  <a:pt x="50290" y="91800"/>
                </a:lnTo>
                <a:lnTo>
                  <a:pt x="49730" y="91640"/>
                </a:lnTo>
                <a:lnTo>
                  <a:pt x="48690" y="92000"/>
                </a:lnTo>
                <a:lnTo>
                  <a:pt x="48210" y="92200"/>
                </a:lnTo>
                <a:lnTo>
                  <a:pt x="47180" y="92890"/>
                </a:lnTo>
                <a:lnTo>
                  <a:pt x="46400" y="93460"/>
                </a:lnTo>
                <a:lnTo>
                  <a:pt x="45860" y="93780"/>
                </a:lnTo>
                <a:lnTo>
                  <a:pt x="45750" y="93600"/>
                </a:lnTo>
                <a:lnTo>
                  <a:pt x="45690" y="93410"/>
                </a:lnTo>
                <a:lnTo>
                  <a:pt x="45640" y="93050"/>
                </a:lnTo>
                <a:lnTo>
                  <a:pt x="45640" y="92690"/>
                </a:lnTo>
                <a:lnTo>
                  <a:pt x="45650" y="92560"/>
                </a:lnTo>
                <a:lnTo>
                  <a:pt x="45670" y="92460"/>
                </a:lnTo>
                <a:lnTo>
                  <a:pt x="45840" y="92070"/>
                </a:lnTo>
                <a:lnTo>
                  <a:pt x="45900" y="91860"/>
                </a:lnTo>
                <a:lnTo>
                  <a:pt x="45900" y="91740"/>
                </a:lnTo>
                <a:lnTo>
                  <a:pt x="45860" y="91650"/>
                </a:lnTo>
                <a:lnTo>
                  <a:pt x="45760" y="91600"/>
                </a:lnTo>
                <a:lnTo>
                  <a:pt x="45550" y="91610"/>
                </a:lnTo>
                <a:lnTo>
                  <a:pt x="45420" y="91640"/>
                </a:lnTo>
                <a:lnTo>
                  <a:pt x="45290" y="91650"/>
                </a:lnTo>
                <a:lnTo>
                  <a:pt x="45170" y="91630"/>
                </a:lnTo>
                <a:lnTo>
                  <a:pt x="45040" y="91520"/>
                </a:lnTo>
                <a:lnTo>
                  <a:pt x="44980" y="91430"/>
                </a:lnTo>
                <a:lnTo>
                  <a:pt x="44930" y="91350"/>
                </a:lnTo>
                <a:lnTo>
                  <a:pt x="44900" y="91310"/>
                </a:lnTo>
                <a:lnTo>
                  <a:pt x="44830" y="91260"/>
                </a:lnTo>
                <a:lnTo>
                  <a:pt x="44740" y="91230"/>
                </a:lnTo>
                <a:lnTo>
                  <a:pt x="44650" y="91180"/>
                </a:lnTo>
                <a:lnTo>
                  <a:pt x="44580" y="91120"/>
                </a:lnTo>
                <a:lnTo>
                  <a:pt x="44490" y="90940"/>
                </a:lnTo>
                <a:lnTo>
                  <a:pt x="44460" y="90850"/>
                </a:lnTo>
                <a:lnTo>
                  <a:pt x="44390" y="90720"/>
                </a:lnTo>
                <a:lnTo>
                  <a:pt x="44300" y="90700"/>
                </a:lnTo>
                <a:lnTo>
                  <a:pt x="44160" y="90690"/>
                </a:lnTo>
                <a:lnTo>
                  <a:pt x="43840" y="90800"/>
                </a:lnTo>
                <a:lnTo>
                  <a:pt x="43690" y="90880"/>
                </a:lnTo>
                <a:lnTo>
                  <a:pt x="43590" y="90980"/>
                </a:lnTo>
                <a:lnTo>
                  <a:pt x="43480" y="91140"/>
                </a:lnTo>
                <a:lnTo>
                  <a:pt x="43420" y="91220"/>
                </a:lnTo>
                <a:lnTo>
                  <a:pt x="43350" y="91280"/>
                </a:lnTo>
                <a:lnTo>
                  <a:pt x="43280" y="91340"/>
                </a:lnTo>
                <a:lnTo>
                  <a:pt x="43200" y="91390"/>
                </a:lnTo>
                <a:lnTo>
                  <a:pt x="43030" y="91450"/>
                </a:lnTo>
                <a:lnTo>
                  <a:pt x="42950" y="91440"/>
                </a:lnTo>
                <a:lnTo>
                  <a:pt x="42820" y="91400"/>
                </a:lnTo>
                <a:lnTo>
                  <a:pt x="42590" y="91280"/>
                </a:lnTo>
                <a:lnTo>
                  <a:pt x="42490" y="91210"/>
                </a:lnTo>
                <a:lnTo>
                  <a:pt x="42420" y="91140"/>
                </a:lnTo>
                <a:lnTo>
                  <a:pt x="42240" y="90820"/>
                </a:lnTo>
                <a:lnTo>
                  <a:pt x="42190" y="90750"/>
                </a:lnTo>
                <a:lnTo>
                  <a:pt x="42060" y="90610"/>
                </a:lnTo>
                <a:lnTo>
                  <a:pt x="41970" y="90550"/>
                </a:lnTo>
                <a:lnTo>
                  <a:pt x="41860" y="90510"/>
                </a:lnTo>
                <a:lnTo>
                  <a:pt x="41690" y="90480"/>
                </a:lnTo>
                <a:lnTo>
                  <a:pt x="41550" y="90480"/>
                </a:lnTo>
                <a:lnTo>
                  <a:pt x="41270" y="90560"/>
                </a:lnTo>
                <a:lnTo>
                  <a:pt x="40750" y="90870"/>
                </a:lnTo>
                <a:lnTo>
                  <a:pt x="40630" y="90680"/>
                </a:lnTo>
                <a:lnTo>
                  <a:pt x="40390" y="90400"/>
                </a:lnTo>
                <a:lnTo>
                  <a:pt x="39830" y="89900"/>
                </a:lnTo>
                <a:lnTo>
                  <a:pt x="39320" y="89600"/>
                </a:lnTo>
                <a:lnTo>
                  <a:pt x="39250" y="89540"/>
                </a:lnTo>
                <a:lnTo>
                  <a:pt x="39200" y="89440"/>
                </a:lnTo>
                <a:lnTo>
                  <a:pt x="39160" y="89310"/>
                </a:lnTo>
                <a:lnTo>
                  <a:pt x="39140" y="88780"/>
                </a:lnTo>
                <a:lnTo>
                  <a:pt x="39050" y="88250"/>
                </a:lnTo>
                <a:lnTo>
                  <a:pt x="39070" y="88120"/>
                </a:lnTo>
                <a:lnTo>
                  <a:pt x="39120" y="87990"/>
                </a:lnTo>
                <a:lnTo>
                  <a:pt x="39240" y="87850"/>
                </a:lnTo>
                <a:lnTo>
                  <a:pt x="39340" y="87770"/>
                </a:lnTo>
                <a:lnTo>
                  <a:pt x="39530" y="87680"/>
                </a:lnTo>
                <a:lnTo>
                  <a:pt x="39600" y="87630"/>
                </a:lnTo>
                <a:lnTo>
                  <a:pt x="39670" y="87570"/>
                </a:lnTo>
                <a:lnTo>
                  <a:pt x="39730" y="87490"/>
                </a:lnTo>
                <a:lnTo>
                  <a:pt x="39830" y="87330"/>
                </a:lnTo>
                <a:lnTo>
                  <a:pt x="39950" y="87180"/>
                </a:lnTo>
                <a:lnTo>
                  <a:pt x="40220" y="86920"/>
                </a:lnTo>
                <a:lnTo>
                  <a:pt x="40250" y="86800"/>
                </a:lnTo>
                <a:lnTo>
                  <a:pt x="40250" y="86650"/>
                </a:lnTo>
                <a:lnTo>
                  <a:pt x="40180" y="86390"/>
                </a:lnTo>
                <a:lnTo>
                  <a:pt x="40120" y="86260"/>
                </a:lnTo>
                <a:lnTo>
                  <a:pt x="40060" y="86170"/>
                </a:lnTo>
                <a:lnTo>
                  <a:pt x="40050" y="86080"/>
                </a:lnTo>
                <a:lnTo>
                  <a:pt x="40050" y="85950"/>
                </a:lnTo>
                <a:lnTo>
                  <a:pt x="40160" y="85490"/>
                </a:lnTo>
                <a:lnTo>
                  <a:pt x="40160" y="85130"/>
                </a:lnTo>
                <a:lnTo>
                  <a:pt x="40440" y="84160"/>
                </a:lnTo>
                <a:lnTo>
                  <a:pt x="40600" y="83870"/>
                </a:lnTo>
                <a:lnTo>
                  <a:pt x="40760" y="83770"/>
                </a:lnTo>
                <a:lnTo>
                  <a:pt x="40960" y="83690"/>
                </a:lnTo>
                <a:lnTo>
                  <a:pt x="41220" y="83620"/>
                </a:lnTo>
                <a:lnTo>
                  <a:pt x="41690" y="83590"/>
                </a:lnTo>
                <a:lnTo>
                  <a:pt x="41920" y="83600"/>
                </a:lnTo>
                <a:lnTo>
                  <a:pt x="42080" y="83620"/>
                </a:lnTo>
                <a:lnTo>
                  <a:pt x="42260" y="83680"/>
                </a:lnTo>
                <a:lnTo>
                  <a:pt x="42950" y="84070"/>
                </a:lnTo>
                <a:lnTo>
                  <a:pt x="43130" y="84090"/>
                </a:lnTo>
                <a:lnTo>
                  <a:pt x="43400" y="84080"/>
                </a:lnTo>
                <a:lnTo>
                  <a:pt x="44180" y="83900"/>
                </a:lnTo>
                <a:lnTo>
                  <a:pt x="44340" y="83830"/>
                </a:lnTo>
                <a:lnTo>
                  <a:pt x="44460" y="83680"/>
                </a:lnTo>
                <a:lnTo>
                  <a:pt x="44600" y="83410"/>
                </a:lnTo>
                <a:lnTo>
                  <a:pt x="44800" y="82800"/>
                </a:lnTo>
                <a:lnTo>
                  <a:pt x="44840" y="82700"/>
                </a:lnTo>
                <a:lnTo>
                  <a:pt x="44940" y="82590"/>
                </a:lnTo>
                <a:lnTo>
                  <a:pt x="45090" y="82470"/>
                </a:lnTo>
                <a:lnTo>
                  <a:pt x="46490" y="81540"/>
                </a:lnTo>
                <a:lnTo>
                  <a:pt x="46640" y="81530"/>
                </a:lnTo>
                <a:lnTo>
                  <a:pt x="46850" y="81540"/>
                </a:lnTo>
                <a:lnTo>
                  <a:pt x="47170" y="81640"/>
                </a:lnTo>
                <a:lnTo>
                  <a:pt x="48000" y="82050"/>
                </a:lnTo>
                <a:lnTo>
                  <a:pt x="48130" y="82070"/>
                </a:lnTo>
                <a:lnTo>
                  <a:pt x="48320" y="82080"/>
                </a:lnTo>
                <a:lnTo>
                  <a:pt x="48670" y="82030"/>
                </a:lnTo>
                <a:lnTo>
                  <a:pt x="48850" y="81980"/>
                </a:lnTo>
                <a:lnTo>
                  <a:pt x="48980" y="81930"/>
                </a:lnTo>
                <a:lnTo>
                  <a:pt x="50050" y="81270"/>
                </a:lnTo>
                <a:lnTo>
                  <a:pt x="50480" y="81120"/>
                </a:lnTo>
                <a:lnTo>
                  <a:pt x="52450" y="80840"/>
                </a:lnTo>
                <a:lnTo>
                  <a:pt x="52880" y="82570"/>
                </a:lnTo>
                <a:lnTo>
                  <a:pt x="53090" y="83190"/>
                </a:lnTo>
                <a:lnTo>
                  <a:pt x="53740" y="84410"/>
                </a:lnTo>
                <a:lnTo>
                  <a:pt x="53800" y="84590"/>
                </a:lnTo>
                <a:lnTo>
                  <a:pt x="53820" y="84750"/>
                </a:lnTo>
                <a:lnTo>
                  <a:pt x="53810" y="84870"/>
                </a:lnTo>
                <a:lnTo>
                  <a:pt x="53620" y="85820"/>
                </a:lnTo>
                <a:lnTo>
                  <a:pt x="53610" y="85990"/>
                </a:lnTo>
                <a:lnTo>
                  <a:pt x="53630" y="86400"/>
                </a:lnTo>
                <a:lnTo>
                  <a:pt x="53660" y="86480"/>
                </a:lnTo>
                <a:lnTo>
                  <a:pt x="53750" y="86630"/>
                </a:lnTo>
                <a:lnTo>
                  <a:pt x="54400" y="87430"/>
                </a:lnTo>
                <a:lnTo>
                  <a:pt x="54650" y="87920"/>
                </a:lnTo>
                <a:lnTo>
                  <a:pt x="54740" y="88200"/>
                </a:lnTo>
                <a:lnTo>
                  <a:pt x="54740" y="8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ontevide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50" y="90870"/>
                </a:moveTo>
                <a:lnTo>
                  <a:pt x="41270" y="90560"/>
                </a:lnTo>
                <a:lnTo>
                  <a:pt x="41550" y="90480"/>
                </a:lnTo>
                <a:lnTo>
                  <a:pt x="41690" y="90480"/>
                </a:lnTo>
                <a:lnTo>
                  <a:pt x="41860" y="90510"/>
                </a:lnTo>
                <a:lnTo>
                  <a:pt x="41970" y="90550"/>
                </a:lnTo>
                <a:lnTo>
                  <a:pt x="42060" y="90610"/>
                </a:lnTo>
                <a:lnTo>
                  <a:pt x="42190" y="90750"/>
                </a:lnTo>
                <a:lnTo>
                  <a:pt x="42240" y="90820"/>
                </a:lnTo>
                <a:lnTo>
                  <a:pt x="42420" y="91140"/>
                </a:lnTo>
                <a:lnTo>
                  <a:pt x="42490" y="91210"/>
                </a:lnTo>
                <a:lnTo>
                  <a:pt x="42590" y="91280"/>
                </a:lnTo>
                <a:lnTo>
                  <a:pt x="42820" y="91400"/>
                </a:lnTo>
                <a:lnTo>
                  <a:pt x="42950" y="91440"/>
                </a:lnTo>
                <a:lnTo>
                  <a:pt x="43030" y="91450"/>
                </a:lnTo>
                <a:lnTo>
                  <a:pt x="43200" y="91390"/>
                </a:lnTo>
                <a:lnTo>
                  <a:pt x="43280" y="91340"/>
                </a:lnTo>
                <a:lnTo>
                  <a:pt x="43350" y="91280"/>
                </a:lnTo>
                <a:lnTo>
                  <a:pt x="43420" y="91220"/>
                </a:lnTo>
                <a:lnTo>
                  <a:pt x="43480" y="91140"/>
                </a:lnTo>
                <a:lnTo>
                  <a:pt x="43590" y="90980"/>
                </a:lnTo>
                <a:lnTo>
                  <a:pt x="43690" y="90880"/>
                </a:lnTo>
                <a:lnTo>
                  <a:pt x="43840" y="90800"/>
                </a:lnTo>
                <a:lnTo>
                  <a:pt x="44160" y="90690"/>
                </a:lnTo>
                <a:lnTo>
                  <a:pt x="44300" y="90700"/>
                </a:lnTo>
                <a:lnTo>
                  <a:pt x="44390" y="90720"/>
                </a:lnTo>
                <a:lnTo>
                  <a:pt x="44460" y="90850"/>
                </a:lnTo>
                <a:lnTo>
                  <a:pt x="44490" y="90940"/>
                </a:lnTo>
                <a:lnTo>
                  <a:pt x="44580" y="91120"/>
                </a:lnTo>
                <a:lnTo>
                  <a:pt x="44650" y="91180"/>
                </a:lnTo>
                <a:lnTo>
                  <a:pt x="44740" y="91230"/>
                </a:lnTo>
                <a:lnTo>
                  <a:pt x="44830" y="91260"/>
                </a:lnTo>
                <a:lnTo>
                  <a:pt x="44900" y="91310"/>
                </a:lnTo>
                <a:lnTo>
                  <a:pt x="44930" y="91350"/>
                </a:lnTo>
                <a:lnTo>
                  <a:pt x="44980" y="91430"/>
                </a:lnTo>
                <a:lnTo>
                  <a:pt x="45040" y="91520"/>
                </a:lnTo>
                <a:lnTo>
                  <a:pt x="45170" y="91630"/>
                </a:lnTo>
                <a:lnTo>
                  <a:pt x="45290" y="91650"/>
                </a:lnTo>
                <a:lnTo>
                  <a:pt x="45420" y="91640"/>
                </a:lnTo>
                <a:lnTo>
                  <a:pt x="45550" y="91610"/>
                </a:lnTo>
                <a:lnTo>
                  <a:pt x="45760" y="91600"/>
                </a:lnTo>
                <a:lnTo>
                  <a:pt x="45860" y="91650"/>
                </a:lnTo>
                <a:lnTo>
                  <a:pt x="45900" y="91740"/>
                </a:lnTo>
                <a:lnTo>
                  <a:pt x="45900" y="91860"/>
                </a:lnTo>
                <a:lnTo>
                  <a:pt x="45840" y="92070"/>
                </a:lnTo>
                <a:lnTo>
                  <a:pt x="45670" y="92460"/>
                </a:lnTo>
                <a:lnTo>
                  <a:pt x="45650" y="92560"/>
                </a:lnTo>
                <a:lnTo>
                  <a:pt x="45640" y="92690"/>
                </a:lnTo>
                <a:lnTo>
                  <a:pt x="45640" y="93050"/>
                </a:lnTo>
                <a:lnTo>
                  <a:pt x="45690" y="93410"/>
                </a:lnTo>
                <a:lnTo>
                  <a:pt x="45750" y="93600"/>
                </a:lnTo>
                <a:lnTo>
                  <a:pt x="45860" y="93780"/>
                </a:lnTo>
                <a:lnTo>
                  <a:pt x="45370" y="94070"/>
                </a:lnTo>
                <a:lnTo>
                  <a:pt x="44810" y="94020"/>
                </a:lnTo>
                <a:lnTo>
                  <a:pt x="44340" y="94290"/>
                </a:lnTo>
                <a:lnTo>
                  <a:pt x="44110" y="94440"/>
                </a:lnTo>
                <a:lnTo>
                  <a:pt x="44020" y="94840"/>
                </a:lnTo>
                <a:lnTo>
                  <a:pt x="43680" y="94360"/>
                </a:lnTo>
                <a:lnTo>
                  <a:pt x="43410" y="94310"/>
                </a:lnTo>
                <a:lnTo>
                  <a:pt x="43120" y="94200"/>
                </a:lnTo>
                <a:lnTo>
                  <a:pt x="43250" y="94020"/>
                </a:lnTo>
                <a:lnTo>
                  <a:pt x="43270" y="93810"/>
                </a:lnTo>
                <a:lnTo>
                  <a:pt x="43100" y="93660"/>
                </a:lnTo>
                <a:lnTo>
                  <a:pt x="42850" y="93620"/>
                </a:lnTo>
                <a:lnTo>
                  <a:pt x="42750" y="93910"/>
                </a:lnTo>
                <a:lnTo>
                  <a:pt x="42440" y="94170"/>
                </a:lnTo>
                <a:lnTo>
                  <a:pt x="42290" y="94170"/>
                </a:lnTo>
                <a:lnTo>
                  <a:pt x="41940" y="94110"/>
                </a:lnTo>
                <a:lnTo>
                  <a:pt x="41580" y="94170"/>
                </a:lnTo>
                <a:lnTo>
                  <a:pt x="41080" y="93740"/>
                </a:lnTo>
                <a:lnTo>
                  <a:pt x="40140" y="93180"/>
                </a:lnTo>
                <a:lnTo>
                  <a:pt x="39890" y="92960"/>
                </a:lnTo>
                <a:lnTo>
                  <a:pt x="39860" y="92670"/>
                </a:lnTo>
                <a:lnTo>
                  <a:pt x="40130" y="92440"/>
                </a:lnTo>
                <a:lnTo>
                  <a:pt x="40390" y="92170"/>
                </a:lnTo>
                <a:lnTo>
                  <a:pt x="40790" y="92070"/>
                </a:lnTo>
                <a:lnTo>
                  <a:pt x="40740" y="92010"/>
                </a:lnTo>
                <a:lnTo>
                  <a:pt x="40830" y="91920"/>
                </a:lnTo>
                <a:lnTo>
                  <a:pt x="40870" y="91850"/>
                </a:lnTo>
                <a:lnTo>
                  <a:pt x="40900" y="91690"/>
                </a:lnTo>
                <a:lnTo>
                  <a:pt x="40900" y="91550"/>
                </a:lnTo>
                <a:lnTo>
                  <a:pt x="40750" y="9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n Jos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60" y="85130"/>
                </a:moveTo>
                <a:lnTo>
                  <a:pt x="40160" y="85490"/>
                </a:lnTo>
                <a:lnTo>
                  <a:pt x="40050" y="85950"/>
                </a:lnTo>
                <a:lnTo>
                  <a:pt x="40050" y="86080"/>
                </a:lnTo>
                <a:lnTo>
                  <a:pt x="40060" y="86170"/>
                </a:lnTo>
                <a:lnTo>
                  <a:pt x="40120" y="86260"/>
                </a:lnTo>
                <a:lnTo>
                  <a:pt x="40180" y="86390"/>
                </a:lnTo>
                <a:lnTo>
                  <a:pt x="40250" y="86650"/>
                </a:lnTo>
                <a:lnTo>
                  <a:pt x="40250" y="86800"/>
                </a:lnTo>
                <a:lnTo>
                  <a:pt x="40220" y="86920"/>
                </a:lnTo>
                <a:lnTo>
                  <a:pt x="39950" y="87180"/>
                </a:lnTo>
                <a:lnTo>
                  <a:pt x="39830" y="87330"/>
                </a:lnTo>
                <a:lnTo>
                  <a:pt x="39730" y="87490"/>
                </a:lnTo>
                <a:lnTo>
                  <a:pt x="39670" y="87570"/>
                </a:lnTo>
                <a:lnTo>
                  <a:pt x="39600" y="87630"/>
                </a:lnTo>
                <a:lnTo>
                  <a:pt x="39530" y="87680"/>
                </a:lnTo>
                <a:lnTo>
                  <a:pt x="39340" y="87770"/>
                </a:lnTo>
                <a:lnTo>
                  <a:pt x="39240" y="87850"/>
                </a:lnTo>
                <a:lnTo>
                  <a:pt x="39120" y="87990"/>
                </a:lnTo>
                <a:lnTo>
                  <a:pt x="39070" y="88120"/>
                </a:lnTo>
                <a:lnTo>
                  <a:pt x="39050" y="88250"/>
                </a:lnTo>
                <a:lnTo>
                  <a:pt x="39140" y="88780"/>
                </a:lnTo>
                <a:lnTo>
                  <a:pt x="39160" y="89310"/>
                </a:lnTo>
                <a:lnTo>
                  <a:pt x="39200" y="89440"/>
                </a:lnTo>
                <a:lnTo>
                  <a:pt x="39250" y="89540"/>
                </a:lnTo>
                <a:lnTo>
                  <a:pt x="39320" y="89600"/>
                </a:lnTo>
                <a:lnTo>
                  <a:pt x="39830" y="89900"/>
                </a:lnTo>
                <a:lnTo>
                  <a:pt x="40390" y="90400"/>
                </a:lnTo>
                <a:lnTo>
                  <a:pt x="40630" y="90680"/>
                </a:lnTo>
                <a:lnTo>
                  <a:pt x="40750" y="90870"/>
                </a:lnTo>
                <a:lnTo>
                  <a:pt x="40900" y="91550"/>
                </a:lnTo>
                <a:lnTo>
                  <a:pt x="40900" y="91690"/>
                </a:lnTo>
                <a:lnTo>
                  <a:pt x="40870" y="91850"/>
                </a:lnTo>
                <a:lnTo>
                  <a:pt x="40830" y="91920"/>
                </a:lnTo>
                <a:lnTo>
                  <a:pt x="40740" y="92010"/>
                </a:lnTo>
                <a:lnTo>
                  <a:pt x="40560" y="91800"/>
                </a:lnTo>
                <a:lnTo>
                  <a:pt x="40250" y="91670"/>
                </a:lnTo>
                <a:lnTo>
                  <a:pt x="39420" y="91340"/>
                </a:lnTo>
                <a:lnTo>
                  <a:pt x="38850" y="91250"/>
                </a:lnTo>
                <a:lnTo>
                  <a:pt x="38290" y="91270"/>
                </a:lnTo>
                <a:lnTo>
                  <a:pt x="37960" y="91500"/>
                </a:lnTo>
                <a:lnTo>
                  <a:pt x="37700" y="91470"/>
                </a:lnTo>
                <a:lnTo>
                  <a:pt x="37460" y="91350"/>
                </a:lnTo>
                <a:lnTo>
                  <a:pt x="36870" y="90980"/>
                </a:lnTo>
                <a:lnTo>
                  <a:pt x="36590" y="90850"/>
                </a:lnTo>
                <a:lnTo>
                  <a:pt x="36310" y="90650"/>
                </a:lnTo>
                <a:lnTo>
                  <a:pt x="35260" y="90360"/>
                </a:lnTo>
                <a:lnTo>
                  <a:pt x="33970" y="90190"/>
                </a:lnTo>
                <a:lnTo>
                  <a:pt x="32740" y="89650"/>
                </a:lnTo>
                <a:lnTo>
                  <a:pt x="32480" y="89460"/>
                </a:lnTo>
                <a:lnTo>
                  <a:pt x="32260" y="88990"/>
                </a:lnTo>
                <a:lnTo>
                  <a:pt x="32020" y="88760"/>
                </a:lnTo>
                <a:lnTo>
                  <a:pt x="31500" y="88380"/>
                </a:lnTo>
                <a:lnTo>
                  <a:pt x="31130" y="87950"/>
                </a:lnTo>
                <a:lnTo>
                  <a:pt x="30800" y="87630"/>
                </a:lnTo>
                <a:lnTo>
                  <a:pt x="30510" y="87400"/>
                </a:lnTo>
                <a:lnTo>
                  <a:pt x="30090" y="87130"/>
                </a:lnTo>
                <a:lnTo>
                  <a:pt x="29860" y="86920"/>
                </a:lnTo>
                <a:lnTo>
                  <a:pt x="29880" y="86660"/>
                </a:lnTo>
                <a:lnTo>
                  <a:pt x="29780" y="86530"/>
                </a:lnTo>
                <a:lnTo>
                  <a:pt x="29550" y="86370"/>
                </a:lnTo>
                <a:lnTo>
                  <a:pt x="29450" y="86280"/>
                </a:lnTo>
                <a:lnTo>
                  <a:pt x="29160" y="85950"/>
                </a:lnTo>
                <a:lnTo>
                  <a:pt x="28870" y="85700"/>
                </a:lnTo>
                <a:lnTo>
                  <a:pt x="28370" y="85470"/>
                </a:lnTo>
                <a:lnTo>
                  <a:pt x="28130" y="85420"/>
                </a:lnTo>
                <a:lnTo>
                  <a:pt x="29090" y="84580"/>
                </a:lnTo>
                <a:lnTo>
                  <a:pt x="29160" y="84510"/>
                </a:lnTo>
                <a:lnTo>
                  <a:pt x="29200" y="84380"/>
                </a:lnTo>
                <a:lnTo>
                  <a:pt x="29220" y="84200"/>
                </a:lnTo>
                <a:lnTo>
                  <a:pt x="29210" y="83830"/>
                </a:lnTo>
                <a:lnTo>
                  <a:pt x="29220" y="83620"/>
                </a:lnTo>
                <a:lnTo>
                  <a:pt x="29310" y="83420"/>
                </a:lnTo>
                <a:lnTo>
                  <a:pt x="29410" y="83300"/>
                </a:lnTo>
                <a:lnTo>
                  <a:pt x="29480" y="83150"/>
                </a:lnTo>
                <a:lnTo>
                  <a:pt x="29600" y="82760"/>
                </a:lnTo>
                <a:lnTo>
                  <a:pt x="29610" y="82630"/>
                </a:lnTo>
                <a:lnTo>
                  <a:pt x="29550" y="82520"/>
                </a:lnTo>
                <a:lnTo>
                  <a:pt x="29230" y="82150"/>
                </a:lnTo>
                <a:lnTo>
                  <a:pt x="29190" y="82070"/>
                </a:lnTo>
                <a:lnTo>
                  <a:pt x="29140" y="81980"/>
                </a:lnTo>
                <a:lnTo>
                  <a:pt x="29130" y="81860"/>
                </a:lnTo>
                <a:lnTo>
                  <a:pt x="29130" y="81700"/>
                </a:lnTo>
                <a:lnTo>
                  <a:pt x="29200" y="81450"/>
                </a:lnTo>
                <a:lnTo>
                  <a:pt x="29260" y="81310"/>
                </a:lnTo>
                <a:lnTo>
                  <a:pt x="29330" y="81210"/>
                </a:lnTo>
                <a:lnTo>
                  <a:pt x="29710" y="80940"/>
                </a:lnTo>
                <a:lnTo>
                  <a:pt x="29960" y="80810"/>
                </a:lnTo>
                <a:lnTo>
                  <a:pt x="30630" y="80610"/>
                </a:lnTo>
                <a:lnTo>
                  <a:pt x="30740" y="80550"/>
                </a:lnTo>
                <a:lnTo>
                  <a:pt x="30810" y="80510"/>
                </a:lnTo>
                <a:lnTo>
                  <a:pt x="31510" y="79940"/>
                </a:lnTo>
                <a:lnTo>
                  <a:pt x="31620" y="79800"/>
                </a:lnTo>
                <a:lnTo>
                  <a:pt x="31650" y="79760"/>
                </a:lnTo>
                <a:lnTo>
                  <a:pt x="31670" y="79700"/>
                </a:lnTo>
                <a:lnTo>
                  <a:pt x="31670" y="79650"/>
                </a:lnTo>
                <a:lnTo>
                  <a:pt x="31660" y="79520"/>
                </a:lnTo>
                <a:lnTo>
                  <a:pt x="31580" y="79320"/>
                </a:lnTo>
                <a:lnTo>
                  <a:pt x="30990" y="78400"/>
                </a:lnTo>
                <a:lnTo>
                  <a:pt x="30480" y="77790"/>
                </a:lnTo>
                <a:lnTo>
                  <a:pt x="30370" y="77700"/>
                </a:lnTo>
                <a:lnTo>
                  <a:pt x="30100" y="77560"/>
                </a:lnTo>
                <a:lnTo>
                  <a:pt x="30030" y="77510"/>
                </a:lnTo>
                <a:lnTo>
                  <a:pt x="29950" y="77400"/>
                </a:lnTo>
                <a:lnTo>
                  <a:pt x="29880" y="77230"/>
                </a:lnTo>
                <a:lnTo>
                  <a:pt x="29750" y="76670"/>
                </a:lnTo>
                <a:lnTo>
                  <a:pt x="29540" y="76200"/>
                </a:lnTo>
                <a:lnTo>
                  <a:pt x="30210" y="76240"/>
                </a:lnTo>
                <a:lnTo>
                  <a:pt x="32480" y="76680"/>
                </a:lnTo>
                <a:lnTo>
                  <a:pt x="32660" y="76670"/>
                </a:lnTo>
                <a:lnTo>
                  <a:pt x="32880" y="76610"/>
                </a:lnTo>
                <a:lnTo>
                  <a:pt x="33260" y="76460"/>
                </a:lnTo>
                <a:lnTo>
                  <a:pt x="33450" y="76370"/>
                </a:lnTo>
                <a:lnTo>
                  <a:pt x="33580" y="76280"/>
                </a:lnTo>
                <a:lnTo>
                  <a:pt x="34230" y="75480"/>
                </a:lnTo>
                <a:lnTo>
                  <a:pt x="34490" y="75260"/>
                </a:lnTo>
                <a:lnTo>
                  <a:pt x="34530" y="75230"/>
                </a:lnTo>
                <a:lnTo>
                  <a:pt x="34600" y="75190"/>
                </a:lnTo>
                <a:lnTo>
                  <a:pt x="35680" y="74920"/>
                </a:lnTo>
                <a:lnTo>
                  <a:pt x="36040" y="74780"/>
                </a:lnTo>
                <a:lnTo>
                  <a:pt x="36360" y="74590"/>
                </a:lnTo>
                <a:lnTo>
                  <a:pt x="37000" y="74060"/>
                </a:lnTo>
                <a:lnTo>
                  <a:pt x="37480" y="74180"/>
                </a:lnTo>
                <a:lnTo>
                  <a:pt x="39200" y="75060"/>
                </a:lnTo>
                <a:lnTo>
                  <a:pt x="39410" y="75670"/>
                </a:lnTo>
                <a:lnTo>
                  <a:pt x="39890" y="77950"/>
                </a:lnTo>
                <a:lnTo>
                  <a:pt x="39960" y="78740"/>
                </a:lnTo>
                <a:lnTo>
                  <a:pt x="39950" y="78950"/>
                </a:lnTo>
                <a:lnTo>
                  <a:pt x="39920" y="79110"/>
                </a:lnTo>
                <a:lnTo>
                  <a:pt x="39880" y="79200"/>
                </a:lnTo>
                <a:lnTo>
                  <a:pt x="39540" y="79810"/>
                </a:lnTo>
                <a:lnTo>
                  <a:pt x="39500" y="79920"/>
                </a:lnTo>
                <a:lnTo>
                  <a:pt x="39460" y="80060"/>
                </a:lnTo>
                <a:lnTo>
                  <a:pt x="39460" y="80180"/>
                </a:lnTo>
                <a:lnTo>
                  <a:pt x="39490" y="80280"/>
                </a:lnTo>
                <a:lnTo>
                  <a:pt x="39770" y="81010"/>
                </a:lnTo>
                <a:lnTo>
                  <a:pt x="39850" y="81290"/>
                </a:lnTo>
                <a:lnTo>
                  <a:pt x="39870" y="81470"/>
                </a:lnTo>
                <a:lnTo>
                  <a:pt x="39800" y="82730"/>
                </a:lnTo>
                <a:lnTo>
                  <a:pt x="39770" y="82910"/>
                </a:lnTo>
                <a:lnTo>
                  <a:pt x="39720" y="83000"/>
                </a:lnTo>
                <a:lnTo>
                  <a:pt x="39660" y="83080"/>
                </a:lnTo>
                <a:lnTo>
                  <a:pt x="39590" y="83140"/>
                </a:lnTo>
                <a:lnTo>
                  <a:pt x="39290" y="83300"/>
                </a:lnTo>
                <a:lnTo>
                  <a:pt x="39210" y="83360"/>
                </a:lnTo>
                <a:lnTo>
                  <a:pt x="39130" y="83460"/>
                </a:lnTo>
                <a:lnTo>
                  <a:pt x="39070" y="83620"/>
                </a:lnTo>
                <a:lnTo>
                  <a:pt x="39070" y="83740"/>
                </a:lnTo>
                <a:lnTo>
                  <a:pt x="39100" y="83830"/>
                </a:lnTo>
                <a:lnTo>
                  <a:pt x="39970" y="84770"/>
                </a:lnTo>
                <a:lnTo>
                  <a:pt x="40050" y="84880"/>
                </a:lnTo>
                <a:lnTo>
                  <a:pt x="40160" y="8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ol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40" y="76200"/>
                </a:moveTo>
                <a:lnTo>
                  <a:pt x="29750" y="76670"/>
                </a:lnTo>
                <a:lnTo>
                  <a:pt x="29880" y="77230"/>
                </a:lnTo>
                <a:lnTo>
                  <a:pt x="29950" y="77400"/>
                </a:lnTo>
                <a:lnTo>
                  <a:pt x="30030" y="77510"/>
                </a:lnTo>
                <a:lnTo>
                  <a:pt x="30100" y="77560"/>
                </a:lnTo>
                <a:lnTo>
                  <a:pt x="30370" y="77700"/>
                </a:lnTo>
                <a:lnTo>
                  <a:pt x="30480" y="77790"/>
                </a:lnTo>
                <a:lnTo>
                  <a:pt x="30990" y="78400"/>
                </a:lnTo>
                <a:lnTo>
                  <a:pt x="31580" y="79320"/>
                </a:lnTo>
                <a:lnTo>
                  <a:pt x="31660" y="79520"/>
                </a:lnTo>
                <a:lnTo>
                  <a:pt x="31670" y="79650"/>
                </a:lnTo>
                <a:lnTo>
                  <a:pt x="31670" y="79700"/>
                </a:lnTo>
                <a:lnTo>
                  <a:pt x="31650" y="79760"/>
                </a:lnTo>
                <a:lnTo>
                  <a:pt x="31620" y="79800"/>
                </a:lnTo>
                <a:lnTo>
                  <a:pt x="31510" y="79940"/>
                </a:lnTo>
                <a:lnTo>
                  <a:pt x="30810" y="80510"/>
                </a:lnTo>
                <a:lnTo>
                  <a:pt x="30740" y="80550"/>
                </a:lnTo>
                <a:lnTo>
                  <a:pt x="30630" y="80610"/>
                </a:lnTo>
                <a:lnTo>
                  <a:pt x="29960" y="80810"/>
                </a:lnTo>
                <a:lnTo>
                  <a:pt x="29710" y="80940"/>
                </a:lnTo>
                <a:lnTo>
                  <a:pt x="29330" y="81210"/>
                </a:lnTo>
                <a:lnTo>
                  <a:pt x="29260" y="81310"/>
                </a:lnTo>
                <a:lnTo>
                  <a:pt x="29200" y="81450"/>
                </a:lnTo>
                <a:lnTo>
                  <a:pt x="29130" y="81700"/>
                </a:lnTo>
                <a:lnTo>
                  <a:pt x="29130" y="81860"/>
                </a:lnTo>
                <a:lnTo>
                  <a:pt x="29140" y="81980"/>
                </a:lnTo>
                <a:lnTo>
                  <a:pt x="29190" y="82070"/>
                </a:lnTo>
                <a:lnTo>
                  <a:pt x="29230" y="82150"/>
                </a:lnTo>
                <a:lnTo>
                  <a:pt x="29550" y="82520"/>
                </a:lnTo>
                <a:lnTo>
                  <a:pt x="29610" y="82630"/>
                </a:lnTo>
                <a:lnTo>
                  <a:pt x="29600" y="82760"/>
                </a:lnTo>
                <a:lnTo>
                  <a:pt x="29480" y="83150"/>
                </a:lnTo>
                <a:lnTo>
                  <a:pt x="29410" y="83300"/>
                </a:lnTo>
                <a:lnTo>
                  <a:pt x="29310" y="83420"/>
                </a:lnTo>
                <a:lnTo>
                  <a:pt x="29220" y="83620"/>
                </a:lnTo>
                <a:lnTo>
                  <a:pt x="29210" y="83830"/>
                </a:lnTo>
                <a:lnTo>
                  <a:pt x="29220" y="84200"/>
                </a:lnTo>
                <a:lnTo>
                  <a:pt x="29200" y="84380"/>
                </a:lnTo>
                <a:lnTo>
                  <a:pt x="29160" y="84510"/>
                </a:lnTo>
                <a:lnTo>
                  <a:pt x="29090" y="84580"/>
                </a:lnTo>
                <a:lnTo>
                  <a:pt x="28130" y="85420"/>
                </a:lnTo>
                <a:lnTo>
                  <a:pt x="27570" y="85300"/>
                </a:lnTo>
                <a:lnTo>
                  <a:pt x="26170" y="85270"/>
                </a:lnTo>
                <a:lnTo>
                  <a:pt x="25310" y="85330"/>
                </a:lnTo>
                <a:lnTo>
                  <a:pt x="25020" y="85080"/>
                </a:lnTo>
                <a:lnTo>
                  <a:pt x="24300" y="85100"/>
                </a:lnTo>
                <a:lnTo>
                  <a:pt x="23900" y="85350"/>
                </a:lnTo>
                <a:lnTo>
                  <a:pt x="23700" y="85100"/>
                </a:lnTo>
                <a:lnTo>
                  <a:pt x="23300" y="85060"/>
                </a:lnTo>
                <a:lnTo>
                  <a:pt x="22860" y="85270"/>
                </a:lnTo>
                <a:lnTo>
                  <a:pt x="22310" y="85520"/>
                </a:lnTo>
                <a:lnTo>
                  <a:pt x="21810" y="85010"/>
                </a:lnTo>
                <a:lnTo>
                  <a:pt x="21410" y="84990"/>
                </a:lnTo>
                <a:lnTo>
                  <a:pt x="20950" y="85080"/>
                </a:lnTo>
                <a:lnTo>
                  <a:pt x="20320" y="85370"/>
                </a:lnTo>
                <a:lnTo>
                  <a:pt x="19450" y="85710"/>
                </a:lnTo>
                <a:lnTo>
                  <a:pt x="19160" y="85670"/>
                </a:lnTo>
                <a:lnTo>
                  <a:pt x="18760" y="85920"/>
                </a:lnTo>
                <a:lnTo>
                  <a:pt x="18300" y="85880"/>
                </a:lnTo>
                <a:lnTo>
                  <a:pt x="17840" y="85930"/>
                </a:lnTo>
                <a:lnTo>
                  <a:pt x="17320" y="85850"/>
                </a:lnTo>
                <a:lnTo>
                  <a:pt x="17480" y="85700"/>
                </a:lnTo>
                <a:lnTo>
                  <a:pt x="17340" y="85410"/>
                </a:lnTo>
                <a:lnTo>
                  <a:pt x="16900" y="85280"/>
                </a:lnTo>
                <a:lnTo>
                  <a:pt x="16620" y="84820"/>
                </a:lnTo>
                <a:lnTo>
                  <a:pt x="16660" y="84050"/>
                </a:lnTo>
                <a:lnTo>
                  <a:pt x="16260" y="83620"/>
                </a:lnTo>
                <a:lnTo>
                  <a:pt x="15950" y="83100"/>
                </a:lnTo>
                <a:lnTo>
                  <a:pt x="14790" y="81710"/>
                </a:lnTo>
                <a:lnTo>
                  <a:pt x="14270" y="81460"/>
                </a:lnTo>
                <a:lnTo>
                  <a:pt x="14090" y="81170"/>
                </a:lnTo>
                <a:lnTo>
                  <a:pt x="13840" y="80550"/>
                </a:lnTo>
                <a:lnTo>
                  <a:pt x="13570" y="80280"/>
                </a:lnTo>
                <a:lnTo>
                  <a:pt x="13180" y="80110"/>
                </a:lnTo>
                <a:lnTo>
                  <a:pt x="12760" y="80040"/>
                </a:lnTo>
                <a:lnTo>
                  <a:pt x="12400" y="80010"/>
                </a:lnTo>
                <a:lnTo>
                  <a:pt x="11970" y="79930"/>
                </a:lnTo>
                <a:lnTo>
                  <a:pt x="11770" y="79700"/>
                </a:lnTo>
                <a:lnTo>
                  <a:pt x="11590" y="78990"/>
                </a:lnTo>
                <a:lnTo>
                  <a:pt x="11410" y="78590"/>
                </a:lnTo>
                <a:lnTo>
                  <a:pt x="10080" y="76650"/>
                </a:lnTo>
                <a:lnTo>
                  <a:pt x="9790" y="76400"/>
                </a:lnTo>
                <a:lnTo>
                  <a:pt x="9200" y="76040"/>
                </a:lnTo>
                <a:lnTo>
                  <a:pt x="8940" y="75810"/>
                </a:lnTo>
                <a:lnTo>
                  <a:pt x="8730" y="75440"/>
                </a:lnTo>
                <a:lnTo>
                  <a:pt x="8610" y="75050"/>
                </a:lnTo>
                <a:lnTo>
                  <a:pt x="8520" y="74550"/>
                </a:lnTo>
                <a:lnTo>
                  <a:pt x="8530" y="74550"/>
                </a:lnTo>
                <a:lnTo>
                  <a:pt x="9030" y="74460"/>
                </a:lnTo>
                <a:lnTo>
                  <a:pt x="9250" y="74390"/>
                </a:lnTo>
                <a:lnTo>
                  <a:pt x="10670" y="73800"/>
                </a:lnTo>
                <a:lnTo>
                  <a:pt x="12140" y="72780"/>
                </a:lnTo>
                <a:lnTo>
                  <a:pt x="12390" y="72700"/>
                </a:lnTo>
                <a:lnTo>
                  <a:pt x="12660" y="72740"/>
                </a:lnTo>
                <a:lnTo>
                  <a:pt x="14430" y="73190"/>
                </a:lnTo>
                <a:lnTo>
                  <a:pt x="14510" y="73280"/>
                </a:lnTo>
                <a:lnTo>
                  <a:pt x="14610" y="73410"/>
                </a:lnTo>
                <a:lnTo>
                  <a:pt x="14660" y="73490"/>
                </a:lnTo>
                <a:lnTo>
                  <a:pt x="14730" y="73670"/>
                </a:lnTo>
                <a:lnTo>
                  <a:pt x="14790" y="73860"/>
                </a:lnTo>
                <a:lnTo>
                  <a:pt x="14830" y="73950"/>
                </a:lnTo>
                <a:lnTo>
                  <a:pt x="14920" y="74110"/>
                </a:lnTo>
                <a:lnTo>
                  <a:pt x="14970" y="74170"/>
                </a:lnTo>
                <a:lnTo>
                  <a:pt x="15030" y="74220"/>
                </a:lnTo>
                <a:lnTo>
                  <a:pt x="15070" y="74260"/>
                </a:lnTo>
                <a:lnTo>
                  <a:pt x="15140" y="74290"/>
                </a:lnTo>
                <a:lnTo>
                  <a:pt x="15270" y="74330"/>
                </a:lnTo>
                <a:lnTo>
                  <a:pt x="15430" y="74350"/>
                </a:lnTo>
                <a:lnTo>
                  <a:pt x="15710" y="74340"/>
                </a:lnTo>
                <a:lnTo>
                  <a:pt x="16180" y="74250"/>
                </a:lnTo>
                <a:lnTo>
                  <a:pt x="17400" y="74290"/>
                </a:lnTo>
                <a:lnTo>
                  <a:pt x="17560" y="74330"/>
                </a:lnTo>
                <a:lnTo>
                  <a:pt x="17780" y="74440"/>
                </a:lnTo>
                <a:lnTo>
                  <a:pt x="17890" y="74530"/>
                </a:lnTo>
                <a:lnTo>
                  <a:pt x="17970" y="74610"/>
                </a:lnTo>
                <a:lnTo>
                  <a:pt x="18010" y="74670"/>
                </a:lnTo>
                <a:lnTo>
                  <a:pt x="18030" y="74700"/>
                </a:lnTo>
                <a:lnTo>
                  <a:pt x="18010" y="74680"/>
                </a:lnTo>
                <a:lnTo>
                  <a:pt x="18110" y="74810"/>
                </a:lnTo>
                <a:lnTo>
                  <a:pt x="18190" y="74880"/>
                </a:lnTo>
                <a:lnTo>
                  <a:pt x="18340" y="74990"/>
                </a:lnTo>
                <a:lnTo>
                  <a:pt x="20480" y="75730"/>
                </a:lnTo>
                <a:lnTo>
                  <a:pt x="20930" y="75770"/>
                </a:lnTo>
                <a:lnTo>
                  <a:pt x="21880" y="75680"/>
                </a:lnTo>
                <a:lnTo>
                  <a:pt x="24580" y="74940"/>
                </a:lnTo>
                <a:lnTo>
                  <a:pt x="24870" y="75020"/>
                </a:lnTo>
                <a:lnTo>
                  <a:pt x="25210" y="75180"/>
                </a:lnTo>
                <a:lnTo>
                  <a:pt x="25510" y="75350"/>
                </a:lnTo>
                <a:lnTo>
                  <a:pt x="25780" y="75610"/>
                </a:lnTo>
                <a:lnTo>
                  <a:pt x="26070" y="75840"/>
                </a:lnTo>
                <a:lnTo>
                  <a:pt x="26160" y="75890"/>
                </a:lnTo>
                <a:lnTo>
                  <a:pt x="26600" y="75950"/>
                </a:lnTo>
                <a:lnTo>
                  <a:pt x="27900" y="75950"/>
                </a:lnTo>
                <a:lnTo>
                  <a:pt x="29540" y="7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oria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40" y="76200"/>
                </a:moveTo>
                <a:lnTo>
                  <a:pt x="27900" y="75950"/>
                </a:lnTo>
                <a:lnTo>
                  <a:pt x="26600" y="75950"/>
                </a:lnTo>
                <a:lnTo>
                  <a:pt x="26160" y="75890"/>
                </a:lnTo>
                <a:lnTo>
                  <a:pt x="26070" y="75840"/>
                </a:lnTo>
                <a:lnTo>
                  <a:pt x="25780" y="75610"/>
                </a:lnTo>
                <a:lnTo>
                  <a:pt x="25510" y="75350"/>
                </a:lnTo>
                <a:lnTo>
                  <a:pt x="25210" y="75180"/>
                </a:lnTo>
                <a:lnTo>
                  <a:pt x="24870" y="75020"/>
                </a:lnTo>
                <a:lnTo>
                  <a:pt x="24580" y="74940"/>
                </a:lnTo>
                <a:lnTo>
                  <a:pt x="21880" y="75680"/>
                </a:lnTo>
                <a:lnTo>
                  <a:pt x="20930" y="75770"/>
                </a:lnTo>
                <a:lnTo>
                  <a:pt x="20480" y="75730"/>
                </a:lnTo>
                <a:lnTo>
                  <a:pt x="18340" y="74990"/>
                </a:lnTo>
                <a:lnTo>
                  <a:pt x="18190" y="74880"/>
                </a:lnTo>
                <a:lnTo>
                  <a:pt x="18110" y="74810"/>
                </a:lnTo>
                <a:lnTo>
                  <a:pt x="18010" y="74680"/>
                </a:lnTo>
                <a:lnTo>
                  <a:pt x="18030" y="74700"/>
                </a:lnTo>
                <a:lnTo>
                  <a:pt x="18010" y="74670"/>
                </a:lnTo>
                <a:lnTo>
                  <a:pt x="17970" y="74610"/>
                </a:lnTo>
                <a:lnTo>
                  <a:pt x="17890" y="74530"/>
                </a:lnTo>
                <a:lnTo>
                  <a:pt x="17780" y="74440"/>
                </a:lnTo>
                <a:lnTo>
                  <a:pt x="17560" y="74330"/>
                </a:lnTo>
                <a:lnTo>
                  <a:pt x="17400" y="74290"/>
                </a:lnTo>
                <a:lnTo>
                  <a:pt x="16180" y="74250"/>
                </a:lnTo>
                <a:lnTo>
                  <a:pt x="15710" y="74340"/>
                </a:lnTo>
                <a:lnTo>
                  <a:pt x="15430" y="74350"/>
                </a:lnTo>
                <a:lnTo>
                  <a:pt x="15270" y="74330"/>
                </a:lnTo>
                <a:lnTo>
                  <a:pt x="15140" y="74290"/>
                </a:lnTo>
                <a:lnTo>
                  <a:pt x="15070" y="74260"/>
                </a:lnTo>
                <a:lnTo>
                  <a:pt x="15030" y="74220"/>
                </a:lnTo>
                <a:lnTo>
                  <a:pt x="14970" y="74170"/>
                </a:lnTo>
                <a:lnTo>
                  <a:pt x="14920" y="74110"/>
                </a:lnTo>
                <a:lnTo>
                  <a:pt x="14830" y="73950"/>
                </a:lnTo>
                <a:lnTo>
                  <a:pt x="14790" y="73860"/>
                </a:lnTo>
                <a:lnTo>
                  <a:pt x="14730" y="73670"/>
                </a:lnTo>
                <a:lnTo>
                  <a:pt x="14660" y="73490"/>
                </a:lnTo>
                <a:lnTo>
                  <a:pt x="14610" y="73410"/>
                </a:lnTo>
                <a:lnTo>
                  <a:pt x="14510" y="73280"/>
                </a:lnTo>
                <a:lnTo>
                  <a:pt x="14430" y="73190"/>
                </a:lnTo>
                <a:lnTo>
                  <a:pt x="12660" y="72740"/>
                </a:lnTo>
                <a:lnTo>
                  <a:pt x="12390" y="72700"/>
                </a:lnTo>
                <a:lnTo>
                  <a:pt x="12140" y="72780"/>
                </a:lnTo>
                <a:lnTo>
                  <a:pt x="10670" y="73800"/>
                </a:lnTo>
                <a:lnTo>
                  <a:pt x="9250" y="74390"/>
                </a:lnTo>
                <a:lnTo>
                  <a:pt x="9030" y="74460"/>
                </a:lnTo>
                <a:lnTo>
                  <a:pt x="8530" y="74550"/>
                </a:lnTo>
                <a:lnTo>
                  <a:pt x="8520" y="74550"/>
                </a:lnTo>
                <a:lnTo>
                  <a:pt x="8220" y="72830"/>
                </a:lnTo>
                <a:lnTo>
                  <a:pt x="8150" y="71200"/>
                </a:lnTo>
                <a:lnTo>
                  <a:pt x="8360" y="69590"/>
                </a:lnTo>
                <a:lnTo>
                  <a:pt x="8310" y="69190"/>
                </a:lnTo>
                <a:lnTo>
                  <a:pt x="8220" y="68820"/>
                </a:lnTo>
                <a:lnTo>
                  <a:pt x="8170" y="68430"/>
                </a:lnTo>
                <a:lnTo>
                  <a:pt x="8250" y="67980"/>
                </a:lnTo>
                <a:lnTo>
                  <a:pt x="8460" y="67610"/>
                </a:lnTo>
                <a:lnTo>
                  <a:pt x="9000" y="66900"/>
                </a:lnTo>
                <a:lnTo>
                  <a:pt x="9100" y="66490"/>
                </a:lnTo>
                <a:lnTo>
                  <a:pt x="9010" y="66120"/>
                </a:lnTo>
                <a:lnTo>
                  <a:pt x="8900" y="66040"/>
                </a:lnTo>
                <a:lnTo>
                  <a:pt x="8900" y="66030"/>
                </a:lnTo>
                <a:lnTo>
                  <a:pt x="10400" y="65140"/>
                </a:lnTo>
                <a:lnTo>
                  <a:pt x="11250" y="64030"/>
                </a:lnTo>
                <a:lnTo>
                  <a:pt x="11540" y="63850"/>
                </a:lnTo>
                <a:lnTo>
                  <a:pt x="12290" y="63850"/>
                </a:lnTo>
                <a:lnTo>
                  <a:pt x="12740" y="63920"/>
                </a:lnTo>
                <a:lnTo>
                  <a:pt x="12920" y="63840"/>
                </a:lnTo>
                <a:lnTo>
                  <a:pt x="12990" y="63520"/>
                </a:lnTo>
                <a:lnTo>
                  <a:pt x="12990" y="62810"/>
                </a:lnTo>
                <a:lnTo>
                  <a:pt x="13040" y="62620"/>
                </a:lnTo>
                <a:lnTo>
                  <a:pt x="13210" y="62450"/>
                </a:lnTo>
                <a:lnTo>
                  <a:pt x="13740" y="62170"/>
                </a:lnTo>
                <a:lnTo>
                  <a:pt x="13920" y="62280"/>
                </a:lnTo>
                <a:lnTo>
                  <a:pt x="14190" y="62540"/>
                </a:lnTo>
                <a:lnTo>
                  <a:pt x="14270" y="62550"/>
                </a:lnTo>
                <a:lnTo>
                  <a:pt x="14440" y="62690"/>
                </a:lnTo>
                <a:lnTo>
                  <a:pt x="14560" y="62530"/>
                </a:lnTo>
                <a:lnTo>
                  <a:pt x="14630" y="62220"/>
                </a:lnTo>
                <a:lnTo>
                  <a:pt x="14610" y="61910"/>
                </a:lnTo>
                <a:lnTo>
                  <a:pt x="14560" y="61880"/>
                </a:lnTo>
                <a:lnTo>
                  <a:pt x="14360" y="61690"/>
                </a:lnTo>
                <a:lnTo>
                  <a:pt x="14270" y="61580"/>
                </a:lnTo>
                <a:lnTo>
                  <a:pt x="14270" y="61440"/>
                </a:lnTo>
                <a:lnTo>
                  <a:pt x="14280" y="61270"/>
                </a:lnTo>
                <a:lnTo>
                  <a:pt x="14270" y="61140"/>
                </a:lnTo>
                <a:lnTo>
                  <a:pt x="14100" y="60770"/>
                </a:lnTo>
                <a:lnTo>
                  <a:pt x="14110" y="60640"/>
                </a:lnTo>
                <a:lnTo>
                  <a:pt x="14270" y="60500"/>
                </a:lnTo>
                <a:lnTo>
                  <a:pt x="14530" y="60430"/>
                </a:lnTo>
                <a:lnTo>
                  <a:pt x="14750" y="60490"/>
                </a:lnTo>
                <a:lnTo>
                  <a:pt x="14980" y="60570"/>
                </a:lnTo>
                <a:lnTo>
                  <a:pt x="15250" y="60610"/>
                </a:lnTo>
                <a:lnTo>
                  <a:pt x="15600" y="60520"/>
                </a:lnTo>
                <a:lnTo>
                  <a:pt x="15670" y="60360"/>
                </a:lnTo>
                <a:lnTo>
                  <a:pt x="15630" y="60140"/>
                </a:lnTo>
                <a:lnTo>
                  <a:pt x="15690" y="59850"/>
                </a:lnTo>
                <a:lnTo>
                  <a:pt x="15840" y="59700"/>
                </a:lnTo>
                <a:lnTo>
                  <a:pt x="16310" y="59580"/>
                </a:lnTo>
                <a:lnTo>
                  <a:pt x="16550" y="59480"/>
                </a:lnTo>
                <a:lnTo>
                  <a:pt x="16770" y="59270"/>
                </a:lnTo>
                <a:lnTo>
                  <a:pt x="16930" y="59060"/>
                </a:lnTo>
                <a:lnTo>
                  <a:pt x="17120" y="58900"/>
                </a:lnTo>
                <a:lnTo>
                  <a:pt x="17400" y="58810"/>
                </a:lnTo>
                <a:lnTo>
                  <a:pt x="17680" y="58860"/>
                </a:lnTo>
                <a:lnTo>
                  <a:pt x="18120" y="59120"/>
                </a:lnTo>
                <a:lnTo>
                  <a:pt x="18360" y="59210"/>
                </a:lnTo>
                <a:lnTo>
                  <a:pt x="18550" y="59200"/>
                </a:lnTo>
                <a:lnTo>
                  <a:pt x="18880" y="59110"/>
                </a:lnTo>
                <a:lnTo>
                  <a:pt x="19070" y="59080"/>
                </a:lnTo>
                <a:lnTo>
                  <a:pt x="19240" y="59120"/>
                </a:lnTo>
                <a:lnTo>
                  <a:pt x="19470" y="59300"/>
                </a:lnTo>
                <a:lnTo>
                  <a:pt x="19940" y="59410"/>
                </a:lnTo>
                <a:lnTo>
                  <a:pt x="20540" y="59660"/>
                </a:lnTo>
                <a:lnTo>
                  <a:pt x="20850" y="59590"/>
                </a:lnTo>
                <a:lnTo>
                  <a:pt x="20960" y="59450"/>
                </a:lnTo>
                <a:lnTo>
                  <a:pt x="21120" y="59040"/>
                </a:lnTo>
                <a:lnTo>
                  <a:pt x="21230" y="58950"/>
                </a:lnTo>
                <a:lnTo>
                  <a:pt x="21750" y="58810"/>
                </a:lnTo>
                <a:lnTo>
                  <a:pt x="21870" y="58760"/>
                </a:lnTo>
                <a:lnTo>
                  <a:pt x="22170" y="58540"/>
                </a:lnTo>
                <a:lnTo>
                  <a:pt x="22510" y="58470"/>
                </a:lnTo>
                <a:lnTo>
                  <a:pt x="22860" y="58520"/>
                </a:lnTo>
                <a:lnTo>
                  <a:pt x="23550" y="58890"/>
                </a:lnTo>
                <a:lnTo>
                  <a:pt x="23690" y="59000"/>
                </a:lnTo>
                <a:lnTo>
                  <a:pt x="23750" y="59150"/>
                </a:lnTo>
                <a:lnTo>
                  <a:pt x="23750" y="59360"/>
                </a:lnTo>
                <a:lnTo>
                  <a:pt x="23770" y="59590"/>
                </a:lnTo>
                <a:lnTo>
                  <a:pt x="23850" y="59770"/>
                </a:lnTo>
                <a:lnTo>
                  <a:pt x="24020" y="59850"/>
                </a:lnTo>
                <a:lnTo>
                  <a:pt x="24210" y="59800"/>
                </a:lnTo>
                <a:lnTo>
                  <a:pt x="24530" y="59560"/>
                </a:lnTo>
                <a:lnTo>
                  <a:pt x="24720" y="59480"/>
                </a:lnTo>
                <a:lnTo>
                  <a:pt x="24890" y="59460"/>
                </a:lnTo>
                <a:lnTo>
                  <a:pt x="25050" y="59490"/>
                </a:lnTo>
                <a:lnTo>
                  <a:pt x="25690" y="59710"/>
                </a:lnTo>
                <a:lnTo>
                  <a:pt x="25970" y="59860"/>
                </a:lnTo>
                <a:lnTo>
                  <a:pt x="26160" y="60080"/>
                </a:lnTo>
                <a:lnTo>
                  <a:pt x="26330" y="60820"/>
                </a:lnTo>
                <a:lnTo>
                  <a:pt x="26570" y="60750"/>
                </a:lnTo>
                <a:lnTo>
                  <a:pt x="26830" y="60480"/>
                </a:lnTo>
                <a:lnTo>
                  <a:pt x="26990" y="60230"/>
                </a:lnTo>
                <a:lnTo>
                  <a:pt x="27080" y="60730"/>
                </a:lnTo>
                <a:lnTo>
                  <a:pt x="27170" y="60930"/>
                </a:lnTo>
                <a:lnTo>
                  <a:pt x="27350" y="61010"/>
                </a:lnTo>
                <a:lnTo>
                  <a:pt x="27530" y="60980"/>
                </a:lnTo>
                <a:lnTo>
                  <a:pt x="28230" y="60670"/>
                </a:lnTo>
                <a:lnTo>
                  <a:pt x="28620" y="60430"/>
                </a:lnTo>
                <a:lnTo>
                  <a:pt x="28760" y="60370"/>
                </a:lnTo>
                <a:lnTo>
                  <a:pt x="28550" y="60960"/>
                </a:lnTo>
                <a:lnTo>
                  <a:pt x="28450" y="61140"/>
                </a:lnTo>
                <a:lnTo>
                  <a:pt x="27320" y="62570"/>
                </a:lnTo>
                <a:lnTo>
                  <a:pt x="27120" y="62750"/>
                </a:lnTo>
                <a:lnTo>
                  <a:pt x="25470" y="64730"/>
                </a:lnTo>
                <a:lnTo>
                  <a:pt x="25300" y="65030"/>
                </a:lnTo>
                <a:lnTo>
                  <a:pt x="25290" y="65200"/>
                </a:lnTo>
                <a:lnTo>
                  <a:pt x="25310" y="65320"/>
                </a:lnTo>
                <a:lnTo>
                  <a:pt x="25350" y="65420"/>
                </a:lnTo>
                <a:lnTo>
                  <a:pt x="25390" y="65500"/>
                </a:lnTo>
                <a:lnTo>
                  <a:pt x="25450" y="65570"/>
                </a:lnTo>
                <a:lnTo>
                  <a:pt x="25860" y="65840"/>
                </a:lnTo>
                <a:lnTo>
                  <a:pt x="25930" y="65900"/>
                </a:lnTo>
                <a:lnTo>
                  <a:pt x="25990" y="65970"/>
                </a:lnTo>
                <a:lnTo>
                  <a:pt x="26040" y="66050"/>
                </a:lnTo>
                <a:lnTo>
                  <a:pt x="26070" y="66140"/>
                </a:lnTo>
                <a:lnTo>
                  <a:pt x="26250" y="66940"/>
                </a:lnTo>
                <a:lnTo>
                  <a:pt x="26280" y="67040"/>
                </a:lnTo>
                <a:lnTo>
                  <a:pt x="26320" y="67120"/>
                </a:lnTo>
                <a:lnTo>
                  <a:pt x="26580" y="67450"/>
                </a:lnTo>
                <a:lnTo>
                  <a:pt x="26580" y="67460"/>
                </a:lnTo>
                <a:lnTo>
                  <a:pt x="26590" y="67460"/>
                </a:lnTo>
                <a:lnTo>
                  <a:pt x="26600" y="67510"/>
                </a:lnTo>
                <a:lnTo>
                  <a:pt x="26640" y="67760"/>
                </a:lnTo>
                <a:lnTo>
                  <a:pt x="26650" y="67980"/>
                </a:lnTo>
                <a:lnTo>
                  <a:pt x="26670" y="68120"/>
                </a:lnTo>
                <a:lnTo>
                  <a:pt x="26700" y="68240"/>
                </a:lnTo>
                <a:lnTo>
                  <a:pt x="26750" y="68320"/>
                </a:lnTo>
                <a:lnTo>
                  <a:pt x="26810" y="68390"/>
                </a:lnTo>
                <a:lnTo>
                  <a:pt x="26880" y="68450"/>
                </a:lnTo>
                <a:lnTo>
                  <a:pt x="27200" y="68900"/>
                </a:lnTo>
                <a:lnTo>
                  <a:pt x="27340" y="69020"/>
                </a:lnTo>
                <a:lnTo>
                  <a:pt x="27490" y="69130"/>
                </a:lnTo>
                <a:lnTo>
                  <a:pt x="27590" y="69170"/>
                </a:lnTo>
                <a:lnTo>
                  <a:pt x="28020" y="69280"/>
                </a:lnTo>
                <a:lnTo>
                  <a:pt x="28110" y="69340"/>
                </a:lnTo>
                <a:lnTo>
                  <a:pt x="28190" y="69410"/>
                </a:lnTo>
                <a:lnTo>
                  <a:pt x="28240" y="69530"/>
                </a:lnTo>
                <a:lnTo>
                  <a:pt x="28240" y="69650"/>
                </a:lnTo>
                <a:lnTo>
                  <a:pt x="28210" y="69750"/>
                </a:lnTo>
                <a:lnTo>
                  <a:pt x="28180" y="69840"/>
                </a:lnTo>
                <a:lnTo>
                  <a:pt x="28140" y="69920"/>
                </a:lnTo>
                <a:lnTo>
                  <a:pt x="28100" y="70020"/>
                </a:lnTo>
                <a:lnTo>
                  <a:pt x="28070" y="70130"/>
                </a:lnTo>
                <a:lnTo>
                  <a:pt x="27840" y="71980"/>
                </a:lnTo>
                <a:lnTo>
                  <a:pt x="27830" y="72220"/>
                </a:lnTo>
                <a:lnTo>
                  <a:pt x="27850" y="72280"/>
                </a:lnTo>
                <a:lnTo>
                  <a:pt x="27870" y="72350"/>
                </a:lnTo>
                <a:lnTo>
                  <a:pt x="28530" y="73480"/>
                </a:lnTo>
                <a:lnTo>
                  <a:pt x="28720" y="73930"/>
                </a:lnTo>
                <a:lnTo>
                  <a:pt x="28740" y="74030"/>
                </a:lnTo>
                <a:lnTo>
                  <a:pt x="28790" y="74310"/>
                </a:lnTo>
                <a:lnTo>
                  <a:pt x="28850" y="74530"/>
                </a:lnTo>
                <a:lnTo>
                  <a:pt x="28890" y="74640"/>
                </a:lnTo>
                <a:lnTo>
                  <a:pt x="28930" y="74770"/>
                </a:lnTo>
                <a:lnTo>
                  <a:pt x="29000" y="75250"/>
                </a:lnTo>
                <a:lnTo>
                  <a:pt x="29060" y="75440"/>
                </a:lnTo>
                <a:lnTo>
                  <a:pt x="29090" y="75530"/>
                </a:lnTo>
                <a:lnTo>
                  <a:pt x="29140" y="75610"/>
                </a:lnTo>
                <a:lnTo>
                  <a:pt x="29410" y="75990"/>
                </a:lnTo>
                <a:lnTo>
                  <a:pt x="29540" y="7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Río Neg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040" y="48580"/>
                </a:moveTo>
                <a:lnTo>
                  <a:pt x="12050" y="48580"/>
                </a:lnTo>
                <a:lnTo>
                  <a:pt x="12510" y="48490"/>
                </a:lnTo>
                <a:lnTo>
                  <a:pt x="13310" y="48440"/>
                </a:lnTo>
                <a:lnTo>
                  <a:pt x="13440" y="48470"/>
                </a:lnTo>
                <a:lnTo>
                  <a:pt x="13620" y="48540"/>
                </a:lnTo>
                <a:lnTo>
                  <a:pt x="13720" y="48610"/>
                </a:lnTo>
                <a:lnTo>
                  <a:pt x="13790" y="48670"/>
                </a:lnTo>
                <a:lnTo>
                  <a:pt x="13840" y="48730"/>
                </a:lnTo>
                <a:lnTo>
                  <a:pt x="14270" y="49240"/>
                </a:lnTo>
                <a:lnTo>
                  <a:pt x="14340" y="49300"/>
                </a:lnTo>
                <a:lnTo>
                  <a:pt x="14410" y="49350"/>
                </a:lnTo>
                <a:lnTo>
                  <a:pt x="14760" y="49540"/>
                </a:lnTo>
                <a:lnTo>
                  <a:pt x="14820" y="49600"/>
                </a:lnTo>
                <a:lnTo>
                  <a:pt x="14880" y="49680"/>
                </a:lnTo>
                <a:lnTo>
                  <a:pt x="14960" y="49840"/>
                </a:lnTo>
                <a:lnTo>
                  <a:pt x="15060" y="50160"/>
                </a:lnTo>
                <a:lnTo>
                  <a:pt x="15080" y="50200"/>
                </a:lnTo>
                <a:lnTo>
                  <a:pt x="15120" y="50260"/>
                </a:lnTo>
                <a:lnTo>
                  <a:pt x="15240" y="50310"/>
                </a:lnTo>
                <a:lnTo>
                  <a:pt x="15430" y="50360"/>
                </a:lnTo>
                <a:lnTo>
                  <a:pt x="15810" y="50400"/>
                </a:lnTo>
                <a:lnTo>
                  <a:pt x="16130" y="50490"/>
                </a:lnTo>
                <a:lnTo>
                  <a:pt x="16290" y="50600"/>
                </a:lnTo>
                <a:lnTo>
                  <a:pt x="16480" y="50640"/>
                </a:lnTo>
                <a:lnTo>
                  <a:pt x="17860" y="50780"/>
                </a:lnTo>
                <a:lnTo>
                  <a:pt x="17940" y="50830"/>
                </a:lnTo>
                <a:lnTo>
                  <a:pt x="18060" y="50860"/>
                </a:lnTo>
                <a:lnTo>
                  <a:pt x="18200" y="50840"/>
                </a:lnTo>
                <a:lnTo>
                  <a:pt x="18430" y="50730"/>
                </a:lnTo>
                <a:lnTo>
                  <a:pt x="18550" y="50630"/>
                </a:lnTo>
                <a:lnTo>
                  <a:pt x="18620" y="50530"/>
                </a:lnTo>
                <a:lnTo>
                  <a:pt x="18680" y="50150"/>
                </a:lnTo>
                <a:lnTo>
                  <a:pt x="18700" y="50040"/>
                </a:lnTo>
                <a:lnTo>
                  <a:pt x="18740" y="49950"/>
                </a:lnTo>
                <a:lnTo>
                  <a:pt x="18790" y="49870"/>
                </a:lnTo>
                <a:lnTo>
                  <a:pt x="18860" y="49810"/>
                </a:lnTo>
                <a:lnTo>
                  <a:pt x="21590" y="49400"/>
                </a:lnTo>
                <a:lnTo>
                  <a:pt x="21750" y="49290"/>
                </a:lnTo>
                <a:lnTo>
                  <a:pt x="21810" y="49230"/>
                </a:lnTo>
                <a:lnTo>
                  <a:pt x="21920" y="49080"/>
                </a:lnTo>
                <a:lnTo>
                  <a:pt x="21970" y="48990"/>
                </a:lnTo>
                <a:lnTo>
                  <a:pt x="22070" y="48720"/>
                </a:lnTo>
                <a:lnTo>
                  <a:pt x="22080" y="48710"/>
                </a:lnTo>
                <a:lnTo>
                  <a:pt x="22090" y="48670"/>
                </a:lnTo>
                <a:lnTo>
                  <a:pt x="22170" y="48520"/>
                </a:lnTo>
                <a:lnTo>
                  <a:pt x="22230" y="48450"/>
                </a:lnTo>
                <a:lnTo>
                  <a:pt x="22300" y="48400"/>
                </a:lnTo>
                <a:lnTo>
                  <a:pt x="22390" y="48360"/>
                </a:lnTo>
                <a:lnTo>
                  <a:pt x="22760" y="48240"/>
                </a:lnTo>
                <a:lnTo>
                  <a:pt x="22830" y="48200"/>
                </a:lnTo>
                <a:lnTo>
                  <a:pt x="22980" y="48060"/>
                </a:lnTo>
                <a:lnTo>
                  <a:pt x="23030" y="47990"/>
                </a:lnTo>
                <a:lnTo>
                  <a:pt x="23150" y="47860"/>
                </a:lnTo>
                <a:lnTo>
                  <a:pt x="23290" y="47750"/>
                </a:lnTo>
                <a:lnTo>
                  <a:pt x="23370" y="47710"/>
                </a:lnTo>
                <a:lnTo>
                  <a:pt x="23530" y="47690"/>
                </a:lnTo>
                <a:lnTo>
                  <a:pt x="23740" y="47700"/>
                </a:lnTo>
                <a:lnTo>
                  <a:pt x="24300" y="47800"/>
                </a:lnTo>
                <a:lnTo>
                  <a:pt x="24450" y="47810"/>
                </a:lnTo>
                <a:lnTo>
                  <a:pt x="24860" y="47740"/>
                </a:lnTo>
                <a:lnTo>
                  <a:pt x="25130" y="47640"/>
                </a:lnTo>
                <a:lnTo>
                  <a:pt x="25370" y="47500"/>
                </a:lnTo>
                <a:lnTo>
                  <a:pt x="25480" y="47480"/>
                </a:lnTo>
                <a:lnTo>
                  <a:pt x="25620" y="47490"/>
                </a:lnTo>
                <a:lnTo>
                  <a:pt x="25960" y="47650"/>
                </a:lnTo>
                <a:lnTo>
                  <a:pt x="26100" y="47690"/>
                </a:lnTo>
                <a:lnTo>
                  <a:pt x="26260" y="47710"/>
                </a:lnTo>
                <a:lnTo>
                  <a:pt x="26540" y="47660"/>
                </a:lnTo>
                <a:lnTo>
                  <a:pt x="26700" y="47620"/>
                </a:lnTo>
                <a:lnTo>
                  <a:pt x="26810" y="47570"/>
                </a:lnTo>
                <a:lnTo>
                  <a:pt x="27840" y="46820"/>
                </a:lnTo>
                <a:lnTo>
                  <a:pt x="28010" y="46740"/>
                </a:lnTo>
                <a:lnTo>
                  <a:pt x="28160" y="46700"/>
                </a:lnTo>
                <a:lnTo>
                  <a:pt x="29150" y="46690"/>
                </a:lnTo>
                <a:lnTo>
                  <a:pt x="29360" y="46650"/>
                </a:lnTo>
                <a:lnTo>
                  <a:pt x="29440" y="46620"/>
                </a:lnTo>
                <a:lnTo>
                  <a:pt x="29600" y="46530"/>
                </a:lnTo>
                <a:lnTo>
                  <a:pt x="29900" y="46300"/>
                </a:lnTo>
                <a:lnTo>
                  <a:pt x="30060" y="46220"/>
                </a:lnTo>
                <a:lnTo>
                  <a:pt x="30140" y="46190"/>
                </a:lnTo>
                <a:lnTo>
                  <a:pt x="30310" y="46200"/>
                </a:lnTo>
                <a:lnTo>
                  <a:pt x="30540" y="46260"/>
                </a:lnTo>
                <a:lnTo>
                  <a:pt x="31400" y="46660"/>
                </a:lnTo>
                <a:lnTo>
                  <a:pt x="31900" y="46960"/>
                </a:lnTo>
                <a:lnTo>
                  <a:pt x="32280" y="47060"/>
                </a:lnTo>
                <a:lnTo>
                  <a:pt x="32630" y="47080"/>
                </a:lnTo>
                <a:lnTo>
                  <a:pt x="32970" y="47060"/>
                </a:lnTo>
                <a:lnTo>
                  <a:pt x="33360" y="46960"/>
                </a:lnTo>
                <a:lnTo>
                  <a:pt x="33530" y="46980"/>
                </a:lnTo>
                <a:lnTo>
                  <a:pt x="34140" y="47090"/>
                </a:lnTo>
                <a:lnTo>
                  <a:pt x="34350" y="47110"/>
                </a:lnTo>
                <a:lnTo>
                  <a:pt x="34500" y="47100"/>
                </a:lnTo>
                <a:lnTo>
                  <a:pt x="34690" y="47050"/>
                </a:lnTo>
                <a:lnTo>
                  <a:pt x="34800" y="47040"/>
                </a:lnTo>
                <a:lnTo>
                  <a:pt x="35080" y="47080"/>
                </a:lnTo>
                <a:lnTo>
                  <a:pt x="35940" y="47350"/>
                </a:lnTo>
                <a:lnTo>
                  <a:pt x="36100" y="47450"/>
                </a:lnTo>
                <a:lnTo>
                  <a:pt x="36970" y="48180"/>
                </a:lnTo>
                <a:lnTo>
                  <a:pt x="37180" y="48320"/>
                </a:lnTo>
                <a:lnTo>
                  <a:pt x="37680" y="48590"/>
                </a:lnTo>
                <a:lnTo>
                  <a:pt x="37610" y="49440"/>
                </a:lnTo>
                <a:lnTo>
                  <a:pt x="37110" y="51520"/>
                </a:lnTo>
                <a:lnTo>
                  <a:pt x="37050" y="51790"/>
                </a:lnTo>
                <a:lnTo>
                  <a:pt x="36740" y="52160"/>
                </a:lnTo>
                <a:lnTo>
                  <a:pt x="36580" y="52440"/>
                </a:lnTo>
                <a:lnTo>
                  <a:pt x="36520" y="52790"/>
                </a:lnTo>
                <a:lnTo>
                  <a:pt x="36520" y="53020"/>
                </a:lnTo>
                <a:lnTo>
                  <a:pt x="36560" y="53390"/>
                </a:lnTo>
                <a:lnTo>
                  <a:pt x="36400" y="54020"/>
                </a:lnTo>
                <a:lnTo>
                  <a:pt x="36130" y="54580"/>
                </a:lnTo>
                <a:lnTo>
                  <a:pt x="35990" y="55130"/>
                </a:lnTo>
                <a:lnTo>
                  <a:pt x="35690" y="55040"/>
                </a:lnTo>
                <a:lnTo>
                  <a:pt x="35410" y="55130"/>
                </a:lnTo>
                <a:lnTo>
                  <a:pt x="35230" y="55360"/>
                </a:lnTo>
                <a:lnTo>
                  <a:pt x="34920" y="55500"/>
                </a:lnTo>
                <a:lnTo>
                  <a:pt x="34460" y="55520"/>
                </a:lnTo>
                <a:lnTo>
                  <a:pt x="34180" y="55640"/>
                </a:lnTo>
                <a:lnTo>
                  <a:pt x="33970" y="55840"/>
                </a:lnTo>
                <a:lnTo>
                  <a:pt x="33830" y="55990"/>
                </a:lnTo>
                <a:lnTo>
                  <a:pt x="33650" y="56400"/>
                </a:lnTo>
                <a:lnTo>
                  <a:pt x="33660" y="56520"/>
                </a:lnTo>
                <a:lnTo>
                  <a:pt x="33660" y="56820"/>
                </a:lnTo>
                <a:lnTo>
                  <a:pt x="33460" y="56890"/>
                </a:lnTo>
                <a:lnTo>
                  <a:pt x="33170" y="56830"/>
                </a:lnTo>
                <a:lnTo>
                  <a:pt x="32900" y="56910"/>
                </a:lnTo>
                <a:lnTo>
                  <a:pt x="32810" y="57080"/>
                </a:lnTo>
                <a:lnTo>
                  <a:pt x="32820" y="57270"/>
                </a:lnTo>
                <a:lnTo>
                  <a:pt x="32900" y="57620"/>
                </a:lnTo>
                <a:lnTo>
                  <a:pt x="32830" y="57830"/>
                </a:lnTo>
                <a:lnTo>
                  <a:pt x="32680" y="57780"/>
                </a:lnTo>
                <a:lnTo>
                  <a:pt x="32420" y="57550"/>
                </a:lnTo>
                <a:lnTo>
                  <a:pt x="32330" y="57500"/>
                </a:lnTo>
                <a:lnTo>
                  <a:pt x="32230" y="57390"/>
                </a:lnTo>
                <a:lnTo>
                  <a:pt x="32090" y="57300"/>
                </a:lnTo>
                <a:lnTo>
                  <a:pt x="31930" y="57290"/>
                </a:lnTo>
                <a:lnTo>
                  <a:pt x="31750" y="57420"/>
                </a:lnTo>
                <a:lnTo>
                  <a:pt x="31750" y="57580"/>
                </a:lnTo>
                <a:lnTo>
                  <a:pt x="31810" y="57730"/>
                </a:lnTo>
                <a:lnTo>
                  <a:pt x="31820" y="57810"/>
                </a:lnTo>
                <a:lnTo>
                  <a:pt x="31600" y="57860"/>
                </a:lnTo>
                <a:lnTo>
                  <a:pt x="31260" y="57880"/>
                </a:lnTo>
                <a:lnTo>
                  <a:pt x="30990" y="57950"/>
                </a:lnTo>
                <a:lnTo>
                  <a:pt x="31020" y="58130"/>
                </a:lnTo>
                <a:lnTo>
                  <a:pt x="31250" y="58410"/>
                </a:lnTo>
                <a:lnTo>
                  <a:pt x="31240" y="58540"/>
                </a:lnTo>
                <a:lnTo>
                  <a:pt x="31050" y="58580"/>
                </a:lnTo>
                <a:lnTo>
                  <a:pt x="30690" y="58580"/>
                </a:lnTo>
                <a:lnTo>
                  <a:pt x="30390" y="58520"/>
                </a:lnTo>
                <a:lnTo>
                  <a:pt x="29740" y="58250"/>
                </a:lnTo>
                <a:lnTo>
                  <a:pt x="29450" y="58190"/>
                </a:lnTo>
                <a:lnTo>
                  <a:pt x="29180" y="58260"/>
                </a:lnTo>
                <a:lnTo>
                  <a:pt x="28900" y="58440"/>
                </a:lnTo>
                <a:lnTo>
                  <a:pt x="28640" y="58660"/>
                </a:lnTo>
                <a:lnTo>
                  <a:pt x="28430" y="58880"/>
                </a:lnTo>
                <a:lnTo>
                  <a:pt x="28310" y="58960"/>
                </a:lnTo>
                <a:lnTo>
                  <a:pt x="28030" y="59000"/>
                </a:lnTo>
                <a:lnTo>
                  <a:pt x="27950" y="59080"/>
                </a:lnTo>
                <a:lnTo>
                  <a:pt x="27950" y="59290"/>
                </a:lnTo>
                <a:lnTo>
                  <a:pt x="28060" y="59400"/>
                </a:lnTo>
                <a:lnTo>
                  <a:pt x="28220" y="59410"/>
                </a:lnTo>
                <a:lnTo>
                  <a:pt x="28370" y="59340"/>
                </a:lnTo>
                <a:lnTo>
                  <a:pt x="28710" y="59480"/>
                </a:lnTo>
                <a:lnTo>
                  <a:pt x="28680" y="59700"/>
                </a:lnTo>
                <a:lnTo>
                  <a:pt x="28760" y="60260"/>
                </a:lnTo>
                <a:lnTo>
                  <a:pt x="28760" y="60370"/>
                </a:lnTo>
                <a:lnTo>
                  <a:pt x="28620" y="60430"/>
                </a:lnTo>
                <a:lnTo>
                  <a:pt x="28230" y="60670"/>
                </a:lnTo>
                <a:lnTo>
                  <a:pt x="27530" y="60980"/>
                </a:lnTo>
                <a:lnTo>
                  <a:pt x="27350" y="61010"/>
                </a:lnTo>
                <a:lnTo>
                  <a:pt x="27170" y="60930"/>
                </a:lnTo>
                <a:lnTo>
                  <a:pt x="27080" y="60730"/>
                </a:lnTo>
                <a:lnTo>
                  <a:pt x="26990" y="60230"/>
                </a:lnTo>
                <a:lnTo>
                  <a:pt x="26830" y="60480"/>
                </a:lnTo>
                <a:lnTo>
                  <a:pt x="26570" y="60750"/>
                </a:lnTo>
                <a:lnTo>
                  <a:pt x="26330" y="60820"/>
                </a:lnTo>
                <a:lnTo>
                  <a:pt x="26160" y="60080"/>
                </a:lnTo>
                <a:lnTo>
                  <a:pt x="25970" y="59860"/>
                </a:lnTo>
                <a:lnTo>
                  <a:pt x="25690" y="59710"/>
                </a:lnTo>
                <a:lnTo>
                  <a:pt x="25050" y="59490"/>
                </a:lnTo>
                <a:lnTo>
                  <a:pt x="24890" y="59460"/>
                </a:lnTo>
                <a:lnTo>
                  <a:pt x="24720" y="59480"/>
                </a:lnTo>
                <a:lnTo>
                  <a:pt x="24530" y="59560"/>
                </a:lnTo>
                <a:lnTo>
                  <a:pt x="24210" y="59800"/>
                </a:lnTo>
                <a:lnTo>
                  <a:pt x="24020" y="59850"/>
                </a:lnTo>
                <a:lnTo>
                  <a:pt x="23850" y="59770"/>
                </a:lnTo>
                <a:lnTo>
                  <a:pt x="23770" y="59590"/>
                </a:lnTo>
                <a:lnTo>
                  <a:pt x="23750" y="59360"/>
                </a:lnTo>
                <a:lnTo>
                  <a:pt x="23750" y="59150"/>
                </a:lnTo>
                <a:lnTo>
                  <a:pt x="23690" y="59000"/>
                </a:lnTo>
                <a:lnTo>
                  <a:pt x="23550" y="58890"/>
                </a:lnTo>
                <a:lnTo>
                  <a:pt x="22860" y="58520"/>
                </a:lnTo>
                <a:lnTo>
                  <a:pt x="22510" y="58470"/>
                </a:lnTo>
                <a:lnTo>
                  <a:pt x="22170" y="58540"/>
                </a:lnTo>
                <a:lnTo>
                  <a:pt x="21870" y="58760"/>
                </a:lnTo>
                <a:lnTo>
                  <a:pt x="21750" y="58810"/>
                </a:lnTo>
                <a:lnTo>
                  <a:pt x="21230" y="58950"/>
                </a:lnTo>
                <a:lnTo>
                  <a:pt x="21120" y="59040"/>
                </a:lnTo>
                <a:lnTo>
                  <a:pt x="20960" y="59450"/>
                </a:lnTo>
                <a:lnTo>
                  <a:pt x="20850" y="59590"/>
                </a:lnTo>
                <a:lnTo>
                  <a:pt x="20540" y="59660"/>
                </a:lnTo>
                <a:lnTo>
                  <a:pt x="19940" y="59410"/>
                </a:lnTo>
                <a:lnTo>
                  <a:pt x="19470" y="59300"/>
                </a:lnTo>
                <a:lnTo>
                  <a:pt x="19240" y="59120"/>
                </a:lnTo>
                <a:lnTo>
                  <a:pt x="19070" y="59080"/>
                </a:lnTo>
                <a:lnTo>
                  <a:pt x="18880" y="59110"/>
                </a:lnTo>
                <a:lnTo>
                  <a:pt x="18550" y="59200"/>
                </a:lnTo>
                <a:lnTo>
                  <a:pt x="18360" y="59210"/>
                </a:lnTo>
                <a:lnTo>
                  <a:pt x="18120" y="59120"/>
                </a:lnTo>
                <a:lnTo>
                  <a:pt x="17680" y="58860"/>
                </a:lnTo>
                <a:lnTo>
                  <a:pt x="17400" y="58810"/>
                </a:lnTo>
                <a:lnTo>
                  <a:pt x="17120" y="58900"/>
                </a:lnTo>
                <a:lnTo>
                  <a:pt x="16930" y="59060"/>
                </a:lnTo>
                <a:lnTo>
                  <a:pt x="16770" y="59270"/>
                </a:lnTo>
                <a:lnTo>
                  <a:pt x="16550" y="59480"/>
                </a:lnTo>
                <a:lnTo>
                  <a:pt x="16310" y="59580"/>
                </a:lnTo>
                <a:lnTo>
                  <a:pt x="15840" y="59700"/>
                </a:lnTo>
                <a:lnTo>
                  <a:pt x="15690" y="59850"/>
                </a:lnTo>
                <a:lnTo>
                  <a:pt x="15630" y="60140"/>
                </a:lnTo>
                <a:lnTo>
                  <a:pt x="15670" y="60360"/>
                </a:lnTo>
                <a:lnTo>
                  <a:pt x="15600" y="60520"/>
                </a:lnTo>
                <a:lnTo>
                  <a:pt x="15250" y="60610"/>
                </a:lnTo>
                <a:lnTo>
                  <a:pt x="14980" y="60570"/>
                </a:lnTo>
                <a:lnTo>
                  <a:pt x="14750" y="60490"/>
                </a:lnTo>
                <a:lnTo>
                  <a:pt x="14530" y="60430"/>
                </a:lnTo>
                <a:lnTo>
                  <a:pt x="14270" y="60500"/>
                </a:lnTo>
                <a:lnTo>
                  <a:pt x="14110" y="60640"/>
                </a:lnTo>
                <a:lnTo>
                  <a:pt x="14100" y="60770"/>
                </a:lnTo>
                <a:lnTo>
                  <a:pt x="14270" y="61140"/>
                </a:lnTo>
                <a:lnTo>
                  <a:pt x="14280" y="61270"/>
                </a:lnTo>
                <a:lnTo>
                  <a:pt x="14270" y="61440"/>
                </a:lnTo>
                <a:lnTo>
                  <a:pt x="14270" y="61580"/>
                </a:lnTo>
                <a:lnTo>
                  <a:pt x="14360" y="61690"/>
                </a:lnTo>
                <a:lnTo>
                  <a:pt x="14560" y="61880"/>
                </a:lnTo>
                <a:lnTo>
                  <a:pt x="14610" y="61910"/>
                </a:lnTo>
                <a:lnTo>
                  <a:pt x="14630" y="62220"/>
                </a:lnTo>
                <a:lnTo>
                  <a:pt x="14560" y="62530"/>
                </a:lnTo>
                <a:lnTo>
                  <a:pt x="14440" y="62690"/>
                </a:lnTo>
                <a:lnTo>
                  <a:pt x="14270" y="62550"/>
                </a:lnTo>
                <a:lnTo>
                  <a:pt x="14190" y="62540"/>
                </a:lnTo>
                <a:lnTo>
                  <a:pt x="13920" y="62280"/>
                </a:lnTo>
                <a:lnTo>
                  <a:pt x="13740" y="62170"/>
                </a:lnTo>
                <a:lnTo>
                  <a:pt x="13210" y="62450"/>
                </a:lnTo>
                <a:lnTo>
                  <a:pt x="13040" y="62620"/>
                </a:lnTo>
                <a:lnTo>
                  <a:pt x="12990" y="62810"/>
                </a:lnTo>
                <a:lnTo>
                  <a:pt x="12990" y="63520"/>
                </a:lnTo>
                <a:lnTo>
                  <a:pt x="12920" y="63840"/>
                </a:lnTo>
                <a:lnTo>
                  <a:pt x="12740" y="63920"/>
                </a:lnTo>
                <a:lnTo>
                  <a:pt x="12290" y="63850"/>
                </a:lnTo>
                <a:lnTo>
                  <a:pt x="11540" y="63850"/>
                </a:lnTo>
                <a:lnTo>
                  <a:pt x="11250" y="64030"/>
                </a:lnTo>
                <a:lnTo>
                  <a:pt x="10400" y="65140"/>
                </a:lnTo>
                <a:lnTo>
                  <a:pt x="8900" y="66030"/>
                </a:lnTo>
                <a:lnTo>
                  <a:pt x="8900" y="66040"/>
                </a:lnTo>
                <a:lnTo>
                  <a:pt x="8570" y="65760"/>
                </a:lnTo>
                <a:lnTo>
                  <a:pt x="8470" y="65390"/>
                </a:lnTo>
                <a:lnTo>
                  <a:pt x="8570" y="65040"/>
                </a:lnTo>
                <a:lnTo>
                  <a:pt x="8810" y="64740"/>
                </a:lnTo>
                <a:lnTo>
                  <a:pt x="9380" y="64180"/>
                </a:lnTo>
                <a:lnTo>
                  <a:pt x="9540" y="63800"/>
                </a:lnTo>
                <a:lnTo>
                  <a:pt x="9570" y="63370"/>
                </a:lnTo>
                <a:lnTo>
                  <a:pt x="9300" y="61740"/>
                </a:lnTo>
                <a:lnTo>
                  <a:pt x="9290" y="60950"/>
                </a:lnTo>
                <a:lnTo>
                  <a:pt x="9530" y="60350"/>
                </a:lnTo>
                <a:lnTo>
                  <a:pt x="10180" y="60110"/>
                </a:lnTo>
                <a:lnTo>
                  <a:pt x="11640" y="60190"/>
                </a:lnTo>
                <a:lnTo>
                  <a:pt x="12310" y="60140"/>
                </a:lnTo>
                <a:lnTo>
                  <a:pt x="12890" y="59850"/>
                </a:lnTo>
                <a:lnTo>
                  <a:pt x="13480" y="59300"/>
                </a:lnTo>
                <a:lnTo>
                  <a:pt x="13740" y="58960"/>
                </a:lnTo>
                <a:lnTo>
                  <a:pt x="13840" y="58640"/>
                </a:lnTo>
                <a:lnTo>
                  <a:pt x="13870" y="58210"/>
                </a:lnTo>
                <a:lnTo>
                  <a:pt x="13940" y="57870"/>
                </a:lnTo>
                <a:lnTo>
                  <a:pt x="14170" y="57160"/>
                </a:lnTo>
                <a:lnTo>
                  <a:pt x="14290" y="56410"/>
                </a:lnTo>
                <a:lnTo>
                  <a:pt x="14150" y="55850"/>
                </a:lnTo>
                <a:lnTo>
                  <a:pt x="13840" y="55410"/>
                </a:lnTo>
                <a:lnTo>
                  <a:pt x="13160" y="54690"/>
                </a:lnTo>
                <a:lnTo>
                  <a:pt x="13000" y="54370"/>
                </a:lnTo>
                <a:lnTo>
                  <a:pt x="12910" y="54030"/>
                </a:lnTo>
                <a:lnTo>
                  <a:pt x="12890" y="53640"/>
                </a:lnTo>
                <a:lnTo>
                  <a:pt x="12920" y="52800"/>
                </a:lnTo>
                <a:lnTo>
                  <a:pt x="12890" y="52370"/>
                </a:lnTo>
                <a:lnTo>
                  <a:pt x="12770" y="52050"/>
                </a:lnTo>
                <a:lnTo>
                  <a:pt x="12890" y="51910"/>
                </a:lnTo>
                <a:lnTo>
                  <a:pt x="12750" y="51430"/>
                </a:lnTo>
                <a:lnTo>
                  <a:pt x="12580" y="50130"/>
                </a:lnTo>
                <a:lnTo>
                  <a:pt x="12400" y="49860"/>
                </a:lnTo>
                <a:lnTo>
                  <a:pt x="12270" y="49570"/>
                </a:lnTo>
                <a:lnTo>
                  <a:pt x="12040" y="4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Tacuarembó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680" y="48590"/>
                </a:moveTo>
                <a:lnTo>
                  <a:pt x="38520" y="46060"/>
                </a:lnTo>
                <a:lnTo>
                  <a:pt x="38780" y="45650"/>
                </a:lnTo>
                <a:lnTo>
                  <a:pt x="39250" y="45220"/>
                </a:lnTo>
                <a:lnTo>
                  <a:pt x="39830" y="44790"/>
                </a:lnTo>
                <a:lnTo>
                  <a:pt x="40360" y="44300"/>
                </a:lnTo>
                <a:lnTo>
                  <a:pt x="40830" y="43740"/>
                </a:lnTo>
                <a:lnTo>
                  <a:pt x="40950" y="43420"/>
                </a:lnTo>
                <a:lnTo>
                  <a:pt x="41400" y="41350"/>
                </a:lnTo>
                <a:lnTo>
                  <a:pt x="41470" y="41130"/>
                </a:lnTo>
                <a:lnTo>
                  <a:pt x="41650" y="40810"/>
                </a:lnTo>
                <a:lnTo>
                  <a:pt x="41730" y="40620"/>
                </a:lnTo>
                <a:lnTo>
                  <a:pt x="41840" y="40230"/>
                </a:lnTo>
                <a:lnTo>
                  <a:pt x="41910" y="39450"/>
                </a:lnTo>
                <a:lnTo>
                  <a:pt x="41910" y="39440"/>
                </a:lnTo>
                <a:lnTo>
                  <a:pt x="41920" y="39320"/>
                </a:lnTo>
                <a:lnTo>
                  <a:pt x="41910" y="38530"/>
                </a:lnTo>
                <a:lnTo>
                  <a:pt x="41950" y="38340"/>
                </a:lnTo>
                <a:lnTo>
                  <a:pt x="42000" y="38210"/>
                </a:lnTo>
                <a:lnTo>
                  <a:pt x="42070" y="38150"/>
                </a:lnTo>
                <a:lnTo>
                  <a:pt x="42150" y="38110"/>
                </a:lnTo>
                <a:lnTo>
                  <a:pt x="42310" y="38050"/>
                </a:lnTo>
                <a:lnTo>
                  <a:pt x="42450" y="38020"/>
                </a:lnTo>
                <a:lnTo>
                  <a:pt x="42520" y="38000"/>
                </a:lnTo>
                <a:lnTo>
                  <a:pt x="42570" y="37950"/>
                </a:lnTo>
                <a:lnTo>
                  <a:pt x="42610" y="37850"/>
                </a:lnTo>
                <a:lnTo>
                  <a:pt x="42620" y="37720"/>
                </a:lnTo>
                <a:lnTo>
                  <a:pt x="42590" y="37600"/>
                </a:lnTo>
                <a:lnTo>
                  <a:pt x="42530" y="37490"/>
                </a:lnTo>
                <a:lnTo>
                  <a:pt x="42150" y="37020"/>
                </a:lnTo>
                <a:lnTo>
                  <a:pt x="42110" y="36910"/>
                </a:lnTo>
                <a:lnTo>
                  <a:pt x="42070" y="36760"/>
                </a:lnTo>
                <a:lnTo>
                  <a:pt x="42050" y="36330"/>
                </a:lnTo>
                <a:lnTo>
                  <a:pt x="42080" y="35930"/>
                </a:lnTo>
                <a:lnTo>
                  <a:pt x="42070" y="35810"/>
                </a:lnTo>
                <a:lnTo>
                  <a:pt x="42010" y="35620"/>
                </a:lnTo>
                <a:lnTo>
                  <a:pt x="41930" y="35460"/>
                </a:lnTo>
                <a:lnTo>
                  <a:pt x="41420" y="34840"/>
                </a:lnTo>
                <a:lnTo>
                  <a:pt x="41440" y="34330"/>
                </a:lnTo>
                <a:lnTo>
                  <a:pt x="41410" y="34080"/>
                </a:lnTo>
                <a:lnTo>
                  <a:pt x="41360" y="33890"/>
                </a:lnTo>
                <a:lnTo>
                  <a:pt x="41320" y="33690"/>
                </a:lnTo>
                <a:lnTo>
                  <a:pt x="41270" y="32900"/>
                </a:lnTo>
                <a:lnTo>
                  <a:pt x="41240" y="32690"/>
                </a:lnTo>
                <a:lnTo>
                  <a:pt x="41180" y="32510"/>
                </a:lnTo>
                <a:lnTo>
                  <a:pt x="41090" y="32350"/>
                </a:lnTo>
                <a:lnTo>
                  <a:pt x="40980" y="32210"/>
                </a:lnTo>
                <a:lnTo>
                  <a:pt x="40940" y="32130"/>
                </a:lnTo>
                <a:lnTo>
                  <a:pt x="40910" y="32040"/>
                </a:lnTo>
                <a:lnTo>
                  <a:pt x="40950" y="31850"/>
                </a:lnTo>
                <a:lnTo>
                  <a:pt x="41420" y="30560"/>
                </a:lnTo>
                <a:lnTo>
                  <a:pt x="41490" y="30430"/>
                </a:lnTo>
                <a:lnTo>
                  <a:pt x="42000" y="29940"/>
                </a:lnTo>
                <a:lnTo>
                  <a:pt x="42080" y="29830"/>
                </a:lnTo>
                <a:lnTo>
                  <a:pt x="42340" y="29270"/>
                </a:lnTo>
                <a:lnTo>
                  <a:pt x="42420" y="29150"/>
                </a:lnTo>
                <a:lnTo>
                  <a:pt x="42540" y="29080"/>
                </a:lnTo>
                <a:lnTo>
                  <a:pt x="42830" y="28970"/>
                </a:lnTo>
                <a:lnTo>
                  <a:pt x="42910" y="28930"/>
                </a:lnTo>
                <a:lnTo>
                  <a:pt x="43010" y="28850"/>
                </a:lnTo>
                <a:lnTo>
                  <a:pt x="43110" y="28740"/>
                </a:lnTo>
                <a:lnTo>
                  <a:pt x="43260" y="28530"/>
                </a:lnTo>
                <a:lnTo>
                  <a:pt x="43460" y="28330"/>
                </a:lnTo>
                <a:lnTo>
                  <a:pt x="43530" y="28280"/>
                </a:lnTo>
                <a:lnTo>
                  <a:pt x="43590" y="28150"/>
                </a:lnTo>
                <a:lnTo>
                  <a:pt x="43630" y="27970"/>
                </a:lnTo>
                <a:lnTo>
                  <a:pt x="43750" y="27270"/>
                </a:lnTo>
                <a:lnTo>
                  <a:pt x="43890" y="26950"/>
                </a:lnTo>
                <a:lnTo>
                  <a:pt x="43990" y="26610"/>
                </a:lnTo>
                <a:lnTo>
                  <a:pt x="44360" y="26030"/>
                </a:lnTo>
                <a:lnTo>
                  <a:pt x="44560" y="25850"/>
                </a:lnTo>
                <a:lnTo>
                  <a:pt x="44820" y="25740"/>
                </a:lnTo>
                <a:lnTo>
                  <a:pt x="44930" y="25720"/>
                </a:lnTo>
                <a:lnTo>
                  <a:pt x="45230" y="25720"/>
                </a:lnTo>
                <a:lnTo>
                  <a:pt x="45460" y="25780"/>
                </a:lnTo>
                <a:lnTo>
                  <a:pt x="45540" y="25820"/>
                </a:lnTo>
                <a:lnTo>
                  <a:pt x="46830" y="26850"/>
                </a:lnTo>
                <a:lnTo>
                  <a:pt x="47580" y="27280"/>
                </a:lnTo>
                <a:lnTo>
                  <a:pt x="48720" y="27760"/>
                </a:lnTo>
                <a:lnTo>
                  <a:pt x="48980" y="27960"/>
                </a:lnTo>
                <a:lnTo>
                  <a:pt x="49060" y="28050"/>
                </a:lnTo>
                <a:lnTo>
                  <a:pt x="49120" y="28130"/>
                </a:lnTo>
                <a:lnTo>
                  <a:pt x="49290" y="28460"/>
                </a:lnTo>
                <a:lnTo>
                  <a:pt x="49350" y="28640"/>
                </a:lnTo>
                <a:lnTo>
                  <a:pt x="49380" y="28740"/>
                </a:lnTo>
                <a:lnTo>
                  <a:pt x="49390" y="28970"/>
                </a:lnTo>
                <a:lnTo>
                  <a:pt x="49370" y="29320"/>
                </a:lnTo>
                <a:lnTo>
                  <a:pt x="49380" y="29420"/>
                </a:lnTo>
                <a:lnTo>
                  <a:pt x="49610" y="30140"/>
                </a:lnTo>
                <a:lnTo>
                  <a:pt x="49650" y="30200"/>
                </a:lnTo>
                <a:lnTo>
                  <a:pt x="49650" y="30210"/>
                </a:lnTo>
                <a:lnTo>
                  <a:pt x="49710" y="30330"/>
                </a:lnTo>
                <a:lnTo>
                  <a:pt x="49750" y="30400"/>
                </a:lnTo>
                <a:lnTo>
                  <a:pt x="49820" y="30480"/>
                </a:lnTo>
                <a:lnTo>
                  <a:pt x="50340" y="30980"/>
                </a:lnTo>
                <a:lnTo>
                  <a:pt x="50460" y="31060"/>
                </a:lnTo>
                <a:lnTo>
                  <a:pt x="50570" y="31110"/>
                </a:lnTo>
                <a:lnTo>
                  <a:pt x="51090" y="31280"/>
                </a:lnTo>
                <a:lnTo>
                  <a:pt x="51390" y="31410"/>
                </a:lnTo>
                <a:lnTo>
                  <a:pt x="51530" y="31510"/>
                </a:lnTo>
                <a:lnTo>
                  <a:pt x="51630" y="31590"/>
                </a:lnTo>
                <a:lnTo>
                  <a:pt x="51720" y="31750"/>
                </a:lnTo>
                <a:lnTo>
                  <a:pt x="51790" y="31930"/>
                </a:lnTo>
                <a:lnTo>
                  <a:pt x="51930" y="32530"/>
                </a:lnTo>
                <a:lnTo>
                  <a:pt x="51990" y="32710"/>
                </a:lnTo>
                <a:lnTo>
                  <a:pt x="52020" y="32810"/>
                </a:lnTo>
                <a:lnTo>
                  <a:pt x="52010" y="32920"/>
                </a:lnTo>
                <a:lnTo>
                  <a:pt x="51990" y="33030"/>
                </a:lnTo>
                <a:lnTo>
                  <a:pt x="51860" y="33420"/>
                </a:lnTo>
                <a:lnTo>
                  <a:pt x="51810" y="33640"/>
                </a:lnTo>
                <a:lnTo>
                  <a:pt x="51790" y="33880"/>
                </a:lnTo>
                <a:lnTo>
                  <a:pt x="51800" y="34000"/>
                </a:lnTo>
                <a:lnTo>
                  <a:pt x="51820" y="34100"/>
                </a:lnTo>
                <a:lnTo>
                  <a:pt x="51860" y="34180"/>
                </a:lnTo>
                <a:lnTo>
                  <a:pt x="51950" y="34340"/>
                </a:lnTo>
                <a:lnTo>
                  <a:pt x="51990" y="34420"/>
                </a:lnTo>
                <a:lnTo>
                  <a:pt x="52000" y="34520"/>
                </a:lnTo>
                <a:lnTo>
                  <a:pt x="51970" y="34850"/>
                </a:lnTo>
                <a:lnTo>
                  <a:pt x="51980" y="34960"/>
                </a:lnTo>
                <a:lnTo>
                  <a:pt x="52040" y="35140"/>
                </a:lnTo>
                <a:lnTo>
                  <a:pt x="52190" y="35410"/>
                </a:lnTo>
                <a:lnTo>
                  <a:pt x="52360" y="35660"/>
                </a:lnTo>
                <a:lnTo>
                  <a:pt x="52480" y="35770"/>
                </a:lnTo>
                <a:lnTo>
                  <a:pt x="52600" y="35840"/>
                </a:lnTo>
                <a:lnTo>
                  <a:pt x="52710" y="35850"/>
                </a:lnTo>
                <a:lnTo>
                  <a:pt x="52820" y="35850"/>
                </a:lnTo>
                <a:lnTo>
                  <a:pt x="52920" y="35830"/>
                </a:lnTo>
                <a:lnTo>
                  <a:pt x="53180" y="35720"/>
                </a:lnTo>
                <a:lnTo>
                  <a:pt x="53280" y="35700"/>
                </a:lnTo>
                <a:lnTo>
                  <a:pt x="53390" y="35710"/>
                </a:lnTo>
                <a:lnTo>
                  <a:pt x="53830" y="35810"/>
                </a:lnTo>
                <a:lnTo>
                  <a:pt x="54260" y="35860"/>
                </a:lnTo>
                <a:lnTo>
                  <a:pt x="55640" y="35760"/>
                </a:lnTo>
                <a:lnTo>
                  <a:pt x="56030" y="35670"/>
                </a:lnTo>
                <a:lnTo>
                  <a:pt x="56260" y="35650"/>
                </a:lnTo>
                <a:lnTo>
                  <a:pt x="56710" y="35700"/>
                </a:lnTo>
                <a:lnTo>
                  <a:pt x="58250" y="36090"/>
                </a:lnTo>
                <a:lnTo>
                  <a:pt x="59220" y="36170"/>
                </a:lnTo>
                <a:lnTo>
                  <a:pt x="59870" y="36090"/>
                </a:lnTo>
                <a:lnTo>
                  <a:pt x="60350" y="36110"/>
                </a:lnTo>
                <a:lnTo>
                  <a:pt x="60600" y="36160"/>
                </a:lnTo>
                <a:lnTo>
                  <a:pt x="61200" y="36440"/>
                </a:lnTo>
                <a:lnTo>
                  <a:pt x="61510" y="36540"/>
                </a:lnTo>
                <a:lnTo>
                  <a:pt x="62720" y="36650"/>
                </a:lnTo>
                <a:lnTo>
                  <a:pt x="62910" y="36690"/>
                </a:lnTo>
                <a:lnTo>
                  <a:pt x="63590" y="36950"/>
                </a:lnTo>
                <a:lnTo>
                  <a:pt x="63950" y="37130"/>
                </a:lnTo>
                <a:lnTo>
                  <a:pt x="64010" y="37190"/>
                </a:lnTo>
                <a:lnTo>
                  <a:pt x="64070" y="37250"/>
                </a:lnTo>
                <a:lnTo>
                  <a:pt x="64390" y="37700"/>
                </a:lnTo>
                <a:lnTo>
                  <a:pt x="64450" y="37760"/>
                </a:lnTo>
                <a:lnTo>
                  <a:pt x="64880" y="38110"/>
                </a:lnTo>
                <a:lnTo>
                  <a:pt x="65110" y="38370"/>
                </a:lnTo>
                <a:lnTo>
                  <a:pt x="65380" y="38860"/>
                </a:lnTo>
                <a:lnTo>
                  <a:pt x="66040" y="39610"/>
                </a:lnTo>
                <a:lnTo>
                  <a:pt x="66290" y="39980"/>
                </a:lnTo>
                <a:lnTo>
                  <a:pt x="66870" y="40560"/>
                </a:lnTo>
                <a:lnTo>
                  <a:pt x="67070" y="40860"/>
                </a:lnTo>
                <a:lnTo>
                  <a:pt x="67260" y="41290"/>
                </a:lnTo>
                <a:lnTo>
                  <a:pt x="67370" y="41460"/>
                </a:lnTo>
                <a:lnTo>
                  <a:pt x="67600" y="41720"/>
                </a:lnTo>
                <a:lnTo>
                  <a:pt x="67260" y="41810"/>
                </a:lnTo>
                <a:lnTo>
                  <a:pt x="67030" y="41840"/>
                </a:lnTo>
                <a:lnTo>
                  <a:pt x="66400" y="41460"/>
                </a:lnTo>
                <a:lnTo>
                  <a:pt x="66010" y="41330"/>
                </a:lnTo>
                <a:lnTo>
                  <a:pt x="65840" y="41520"/>
                </a:lnTo>
                <a:lnTo>
                  <a:pt x="65790" y="41950"/>
                </a:lnTo>
                <a:lnTo>
                  <a:pt x="65670" y="42200"/>
                </a:lnTo>
                <a:lnTo>
                  <a:pt x="65300" y="42610"/>
                </a:lnTo>
                <a:lnTo>
                  <a:pt x="65170" y="42880"/>
                </a:lnTo>
                <a:lnTo>
                  <a:pt x="65110" y="43070"/>
                </a:lnTo>
                <a:lnTo>
                  <a:pt x="65090" y="43240"/>
                </a:lnTo>
                <a:lnTo>
                  <a:pt x="65140" y="43450"/>
                </a:lnTo>
                <a:lnTo>
                  <a:pt x="65250" y="43650"/>
                </a:lnTo>
                <a:lnTo>
                  <a:pt x="65310" y="43860"/>
                </a:lnTo>
                <a:lnTo>
                  <a:pt x="65250" y="44060"/>
                </a:lnTo>
                <a:lnTo>
                  <a:pt x="65030" y="44440"/>
                </a:lnTo>
                <a:lnTo>
                  <a:pt x="64690" y="45200"/>
                </a:lnTo>
                <a:lnTo>
                  <a:pt x="64440" y="45540"/>
                </a:lnTo>
                <a:lnTo>
                  <a:pt x="64280" y="45650"/>
                </a:lnTo>
                <a:lnTo>
                  <a:pt x="63950" y="45810"/>
                </a:lnTo>
                <a:lnTo>
                  <a:pt x="63790" y="45920"/>
                </a:lnTo>
                <a:lnTo>
                  <a:pt x="63650" y="46110"/>
                </a:lnTo>
                <a:lnTo>
                  <a:pt x="63540" y="46320"/>
                </a:lnTo>
                <a:lnTo>
                  <a:pt x="63410" y="46490"/>
                </a:lnTo>
                <a:lnTo>
                  <a:pt x="62850" y="46660"/>
                </a:lnTo>
                <a:lnTo>
                  <a:pt x="62610" y="46900"/>
                </a:lnTo>
                <a:lnTo>
                  <a:pt x="62290" y="47440"/>
                </a:lnTo>
                <a:lnTo>
                  <a:pt x="61960" y="47820"/>
                </a:lnTo>
                <a:lnTo>
                  <a:pt x="61550" y="48140"/>
                </a:lnTo>
                <a:lnTo>
                  <a:pt x="61060" y="48370"/>
                </a:lnTo>
                <a:lnTo>
                  <a:pt x="60510" y="48450"/>
                </a:lnTo>
                <a:lnTo>
                  <a:pt x="59980" y="48340"/>
                </a:lnTo>
                <a:lnTo>
                  <a:pt x="58950" y="47930"/>
                </a:lnTo>
                <a:lnTo>
                  <a:pt x="58410" y="47960"/>
                </a:lnTo>
                <a:lnTo>
                  <a:pt x="57020" y="48610"/>
                </a:lnTo>
                <a:lnTo>
                  <a:pt x="56530" y="48700"/>
                </a:lnTo>
                <a:lnTo>
                  <a:pt x="56400" y="48680"/>
                </a:lnTo>
                <a:lnTo>
                  <a:pt x="56340" y="48610"/>
                </a:lnTo>
                <a:lnTo>
                  <a:pt x="56270" y="48530"/>
                </a:lnTo>
                <a:lnTo>
                  <a:pt x="55720" y="48210"/>
                </a:lnTo>
                <a:lnTo>
                  <a:pt x="55610" y="48190"/>
                </a:lnTo>
                <a:lnTo>
                  <a:pt x="55510" y="48200"/>
                </a:lnTo>
                <a:lnTo>
                  <a:pt x="55420" y="48190"/>
                </a:lnTo>
                <a:lnTo>
                  <a:pt x="55300" y="48080"/>
                </a:lnTo>
                <a:lnTo>
                  <a:pt x="55240" y="47980"/>
                </a:lnTo>
                <a:lnTo>
                  <a:pt x="55210" y="47880"/>
                </a:lnTo>
                <a:lnTo>
                  <a:pt x="55180" y="47580"/>
                </a:lnTo>
                <a:lnTo>
                  <a:pt x="55040" y="47450"/>
                </a:lnTo>
                <a:lnTo>
                  <a:pt x="54770" y="47380"/>
                </a:lnTo>
                <a:lnTo>
                  <a:pt x="54530" y="47500"/>
                </a:lnTo>
                <a:lnTo>
                  <a:pt x="54380" y="47700"/>
                </a:lnTo>
                <a:lnTo>
                  <a:pt x="54340" y="47960"/>
                </a:lnTo>
                <a:lnTo>
                  <a:pt x="54260" y="48230"/>
                </a:lnTo>
                <a:lnTo>
                  <a:pt x="54200" y="48540"/>
                </a:lnTo>
                <a:lnTo>
                  <a:pt x="53990" y="48790"/>
                </a:lnTo>
                <a:lnTo>
                  <a:pt x="53660" y="48890"/>
                </a:lnTo>
                <a:lnTo>
                  <a:pt x="53310" y="48930"/>
                </a:lnTo>
                <a:lnTo>
                  <a:pt x="52910" y="48880"/>
                </a:lnTo>
                <a:lnTo>
                  <a:pt x="52550" y="48790"/>
                </a:lnTo>
                <a:lnTo>
                  <a:pt x="52210" y="48640"/>
                </a:lnTo>
                <a:lnTo>
                  <a:pt x="51960" y="48670"/>
                </a:lnTo>
                <a:lnTo>
                  <a:pt x="51760" y="48930"/>
                </a:lnTo>
                <a:lnTo>
                  <a:pt x="51560" y="49470"/>
                </a:lnTo>
                <a:lnTo>
                  <a:pt x="51300" y="49590"/>
                </a:lnTo>
                <a:lnTo>
                  <a:pt x="51010" y="49620"/>
                </a:lnTo>
                <a:lnTo>
                  <a:pt x="50750" y="49430"/>
                </a:lnTo>
                <a:lnTo>
                  <a:pt x="50420" y="49140"/>
                </a:lnTo>
                <a:lnTo>
                  <a:pt x="50110" y="49110"/>
                </a:lnTo>
                <a:lnTo>
                  <a:pt x="49930" y="49210"/>
                </a:lnTo>
                <a:lnTo>
                  <a:pt x="49900" y="49430"/>
                </a:lnTo>
                <a:lnTo>
                  <a:pt x="50020" y="49780"/>
                </a:lnTo>
                <a:lnTo>
                  <a:pt x="50030" y="50040"/>
                </a:lnTo>
                <a:lnTo>
                  <a:pt x="49880" y="50210"/>
                </a:lnTo>
                <a:lnTo>
                  <a:pt x="49800" y="50430"/>
                </a:lnTo>
                <a:lnTo>
                  <a:pt x="49720" y="50740"/>
                </a:lnTo>
                <a:lnTo>
                  <a:pt x="49470" y="50980"/>
                </a:lnTo>
                <a:lnTo>
                  <a:pt x="49130" y="51220"/>
                </a:lnTo>
                <a:lnTo>
                  <a:pt x="48710" y="51080"/>
                </a:lnTo>
                <a:lnTo>
                  <a:pt x="48320" y="50640"/>
                </a:lnTo>
                <a:lnTo>
                  <a:pt x="47990" y="50660"/>
                </a:lnTo>
                <a:lnTo>
                  <a:pt x="47610" y="50860"/>
                </a:lnTo>
                <a:lnTo>
                  <a:pt x="47340" y="51170"/>
                </a:lnTo>
                <a:lnTo>
                  <a:pt x="47120" y="51520"/>
                </a:lnTo>
                <a:lnTo>
                  <a:pt x="46680" y="51960"/>
                </a:lnTo>
                <a:lnTo>
                  <a:pt x="46250" y="52460"/>
                </a:lnTo>
                <a:lnTo>
                  <a:pt x="45700" y="52560"/>
                </a:lnTo>
                <a:lnTo>
                  <a:pt x="45150" y="52590"/>
                </a:lnTo>
                <a:lnTo>
                  <a:pt x="44500" y="52840"/>
                </a:lnTo>
                <a:lnTo>
                  <a:pt x="43810" y="52940"/>
                </a:lnTo>
                <a:lnTo>
                  <a:pt x="43600" y="53320"/>
                </a:lnTo>
                <a:lnTo>
                  <a:pt x="43310" y="53720"/>
                </a:lnTo>
                <a:lnTo>
                  <a:pt x="43030" y="54210"/>
                </a:lnTo>
                <a:lnTo>
                  <a:pt x="42940" y="54750"/>
                </a:lnTo>
                <a:lnTo>
                  <a:pt x="42430" y="54780"/>
                </a:lnTo>
                <a:lnTo>
                  <a:pt x="41830" y="54760"/>
                </a:lnTo>
                <a:lnTo>
                  <a:pt x="41300" y="54640"/>
                </a:lnTo>
                <a:lnTo>
                  <a:pt x="40790" y="54600"/>
                </a:lnTo>
                <a:lnTo>
                  <a:pt x="40360" y="54950"/>
                </a:lnTo>
                <a:lnTo>
                  <a:pt x="40240" y="55130"/>
                </a:lnTo>
                <a:lnTo>
                  <a:pt x="40080" y="55470"/>
                </a:lnTo>
                <a:lnTo>
                  <a:pt x="39740" y="55440"/>
                </a:lnTo>
                <a:lnTo>
                  <a:pt x="39400" y="55090"/>
                </a:lnTo>
                <a:lnTo>
                  <a:pt x="39070" y="54900"/>
                </a:lnTo>
                <a:lnTo>
                  <a:pt x="38670" y="54870"/>
                </a:lnTo>
                <a:lnTo>
                  <a:pt x="38280" y="54920"/>
                </a:lnTo>
                <a:lnTo>
                  <a:pt x="38000" y="54910"/>
                </a:lnTo>
                <a:lnTo>
                  <a:pt x="37690" y="54920"/>
                </a:lnTo>
                <a:lnTo>
                  <a:pt x="37310" y="54990"/>
                </a:lnTo>
                <a:lnTo>
                  <a:pt x="37050" y="55110"/>
                </a:lnTo>
                <a:lnTo>
                  <a:pt x="36750" y="55340"/>
                </a:lnTo>
                <a:lnTo>
                  <a:pt x="36460" y="55410"/>
                </a:lnTo>
                <a:lnTo>
                  <a:pt x="35990" y="55130"/>
                </a:lnTo>
                <a:lnTo>
                  <a:pt x="36130" y="54580"/>
                </a:lnTo>
                <a:lnTo>
                  <a:pt x="36400" y="54020"/>
                </a:lnTo>
                <a:lnTo>
                  <a:pt x="36560" y="53390"/>
                </a:lnTo>
                <a:lnTo>
                  <a:pt x="36520" y="53020"/>
                </a:lnTo>
                <a:lnTo>
                  <a:pt x="36520" y="52790"/>
                </a:lnTo>
                <a:lnTo>
                  <a:pt x="36580" y="52440"/>
                </a:lnTo>
                <a:lnTo>
                  <a:pt x="36740" y="52160"/>
                </a:lnTo>
                <a:lnTo>
                  <a:pt x="37050" y="51790"/>
                </a:lnTo>
                <a:lnTo>
                  <a:pt x="37110" y="51520"/>
                </a:lnTo>
                <a:lnTo>
                  <a:pt x="37610" y="49440"/>
                </a:lnTo>
                <a:lnTo>
                  <a:pt x="37680" y="4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Duraz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20" y="58530"/>
                </a:moveTo>
                <a:lnTo>
                  <a:pt x="61870" y="58830"/>
                </a:lnTo>
                <a:lnTo>
                  <a:pt x="61820" y="58900"/>
                </a:lnTo>
                <a:lnTo>
                  <a:pt x="61710" y="59030"/>
                </a:lnTo>
                <a:lnTo>
                  <a:pt x="61570" y="59150"/>
                </a:lnTo>
                <a:lnTo>
                  <a:pt x="60690" y="59720"/>
                </a:lnTo>
                <a:lnTo>
                  <a:pt x="60560" y="59890"/>
                </a:lnTo>
                <a:lnTo>
                  <a:pt x="60430" y="60280"/>
                </a:lnTo>
                <a:lnTo>
                  <a:pt x="59630" y="60720"/>
                </a:lnTo>
                <a:lnTo>
                  <a:pt x="59370" y="60900"/>
                </a:lnTo>
                <a:lnTo>
                  <a:pt x="58500" y="61730"/>
                </a:lnTo>
                <a:lnTo>
                  <a:pt x="58290" y="61890"/>
                </a:lnTo>
                <a:lnTo>
                  <a:pt x="58120" y="61970"/>
                </a:lnTo>
                <a:lnTo>
                  <a:pt x="58010" y="61960"/>
                </a:lnTo>
                <a:lnTo>
                  <a:pt x="57910" y="61930"/>
                </a:lnTo>
                <a:lnTo>
                  <a:pt x="57650" y="61790"/>
                </a:lnTo>
                <a:lnTo>
                  <a:pt x="57540" y="61760"/>
                </a:lnTo>
                <a:lnTo>
                  <a:pt x="57400" y="61750"/>
                </a:lnTo>
                <a:lnTo>
                  <a:pt x="57050" y="61920"/>
                </a:lnTo>
                <a:lnTo>
                  <a:pt x="56700" y="62150"/>
                </a:lnTo>
                <a:lnTo>
                  <a:pt x="55840" y="62600"/>
                </a:lnTo>
                <a:lnTo>
                  <a:pt x="55710" y="62740"/>
                </a:lnTo>
                <a:lnTo>
                  <a:pt x="55400" y="63140"/>
                </a:lnTo>
                <a:lnTo>
                  <a:pt x="52400" y="64840"/>
                </a:lnTo>
                <a:lnTo>
                  <a:pt x="52040" y="64990"/>
                </a:lnTo>
                <a:lnTo>
                  <a:pt x="51930" y="64990"/>
                </a:lnTo>
                <a:lnTo>
                  <a:pt x="51350" y="64890"/>
                </a:lnTo>
                <a:lnTo>
                  <a:pt x="51200" y="64880"/>
                </a:lnTo>
                <a:lnTo>
                  <a:pt x="51010" y="64910"/>
                </a:lnTo>
                <a:lnTo>
                  <a:pt x="50900" y="64960"/>
                </a:lnTo>
                <a:lnTo>
                  <a:pt x="50820" y="65030"/>
                </a:lnTo>
                <a:lnTo>
                  <a:pt x="50770" y="65110"/>
                </a:lnTo>
                <a:lnTo>
                  <a:pt x="50670" y="65230"/>
                </a:lnTo>
                <a:lnTo>
                  <a:pt x="50520" y="65360"/>
                </a:lnTo>
                <a:lnTo>
                  <a:pt x="50110" y="65630"/>
                </a:lnTo>
                <a:lnTo>
                  <a:pt x="49140" y="66070"/>
                </a:lnTo>
                <a:lnTo>
                  <a:pt x="48610" y="66240"/>
                </a:lnTo>
                <a:lnTo>
                  <a:pt x="48500" y="66250"/>
                </a:lnTo>
                <a:lnTo>
                  <a:pt x="48270" y="66240"/>
                </a:lnTo>
                <a:lnTo>
                  <a:pt x="48160" y="66220"/>
                </a:lnTo>
                <a:lnTo>
                  <a:pt x="48070" y="66180"/>
                </a:lnTo>
                <a:lnTo>
                  <a:pt x="47810" y="66040"/>
                </a:lnTo>
                <a:lnTo>
                  <a:pt x="47710" y="66010"/>
                </a:lnTo>
                <a:lnTo>
                  <a:pt x="47590" y="66000"/>
                </a:lnTo>
                <a:lnTo>
                  <a:pt x="47480" y="66000"/>
                </a:lnTo>
                <a:lnTo>
                  <a:pt x="46660" y="66160"/>
                </a:lnTo>
                <a:lnTo>
                  <a:pt x="46130" y="66210"/>
                </a:lnTo>
                <a:lnTo>
                  <a:pt x="45980" y="66270"/>
                </a:lnTo>
                <a:lnTo>
                  <a:pt x="45900" y="66340"/>
                </a:lnTo>
                <a:lnTo>
                  <a:pt x="45860" y="66440"/>
                </a:lnTo>
                <a:lnTo>
                  <a:pt x="45820" y="66660"/>
                </a:lnTo>
                <a:lnTo>
                  <a:pt x="45770" y="66770"/>
                </a:lnTo>
                <a:lnTo>
                  <a:pt x="45680" y="66880"/>
                </a:lnTo>
                <a:lnTo>
                  <a:pt x="45350" y="67120"/>
                </a:lnTo>
                <a:lnTo>
                  <a:pt x="45200" y="67260"/>
                </a:lnTo>
                <a:lnTo>
                  <a:pt x="45080" y="67310"/>
                </a:lnTo>
                <a:lnTo>
                  <a:pt x="44960" y="67320"/>
                </a:lnTo>
                <a:lnTo>
                  <a:pt x="44200" y="67090"/>
                </a:lnTo>
                <a:lnTo>
                  <a:pt x="43760" y="67040"/>
                </a:lnTo>
                <a:lnTo>
                  <a:pt x="42870" y="67110"/>
                </a:lnTo>
                <a:lnTo>
                  <a:pt x="42760" y="67090"/>
                </a:lnTo>
                <a:lnTo>
                  <a:pt x="42660" y="67050"/>
                </a:lnTo>
                <a:lnTo>
                  <a:pt x="42570" y="67000"/>
                </a:lnTo>
                <a:lnTo>
                  <a:pt x="42500" y="66950"/>
                </a:lnTo>
                <a:lnTo>
                  <a:pt x="42450" y="66870"/>
                </a:lnTo>
                <a:lnTo>
                  <a:pt x="42410" y="66790"/>
                </a:lnTo>
                <a:lnTo>
                  <a:pt x="42290" y="66410"/>
                </a:lnTo>
                <a:lnTo>
                  <a:pt x="42250" y="66320"/>
                </a:lnTo>
                <a:lnTo>
                  <a:pt x="42200" y="66240"/>
                </a:lnTo>
                <a:lnTo>
                  <a:pt x="42140" y="66170"/>
                </a:lnTo>
                <a:lnTo>
                  <a:pt x="42070" y="66120"/>
                </a:lnTo>
                <a:lnTo>
                  <a:pt x="41960" y="66090"/>
                </a:lnTo>
                <a:lnTo>
                  <a:pt x="41840" y="66090"/>
                </a:lnTo>
                <a:lnTo>
                  <a:pt x="41110" y="66180"/>
                </a:lnTo>
                <a:lnTo>
                  <a:pt x="40990" y="66160"/>
                </a:lnTo>
                <a:lnTo>
                  <a:pt x="40890" y="66140"/>
                </a:lnTo>
                <a:lnTo>
                  <a:pt x="40700" y="66050"/>
                </a:lnTo>
                <a:lnTo>
                  <a:pt x="40470" y="65890"/>
                </a:lnTo>
                <a:lnTo>
                  <a:pt x="40390" y="65830"/>
                </a:lnTo>
                <a:lnTo>
                  <a:pt x="40260" y="65690"/>
                </a:lnTo>
                <a:lnTo>
                  <a:pt x="40160" y="65640"/>
                </a:lnTo>
                <a:lnTo>
                  <a:pt x="40010" y="65600"/>
                </a:lnTo>
                <a:lnTo>
                  <a:pt x="39920" y="65650"/>
                </a:lnTo>
                <a:lnTo>
                  <a:pt x="39880" y="65740"/>
                </a:lnTo>
                <a:lnTo>
                  <a:pt x="39870" y="65850"/>
                </a:lnTo>
                <a:lnTo>
                  <a:pt x="39880" y="65970"/>
                </a:lnTo>
                <a:lnTo>
                  <a:pt x="39930" y="66410"/>
                </a:lnTo>
                <a:lnTo>
                  <a:pt x="39940" y="66880"/>
                </a:lnTo>
                <a:lnTo>
                  <a:pt x="39900" y="67010"/>
                </a:lnTo>
                <a:lnTo>
                  <a:pt x="39810" y="67140"/>
                </a:lnTo>
                <a:lnTo>
                  <a:pt x="39610" y="67300"/>
                </a:lnTo>
                <a:lnTo>
                  <a:pt x="39460" y="67370"/>
                </a:lnTo>
                <a:lnTo>
                  <a:pt x="39340" y="67400"/>
                </a:lnTo>
                <a:lnTo>
                  <a:pt x="38100" y="67370"/>
                </a:lnTo>
                <a:lnTo>
                  <a:pt x="37800" y="67020"/>
                </a:lnTo>
                <a:lnTo>
                  <a:pt x="37690" y="66800"/>
                </a:lnTo>
                <a:lnTo>
                  <a:pt x="37680" y="66690"/>
                </a:lnTo>
                <a:lnTo>
                  <a:pt x="37650" y="66240"/>
                </a:lnTo>
                <a:lnTo>
                  <a:pt x="37630" y="66130"/>
                </a:lnTo>
                <a:lnTo>
                  <a:pt x="37580" y="65960"/>
                </a:lnTo>
                <a:lnTo>
                  <a:pt x="37530" y="65850"/>
                </a:lnTo>
                <a:lnTo>
                  <a:pt x="37450" y="65720"/>
                </a:lnTo>
                <a:lnTo>
                  <a:pt x="37340" y="65600"/>
                </a:lnTo>
                <a:lnTo>
                  <a:pt x="37270" y="65500"/>
                </a:lnTo>
                <a:lnTo>
                  <a:pt x="36300" y="64430"/>
                </a:lnTo>
                <a:lnTo>
                  <a:pt x="35990" y="63850"/>
                </a:lnTo>
                <a:lnTo>
                  <a:pt x="35940" y="63780"/>
                </a:lnTo>
                <a:lnTo>
                  <a:pt x="35770" y="63680"/>
                </a:lnTo>
                <a:lnTo>
                  <a:pt x="34900" y="63340"/>
                </a:lnTo>
                <a:lnTo>
                  <a:pt x="34380" y="63210"/>
                </a:lnTo>
                <a:lnTo>
                  <a:pt x="33760" y="63180"/>
                </a:lnTo>
                <a:lnTo>
                  <a:pt x="33630" y="63130"/>
                </a:lnTo>
                <a:lnTo>
                  <a:pt x="33480" y="63060"/>
                </a:lnTo>
                <a:lnTo>
                  <a:pt x="33290" y="62880"/>
                </a:lnTo>
                <a:lnTo>
                  <a:pt x="33210" y="62750"/>
                </a:lnTo>
                <a:lnTo>
                  <a:pt x="33160" y="62630"/>
                </a:lnTo>
                <a:lnTo>
                  <a:pt x="33110" y="62310"/>
                </a:lnTo>
                <a:lnTo>
                  <a:pt x="33050" y="62120"/>
                </a:lnTo>
                <a:lnTo>
                  <a:pt x="32960" y="61960"/>
                </a:lnTo>
                <a:lnTo>
                  <a:pt x="32850" y="61810"/>
                </a:lnTo>
                <a:lnTo>
                  <a:pt x="32770" y="61760"/>
                </a:lnTo>
                <a:lnTo>
                  <a:pt x="32590" y="61680"/>
                </a:lnTo>
                <a:lnTo>
                  <a:pt x="31690" y="61470"/>
                </a:lnTo>
                <a:lnTo>
                  <a:pt x="31170" y="61400"/>
                </a:lnTo>
                <a:lnTo>
                  <a:pt x="30320" y="61520"/>
                </a:lnTo>
                <a:lnTo>
                  <a:pt x="30140" y="61480"/>
                </a:lnTo>
                <a:lnTo>
                  <a:pt x="29500" y="61110"/>
                </a:lnTo>
                <a:lnTo>
                  <a:pt x="28760" y="60370"/>
                </a:lnTo>
                <a:lnTo>
                  <a:pt x="28760" y="60260"/>
                </a:lnTo>
                <a:lnTo>
                  <a:pt x="28680" y="59700"/>
                </a:lnTo>
                <a:lnTo>
                  <a:pt x="28710" y="59480"/>
                </a:lnTo>
                <a:lnTo>
                  <a:pt x="28370" y="59340"/>
                </a:lnTo>
                <a:lnTo>
                  <a:pt x="28220" y="59410"/>
                </a:lnTo>
                <a:lnTo>
                  <a:pt x="28060" y="59400"/>
                </a:lnTo>
                <a:lnTo>
                  <a:pt x="27950" y="59290"/>
                </a:lnTo>
                <a:lnTo>
                  <a:pt x="27950" y="59080"/>
                </a:lnTo>
                <a:lnTo>
                  <a:pt x="28030" y="59000"/>
                </a:lnTo>
                <a:lnTo>
                  <a:pt x="28310" y="58960"/>
                </a:lnTo>
                <a:lnTo>
                  <a:pt x="28430" y="58880"/>
                </a:lnTo>
                <a:lnTo>
                  <a:pt x="28640" y="58660"/>
                </a:lnTo>
                <a:lnTo>
                  <a:pt x="28900" y="58440"/>
                </a:lnTo>
                <a:lnTo>
                  <a:pt x="29180" y="58260"/>
                </a:lnTo>
                <a:lnTo>
                  <a:pt x="29450" y="58190"/>
                </a:lnTo>
                <a:lnTo>
                  <a:pt x="29740" y="58250"/>
                </a:lnTo>
                <a:lnTo>
                  <a:pt x="30390" y="58520"/>
                </a:lnTo>
                <a:lnTo>
                  <a:pt x="30690" y="58580"/>
                </a:lnTo>
                <a:lnTo>
                  <a:pt x="31050" y="58580"/>
                </a:lnTo>
                <a:lnTo>
                  <a:pt x="31240" y="58540"/>
                </a:lnTo>
                <a:lnTo>
                  <a:pt x="31250" y="58410"/>
                </a:lnTo>
                <a:lnTo>
                  <a:pt x="31020" y="58130"/>
                </a:lnTo>
                <a:lnTo>
                  <a:pt x="30990" y="57950"/>
                </a:lnTo>
                <a:lnTo>
                  <a:pt x="31260" y="57880"/>
                </a:lnTo>
                <a:lnTo>
                  <a:pt x="31600" y="57860"/>
                </a:lnTo>
                <a:lnTo>
                  <a:pt x="31820" y="57810"/>
                </a:lnTo>
                <a:lnTo>
                  <a:pt x="31810" y="57730"/>
                </a:lnTo>
                <a:lnTo>
                  <a:pt x="31750" y="57580"/>
                </a:lnTo>
                <a:lnTo>
                  <a:pt x="31750" y="57420"/>
                </a:lnTo>
                <a:lnTo>
                  <a:pt x="31930" y="57290"/>
                </a:lnTo>
                <a:lnTo>
                  <a:pt x="32090" y="57300"/>
                </a:lnTo>
                <a:lnTo>
                  <a:pt x="32230" y="57390"/>
                </a:lnTo>
                <a:lnTo>
                  <a:pt x="32330" y="57500"/>
                </a:lnTo>
                <a:lnTo>
                  <a:pt x="32420" y="57550"/>
                </a:lnTo>
                <a:lnTo>
                  <a:pt x="32680" y="57780"/>
                </a:lnTo>
                <a:lnTo>
                  <a:pt x="32830" y="57830"/>
                </a:lnTo>
                <a:lnTo>
                  <a:pt x="32900" y="57620"/>
                </a:lnTo>
                <a:lnTo>
                  <a:pt x="32820" y="57270"/>
                </a:lnTo>
                <a:lnTo>
                  <a:pt x="32810" y="57080"/>
                </a:lnTo>
                <a:lnTo>
                  <a:pt x="32900" y="56910"/>
                </a:lnTo>
                <a:lnTo>
                  <a:pt x="33170" y="56830"/>
                </a:lnTo>
                <a:lnTo>
                  <a:pt x="33460" y="56890"/>
                </a:lnTo>
                <a:lnTo>
                  <a:pt x="33660" y="56820"/>
                </a:lnTo>
                <a:lnTo>
                  <a:pt x="33660" y="56520"/>
                </a:lnTo>
                <a:lnTo>
                  <a:pt x="33650" y="56400"/>
                </a:lnTo>
                <a:lnTo>
                  <a:pt x="33830" y="55990"/>
                </a:lnTo>
                <a:lnTo>
                  <a:pt x="33970" y="55840"/>
                </a:lnTo>
                <a:lnTo>
                  <a:pt x="34180" y="55640"/>
                </a:lnTo>
                <a:lnTo>
                  <a:pt x="34460" y="55520"/>
                </a:lnTo>
                <a:lnTo>
                  <a:pt x="34920" y="55500"/>
                </a:lnTo>
                <a:lnTo>
                  <a:pt x="35230" y="55360"/>
                </a:lnTo>
                <a:lnTo>
                  <a:pt x="35410" y="55130"/>
                </a:lnTo>
                <a:lnTo>
                  <a:pt x="35690" y="55040"/>
                </a:lnTo>
                <a:lnTo>
                  <a:pt x="35990" y="55130"/>
                </a:lnTo>
                <a:lnTo>
                  <a:pt x="36460" y="55410"/>
                </a:lnTo>
                <a:lnTo>
                  <a:pt x="36750" y="55340"/>
                </a:lnTo>
                <a:lnTo>
                  <a:pt x="37050" y="55110"/>
                </a:lnTo>
                <a:lnTo>
                  <a:pt x="37310" y="54990"/>
                </a:lnTo>
                <a:lnTo>
                  <a:pt x="37690" y="54920"/>
                </a:lnTo>
                <a:lnTo>
                  <a:pt x="38000" y="54910"/>
                </a:lnTo>
                <a:lnTo>
                  <a:pt x="38280" y="54920"/>
                </a:lnTo>
                <a:lnTo>
                  <a:pt x="38670" y="54870"/>
                </a:lnTo>
                <a:lnTo>
                  <a:pt x="39070" y="54900"/>
                </a:lnTo>
                <a:lnTo>
                  <a:pt x="39400" y="55090"/>
                </a:lnTo>
                <a:lnTo>
                  <a:pt x="39740" y="55440"/>
                </a:lnTo>
                <a:lnTo>
                  <a:pt x="40080" y="55470"/>
                </a:lnTo>
                <a:lnTo>
                  <a:pt x="40240" y="55130"/>
                </a:lnTo>
                <a:lnTo>
                  <a:pt x="40360" y="54950"/>
                </a:lnTo>
                <a:lnTo>
                  <a:pt x="40790" y="54600"/>
                </a:lnTo>
                <a:lnTo>
                  <a:pt x="41300" y="54640"/>
                </a:lnTo>
                <a:lnTo>
                  <a:pt x="41830" y="54760"/>
                </a:lnTo>
                <a:lnTo>
                  <a:pt x="42430" y="54780"/>
                </a:lnTo>
                <a:lnTo>
                  <a:pt x="42940" y="54750"/>
                </a:lnTo>
                <a:lnTo>
                  <a:pt x="43030" y="54210"/>
                </a:lnTo>
                <a:lnTo>
                  <a:pt x="43310" y="53720"/>
                </a:lnTo>
                <a:lnTo>
                  <a:pt x="43600" y="53320"/>
                </a:lnTo>
                <a:lnTo>
                  <a:pt x="43810" y="52940"/>
                </a:lnTo>
                <a:lnTo>
                  <a:pt x="44500" y="52840"/>
                </a:lnTo>
                <a:lnTo>
                  <a:pt x="45150" y="52590"/>
                </a:lnTo>
                <a:lnTo>
                  <a:pt x="45700" y="52560"/>
                </a:lnTo>
                <a:lnTo>
                  <a:pt x="46250" y="52460"/>
                </a:lnTo>
                <a:lnTo>
                  <a:pt x="46680" y="51960"/>
                </a:lnTo>
                <a:lnTo>
                  <a:pt x="47120" y="51520"/>
                </a:lnTo>
                <a:lnTo>
                  <a:pt x="47340" y="51170"/>
                </a:lnTo>
                <a:lnTo>
                  <a:pt x="47610" y="50860"/>
                </a:lnTo>
                <a:lnTo>
                  <a:pt x="47990" y="50660"/>
                </a:lnTo>
                <a:lnTo>
                  <a:pt x="48320" y="50640"/>
                </a:lnTo>
                <a:lnTo>
                  <a:pt x="48710" y="51080"/>
                </a:lnTo>
                <a:lnTo>
                  <a:pt x="49130" y="51220"/>
                </a:lnTo>
                <a:lnTo>
                  <a:pt x="49470" y="50980"/>
                </a:lnTo>
                <a:lnTo>
                  <a:pt x="49720" y="50740"/>
                </a:lnTo>
                <a:lnTo>
                  <a:pt x="49800" y="50430"/>
                </a:lnTo>
                <a:lnTo>
                  <a:pt x="49880" y="50210"/>
                </a:lnTo>
                <a:lnTo>
                  <a:pt x="50030" y="50040"/>
                </a:lnTo>
                <a:lnTo>
                  <a:pt x="50020" y="49780"/>
                </a:lnTo>
                <a:lnTo>
                  <a:pt x="49900" y="49430"/>
                </a:lnTo>
                <a:lnTo>
                  <a:pt x="49930" y="49210"/>
                </a:lnTo>
                <a:lnTo>
                  <a:pt x="50110" y="49110"/>
                </a:lnTo>
                <a:lnTo>
                  <a:pt x="50420" y="49140"/>
                </a:lnTo>
                <a:lnTo>
                  <a:pt x="50750" y="49430"/>
                </a:lnTo>
                <a:lnTo>
                  <a:pt x="51010" y="49620"/>
                </a:lnTo>
                <a:lnTo>
                  <a:pt x="51300" y="49590"/>
                </a:lnTo>
                <a:lnTo>
                  <a:pt x="51560" y="49470"/>
                </a:lnTo>
                <a:lnTo>
                  <a:pt x="51760" y="48930"/>
                </a:lnTo>
                <a:lnTo>
                  <a:pt x="51960" y="48670"/>
                </a:lnTo>
                <a:lnTo>
                  <a:pt x="52210" y="48640"/>
                </a:lnTo>
                <a:lnTo>
                  <a:pt x="52550" y="48790"/>
                </a:lnTo>
                <a:lnTo>
                  <a:pt x="52910" y="48880"/>
                </a:lnTo>
                <a:lnTo>
                  <a:pt x="53310" y="48930"/>
                </a:lnTo>
                <a:lnTo>
                  <a:pt x="53660" y="48890"/>
                </a:lnTo>
                <a:lnTo>
                  <a:pt x="53990" y="48790"/>
                </a:lnTo>
                <a:lnTo>
                  <a:pt x="54200" y="48540"/>
                </a:lnTo>
                <a:lnTo>
                  <a:pt x="54260" y="48230"/>
                </a:lnTo>
                <a:lnTo>
                  <a:pt x="54340" y="47960"/>
                </a:lnTo>
                <a:lnTo>
                  <a:pt x="54380" y="47700"/>
                </a:lnTo>
                <a:lnTo>
                  <a:pt x="54530" y="47500"/>
                </a:lnTo>
                <a:lnTo>
                  <a:pt x="54770" y="47380"/>
                </a:lnTo>
                <a:lnTo>
                  <a:pt x="55040" y="47450"/>
                </a:lnTo>
                <a:lnTo>
                  <a:pt x="55180" y="47580"/>
                </a:lnTo>
                <a:lnTo>
                  <a:pt x="55210" y="47880"/>
                </a:lnTo>
                <a:lnTo>
                  <a:pt x="55240" y="47980"/>
                </a:lnTo>
                <a:lnTo>
                  <a:pt x="55300" y="48080"/>
                </a:lnTo>
                <a:lnTo>
                  <a:pt x="55420" y="48190"/>
                </a:lnTo>
                <a:lnTo>
                  <a:pt x="55510" y="48200"/>
                </a:lnTo>
                <a:lnTo>
                  <a:pt x="55610" y="48190"/>
                </a:lnTo>
                <a:lnTo>
                  <a:pt x="55720" y="48210"/>
                </a:lnTo>
                <a:lnTo>
                  <a:pt x="56270" y="48530"/>
                </a:lnTo>
                <a:lnTo>
                  <a:pt x="56340" y="48610"/>
                </a:lnTo>
                <a:lnTo>
                  <a:pt x="56400" y="48680"/>
                </a:lnTo>
                <a:lnTo>
                  <a:pt x="56530" y="48700"/>
                </a:lnTo>
                <a:lnTo>
                  <a:pt x="57020" y="48610"/>
                </a:lnTo>
                <a:lnTo>
                  <a:pt x="57340" y="49220"/>
                </a:lnTo>
                <a:lnTo>
                  <a:pt x="57410" y="49630"/>
                </a:lnTo>
                <a:lnTo>
                  <a:pt x="57420" y="49850"/>
                </a:lnTo>
                <a:lnTo>
                  <a:pt x="57400" y="50090"/>
                </a:lnTo>
                <a:lnTo>
                  <a:pt x="57180" y="51070"/>
                </a:lnTo>
                <a:lnTo>
                  <a:pt x="56960" y="51650"/>
                </a:lnTo>
                <a:lnTo>
                  <a:pt x="56910" y="51860"/>
                </a:lnTo>
                <a:lnTo>
                  <a:pt x="56910" y="52080"/>
                </a:lnTo>
                <a:lnTo>
                  <a:pt x="56930" y="52190"/>
                </a:lnTo>
                <a:lnTo>
                  <a:pt x="57340" y="53140"/>
                </a:lnTo>
                <a:lnTo>
                  <a:pt x="57360" y="53250"/>
                </a:lnTo>
                <a:lnTo>
                  <a:pt x="57360" y="53360"/>
                </a:lnTo>
                <a:lnTo>
                  <a:pt x="57330" y="53460"/>
                </a:lnTo>
                <a:lnTo>
                  <a:pt x="57270" y="53530"/>
                </a:lnTo>
                <a:lnTo>
                  <a:pt x="57190" y="53570"/>
                </a:lnTo>
                <a:lnTo>
                  <a:pt x="56980" y="53610"/>
                </a:lnTo>
                <a:lnTo>
                  <a:pt x="56900" y="53650"/>
                </a:lnTo>
                <a:lnTo>
                  <a:pt x="56830" y="53710"/>
                </a:lnTo>
                <a:lnTo>
                  <a:pt x="56780" y="53790"/>
                </a:lnTo>
                <a:lnTo>
                  <a:pt x="56760" y="53890"/>
                </a:lnTo>
                <a:lnTo>
                  <a:pt x="56790" y="54030"/>
                </a:lnTo>
                <a:lnTo>
                  <a:pt x="56860" y="54180"/>
                </a:lnTo>
                <a:lnTo>
                  <a:pt x="57120" y="54580"/>
                </a:lnTo>
                <a:lnTo>
                  <a:pt x="57180" y="54710"/>
                </a:lnTo>
                <a:lnTo>
                  <a:pt x="57210" y="54800"/>
                </a:lnTo>
                <a:lnTo>
                  <a:pt x="57220" y="54910"/>
                </a:lnTo>
                <a:lnTo>
                  <a:pt x="57190" y="55260"/>
                </a:lnTo>
                <a:lnTo>
                  <a:pt x="57100" y="55710"/>
                </a:lnTo>
                <a:lnTo>
                  <a:pt x="57100" y="55820"/>
                </a:lnTo>
                <a:lnTo>
                  <a:pt x="57140" y="56020"/>
                </a:lnTo>
                <a:lnTo>
                  <a:pt x="57210" y="56230"/>
                </a:lnTo>
                <a:lnTo>
                  <a:pt x="57390" y="56530"/>
                </a:lnTo>
                <a:lnTo>
                  <a:pt x="57680" y="56870"/>
                </a:lnTo>
                <a:lnTo>
                  <a:pt x="57890" y="57050"/>
                </a:lnTo>
                <a:lnTo>
                  <a:pt x="59380" y="58020"/>
                </a:lnTo>
                <a:lnTo>
                  <a:pt x="59430" y="58060"/>
                </a:lnTo>
                <a:lnTo>
                  <a:pt x="59430" y="58070"/>
                </a:lnTo>
                <a:lnTo>
                  <a:pt x="59610" y="58330"/>
                </a:lnTo>
                <a:lnTo>
                  <a:pt x="59670" y="58400"/>
                </a:lnTo>
                <a:lnTo>
                  <a:pt x="59830" y="58440"/>
                </a:lnTo>
                <a:lnTo>
                  <a:pt x="60080" y="58460"/>
                </a:lnTo>
                <a:lnTo>
                  <a:pt x="61210" y="58420"/>
                </a:lnTo>
                <a:lnTo>
                  <a:pt x="62020" y="5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Flo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200" y="75060"/>
                </a:moveTo>
                <a:lnTo>
                  <a:pt x="37480" y="74180"/>
                </a:lnTo>
                <a:lnTo>
                  <a:pt x="37000" y="74060"/>
                </a:lnTo>
                <a:lnTo>
                  <a:pt x="36360" y="74590"/>
                </a:lnTo>
                <a:lnTo>
                  <a:pt x="36040" y="74780"/>
                </a:lnTo>
                <a:lnTo>
                  <a:pt x="35680" y="74920"/>
                </a:lnTo>
                <a:lnTo>
                  <a:pt x="34600" y="75190"/>
                </a:lnTo>
                <a:lnTo>
                  <a:pt x="34530" y="75230"/>
                </a:lnTo>
                <a:lnTo>
                  <a:pt x="34490" y="75260"/>
                </a:lnTo>
                <a:lnTo>
                  <a:pt x="34230" y="75480"/>
                </a:lnTo>
                <a:lnTo>
                  <a:pt x="33580" y="76280"/>
                </a:lnTo>
                <a:lnTo>
                  <a:pt x="33450" y="76370"/>
                </a:lnTo>
                <a:lnTo>
                  <a:pt x="33260" y="76460"/>
                </a:lnTo>
                <a:lnTo>
                  <a:pt x="32880" y="76610"/>
                </a:lnTo>
                <a:lnTo>
                  <a:pt x="32660" y="76670"/>
                </a:lnTo>
                <a:lnTo>
                  <a:pt x="32480" y="76680"/>
                </a:lnTo>
                <a:lnTo>
                  <a:pt x="30210" y="76240"/>
                </a:lnTo>
                <a:lnTo>
                  <a:pt x="29540" y="76200"/>
                </a:lnTo>
                <a:lnTo>
                  <a:pt x="29410" y="75990"/>
                </a:lnTo>
                <a:lnTo>
                  <a:pt x="29140" y="75610"/>
                </a:lnTo>
                <a:lnTo>
                  <a:pt x="29090" y="75530"/>
                </a:lnTo>
                <a:lnTo>
                  <a:pt x="29060" y="75440"/>
                </a:lnTo>
                <a:lnTo>
                  <a:pt x="29000" y="75250"/>
                </a:lnTo>
                <a:lnTo>
                  <a:pt x="28930" y="74770"/>
                </a:lnTo>
                <a:lnTo>
                  <a:pt x="28890" y="74640"/>
                </a:lnTo>
                <a:lnTo>
                  <a:pt x="28850" y="74530"/>
                </a:lnTo>
                <a:lnTo>
                  <a:pt x="28790" y="74310"/>
                </a:lnTo>
                <a:lnTo>
                  <a:pt x="28740" y="74030"/>
                </a:lnTo>
                <a:lnTo>
                  <a:pt x="28720" y="73930"/>
                </a:lnTo>
                <a:lnTo>
                  <a:pt x="28530" y="73480"/>
                </a:lnTo>
                <a:lnTo>
                  <a:pt x="27870" y="72350"/>
                </a:lnTo>
                <a:lnTo>
                  <a:pt x="27850" y="72280"/>
                </a:lnTo>
                <a:lnTo>
                  <a:pt x="27830" y="72220"/>
                </a:lnTo>
                <a:lnTo>
                  <a:pt x="27840" y="71980"/>
                </a:lnTo>
                <a:lnTo>
                  <a:pt x="28070" y="70130"/>
                </a:lnTo>
                <a:lnTo>
                  <a:pt x="28100" y="70020"/>
                </a:lnTo>
                <a:lnTo>
                  <a:pt x="28140" y="69920"/>
                </a:lnTo>
                <a:lnTo>
                  <a:pt x="28180" y="69840"/>
                </a:lnTo>
                <a:lnTo>
                  <a:pt x="28210" y="69750"/>
                </a:lnTo>
                <a:lnTo>
                  <a:pt x="28240" y="69650"/>
                </a:lnTo>
                <a:lnTo>
                  <a:pt x="28240" y="69530"/>
                </a:lnTo>
                <a:lnTo>
                  <a:pt x="28190" y="69410"/>
                </a:lnTo>
                <a:lnTo>
                  <a:pt x="28110" y="69340"/>
                </a:lnTo>
                <a:lnTo>
                  <a:pt x="28020" y="69280"/>
                </a:lnTo>
                <a:lnTo>
                  <a:pt x="27590" y="69170"/>
                </a:lnTo>
                <a:lnTo>
                  <a:pt x="27490" y="69130"/>
                </a:lnTo>
                <a:lnTo>
                  <a:pt x="27340" y="69020"/>
                </a:lnTo>
                <a:lnTo>
                  <a:pt x="27200" y="68900"/>
                </a:lnTo>
                <a:lnTo>
                  <a:pt x="26880" y="68450"/>
                </a:lnTo>
                <a:lnTo>
                  <a:pt x="26810" y="68390"/>
                </a:lnTo>
                <a:lnTo>
                  <a:pt x="26750" y="68320"/>
                </a:lnTo>
                <a:lnTo>
                  <a:pt x="26700" y="68240"/>
                </a:lnTo>
                <a:lnTo>
                  <a:pt x="26670" y="68120"/>
                </a:lnTo>
                <a:lnTo>
                  <a:pt x="26650" y="67980"/>
                </a:lnTo>
                <a:lnTo>
                  <a:pt x="26640" y="67760"/>
                </a:lnTo>
                <a:lnTo>
                  <a:pt x="26600" y="67510"/>
                </a:lnTo>
                <a:lnTo>
                  <a:pt x="26590" y="67460"/>
                </a:lnTo>
                <a:lnTo>
                  <a:pt x="26580" y="67460"/>
                </a:lnTo>
                <a:lnTo>
                  <a:pt x="26580" y="67450"/>
                </a:lnTo>
                <a:lnTo>
                  <a:pt x="26320" y="67120"/>
                </a:lnTo>
                <a:lnTo>
                  <a:pt x="26280" y="67040"/>
                </a:lnTo>
                <a:lnTo>
                  <a:pt x="26250" y="66940"/>
                </a:lnTo>
                <a:lnTo>
                  <a:pt x="26070" y="66140"/>
                </a:lnTo>
                <a:lnTo>
                  <a:pt x="26040" y="66050"/>
                </a:lnTo>
                <a:lnTo>
                  <a:pt x="25990" y="65970"/>
                </a:lnTo>
                <a:lnTo>
                  <a:pt x="25930" y="65900"/>
                </a:lnTo>
                <a:lnTo>
                  <a:pt x="25860" y="65840"/>
                </a:lnTo>
                <a:lnTo>
                  <a:pt x="25450" y="65570"/>
                </a:lnTo>
                <a:lnTo>
                  <a:pt x="25390" y="65500"/>
                </a:lnTo>
                <a:lnTo>
                  <a:pt x="25350" y="65420"/>
                </a:lnTo>
                <a:lnTo>
                  <a:pt x="25310" y="65320"/>
                </a:lnTo>
                <a:lnTo>
                  <a:pt x="25290" y="65200"/>
                </a:lnTo>
                <a:lnTo>
                  <a:pt x="25300" y="65030"/>
                </a:lnTo>
                <a:lnTo>
                  <a:pt x="25470" y="64730"/>
                </a:lnTo>
                <a:lnTo>
                  <a:pt x="27120" y="62750"/>
                </a:lnTo>
                <a:lnTo>
                  <a:pt x="27320" y="62570"/>
                </a:lnTo>
                <a:lnTo>
                  <a:pt x="28450" y="61140"/>
                </a:lnTo>
                <a:lnTo>
                  <a:pt x="28550" y="60960"/>
                </a:lnTo>
                <a:lnTo>
                  <a:pt x="28760" y="60370"/>
                </a:lnTo>
                <a:lnTo>
                  <a:pt x="29500" y="61110"/>
                </a:lnTo>
                <a:lnTo>
                  <a:pt x="30140" y="61480"/>
                </a:lnTo>
                <a:lnTo>
                  <a:pt x="30320" y="61520"/>
                </a:lnTo>
                <a:lnTo>
                  <a:pt x="31170" y="61400"/>
                </a:lnTo>
                <a:lnTo>
                  <a:pt x="31690" y="61470"/>
                </a:lnTo>
                <a:lnTo>
                  <a:pt x="32590" y="61680"/>
                </a:lnTo>
                <a:lnTo>
                  <a:pt x="32770" y="61760"/>
                </a:lnTo>
                <a:lnTo>
                  <a:pt x="32850" y="61810"/>
                </a:lnTo>
                <a:lnTo>
                  <a:pt x="32960" y="61960"/>
                </a:lnTo>
                <a:lnTo>
                  <a:pt x="33050" y="62120"/>
                </a:lnTo>
                <a:lnTo>
                  <a:pt x="33110" y="62310"/>
                </a:lnTo>
                <a:lnTo>
                  <a:pt x="33160" y="62630"/>
                </a:lnTo>
                <a:lnTo>
                  <a:pt x="33210" y="62750"/>
                </a:lnTo>
                <a:lnTo>
                  <a:pt x="33290" y="62880"/>
                </a:lnTo>
                <a:lnTo>
                  <a:pt x="33480" y="63060"/>
                </a:lnTo>
                <a:lnTo>
                  <a:pt x="33630" y="63130"/>
                </a:lnTo>
                <a:lnTo>
                  <a:pt x="33760" y="63180"/>
                </a:lnTo>
                <a:lnTo>
                  <a:pt x="34380" y="63210"/>
                </a:lnTo>
                <a:lnTo>
                  <a:pt x="34900" y="63340"/>
                </a:lnTo>
                <a:lnTo>
                  <a:pt x="35770" y="63680"/>
                </a:lnTo>
                <a:lnTo>
                  <a:pt x="35940" y="63780"/>
                </a:lnTo>
                <a:lnTo>
                  <a:pt x="35990" y="63850"/>
                </a:lnTo>
                <a:lnTo>
                  <a:pt x="36300" y="64430"/>
                </a:lnTo>
                <a:lnTo>
                  <a:pt x="37270" y="65500"/>
                </a:lnTo>
                <a:lnTo>
                  <a:pt x="37340" y="65600"/>
                </a:lnTo>
                <a:lnTo>
                  <a:pt x="37450" y="65720"/>
                </a:lnTo>
                <a:lnTo>
                  <a:pt x="37530" y="65850"/>
                </a:lnTo>
                <a:lnTo>
                  <a:pt x="37580" y="65960"/>
                </a:lnTo>
                <a:lnTo>
                  <a:pt x="37630" y="66130"/>
                </a:lnTo>
                <a:lnTo>
                  <a:pt x="37650" y="66240"/>
                </a:lnTo>
                <a:lnTo>
                  <a:pt x="37680" y="66690"/>
                </a:lnTo>
                <a:lnTo>
                  <a:pt x="37690" y="66800"/>
                </a:lnTo>
                <a:lnTo>
                  <a:pt x="37800" y="67020"/>
                </a:lnTo>
                <a:lnTo>
                  <a:pt x="38100" y="67370"/>
                </a:lnTo>
                <a:lnTo>
                  <a:pt x="38340" y="67870"/>
                </a:lnTo>
                <a:lnTo>
                  <a:pt x="39230" y="71160"/>
                </a:lnTo>
                <a:lnTo>
                  <a:pt x="39470" y="71520"/>
                </a:lnTo>
                <a:lnTo>
                  <a:pt x="39740" y="72050"/>
                </a:lnTo>
                <a:lnTo>
                  <a:pt x="39810" y="72250"/>
                </a:lnTo>
                <a:lnTo>
                  <a:pt x="39840" y="72420"/>
                </a:lnTo>
                <a:lnTo>
                  <a:pt x="39750" y="74180"/>
                </a:lnTo>
                <a:lnTo>
                  <a:pt x="39740" y="74300"/>
                </a:lnTo>
                <a:lnTo>
                  <a:pt x="39710" y="74410"/>
                </a:lnTo>
                <a:lnTo>
                  <a:pt x="39670" y="74510"/>
                </a:lnTo>
                <a:lnTo>
                  <a:pt x="39630" y="74600"/>
                </a:lnTo>
                <a:lnTo>
                  <a:pt x="39580" y="74680"/>
                </a:lnTo>
                <a:lnTo>
                  <a:pt x="39520" y="74760"/>
                </a:lnTo>
                <a:lnTo>
                  <a:pt x="39390" y="74900"/>
                </a:lnTo>
                <a:lnTo>
                  <a:pt x="39200" y="7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Flori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30" y="60280"/>
                </a:moveTo>
                <a:lnTo>
                  <a:pt x="60570" y="61300"/>
                </a:lnTo>
                <a:lnTo>
                  <a:pt x="60590" y="61950"/>
                </a:lnTo>
                <a:lnTo>
                  <a:pt x="60740" y="62800"/>
                </a:lnTo>
                <a:lnTo>
                  <a:pt x="60720" y="62980"/>
                </a:lnTo>
                <a:lnTo>
                  <a:pt x="60660" y="63220"/>
                </a:lnTo>
                <a:lnTo>
                  <a:pt x="60490" y="63670"/>
                </a:lnTo>
                <a:lnTo>
                  <a:pt x="60370" y="63870"/>
                </a:lnTo>
                <a:lnTo>
                  <a:pt x="60270" y="63990"/>
                </a:lnTo>
                <a:lnTo>
                  <a:pt x="60030" y="64150"/>
                </a:lnTo>
                <a:lnTo>
                  <a:pt x="59970" y="64220"/>
                </a:lnTo>
                <a:lnTo>
                  <a:pt x="59920" y="64300"/>
                </a:lnTo>
                <a:lnTo>
                  <a:pt x="59870" y="64400"/>
                </a:lnTo>
                <a:lnTo>
                  <a:pt x="59840" y="64520"/>
                </a:lnTo>
                <a:lnTo>
                  <a:pt x="59870" y="64710"/>
                </a:lnTo>
                <a:lnTo>
                  <a:pt x="59900" y="64840"/>
                </a:lnTo>
                <a:lnTo>
                  <a:pt x="60220" y="65230"/>
                </a:lnTo>
                <a:lnTo>
                  <a:pt x="60320" y="65380"/>
                </a:lnTo>
                <a:lnTo>
                  <a:pt x="60400" y="65540"/>
                </a:lnTo>
                <a:lnTo>
                  <a:pt x="60430" y="65630"/>
                </a:lnTo>
                <a:lnTo>
                  <a:pt x="60450" y="65740"/>
                </a:lnTo>
                <a:lnTo>
                  <a:pt x="60470" y="66080"/>
                </a:lnTo>
                <a:lnTo>
                  <a:pt x="60450" y="66330"/>
                </a:lnTo>
                <a:lnTo>
                  <a:pt x="60400" y="66480"/>
                </a:lnTo>
                <a:lnTo>
                  <a:pt x="60320" y="66640"/>
                </a:lnTo>
                <a:lnTo>
                  <a:pt x="60140" y="66870"/>
                </a:lnTo>
                <a:lnTo>
                  <a:pt x="60040" y="66970"/>
                </a:lnTo>
                <a:lnTo>
                  <a:pt x="59950" y="67040"/>
                </a:lnTo>
                <a:lnTo>
                  <a:pt x="59410" y="67230"/>
                </a:lnTo>
                <a:lnTo>
                  <a:pt x="59250" y="67320"/>
                </a:lnTo>
                <a:lnTo>
                  <a:pt x="59120" y="67410"/>
                </a:lnTo>
                <a:lnTo>
                  <a:pt x="59080" y="67460"/>
                </a:lnTo>
                <a:lnTo>
                  <a:pt x="59070" y="67470"/>
                </a:lnTo>
                <a:lnTo>
                  <a:pt x="59060" y="67480"/>
                </a:lnTo>
                <a:lnTo>
                  <a:pt x="59020" y="67520"/>
                </a:lnTo>
                <a:lnTo>
                  <a:pt x="58940" y="67650"/>
                </a:lnTo>
                <a:lnTo>
                  <a:pt x="58840" y="67880"/>
                </a:lnTo>
                <a:lnTo>
                  <a:pt x="58560" y="68660"/>
                </a:lnTo>
                <a:lnTo>
                  <a:pt x="58480" y="68780"/>
                </a:lnTo>
                <a:lnTo>
                  <a:pt x="58330" y="68940"/>
                </a:lnTo>
                <a:lnTo>
                  <a:pt x="58220" y="69030"/>
                </a:lnTo>
                <a:lnTo>
                  <a:pt x="58120" y="69100"/>
                </a:lnTo>
                <a:lnTo>
                  <a:pt x="57950" y="69170"/>
                </a:lnTo>
                <a:lnTo>
                  <a:pt x="57450" y="69300"/>
                </a:lnTo>
                <a:lnTo>
                  <a:pt x="57270" y="69370"/>
                </a:lnTo>
                <a:lnTo>
                  <a:pt x="57200" y="69430"/>
                </a:lnTo>
                <a:lnTo>
                  <a:pt x="57120" y="69530"/>
                </a:lnTo>
                <a:lnTo>
                  <a:pt x="57060" y="69680"/>
                </a:lnTo>
                <a:lnTo>
                  <a:pt x="57010" y="69980"/>
                </a:lnTo>
                <a:lnTo>
                  <a:pt x="57000" y="70150"/>
                </a:lnTo>
                <a:lnTo>
                  <a:pt x="57020" y="70280"/>
                </a:lnTo>
                <a:lnTo>
                  <a:pt x="57050" y="70370"/>
                </a:lnTo>
                <a:lnTo>
                  <a:pt x="57100" y="70460"/>
                </a:lnTo>
                <a:lnTo>
                  <a:pt x="57490" y="71090"/>
                </a:lnTo>
                <a:lnTo>
                  <a:pt x="57530" y="71170"/>
                </a:lnTo>
                <a:lnTo>
                  <a:pt x="57570" y="71270"/>
                </a:lnTo>
                <a:lnTo>
                  <a:pt x="57590" y="71370"/>
                </a:lnTo>
                <a:lnTo>
                  <a:pt x="57590" y="71480"/>
                </a:lnTo>
                <a:lnTo>
                  <a:pt x="57590" y="71600"/>
                </a:lnTo>
                <a:lnTo>
                  <a:pt x="57550" y="72090"/>
                </a:lnTo>
                <a:lnTo>
                  <a:pt x="57490" y="72330"/>
                </a:lnTo>
                <a:lnTo>
                  <a:pt x="56960" y="73550"/>
                </a:lnTo>
                <a:lnTo>
                  <a:pt x="56900" y="73740"/>
                </a:lnTo>
                <a:lnTo>
                  <a:pt x="56860" y="74360"/>
                </a:lnTo>
                <a:lnTo>
                  <a:pt x="56810" y="74500"/>
                </a:lnTo>
                <a:lnTo>
                  <a:pt x="56720" y="74640"/>
                </a:lnTo>
                <a:lnTo>
                  <a:pt x="56520" y="74820"/>
                </a:lnTo>
                <a:lnTo>
                  <a:pt x="56210" y="75020"/>
                </a:lnTo>
                <a:lnTo>
                  <a:pt x="56070" y="75150"/>
                </a:lnTo>
                <a:lnTo>
                  <a:pt x="56010" y="75220"/>
                </a:lnTo>
                <a:lnTo>
                  <a:pt x="55880" y="75450"/>
                </a:lnTo>
                <a:lnTo>
                  <a:pt x="55680" y="75960"/>
                </a:lnTo>
                <a:lnTo>
                  <a:pt x="55510" y="76200"/>
                </a:lnTo>
                <a:lnTo>
                  <a:pt x="55330" y="76390"/>
                </a:lnTo>
                <a:lnTo>
                  <a:pt x="55220" y="76540"/>
                </a:lnTo>
                <a:lnTo>
                  <a:pt x="55150" y="76660"/>
                </a:lnTo>
                <a:lnTo>
                  <a:pt x="55090" y="76900"/>
                </a:lnTo>
                <a:lnTo>
                  <a:pt x="55090" y="76910"/>
                </a:lnTo>
                <a:lnTo>
                  <a:pt x="55090" y="77050"/>
                </a:lnTo>
                <a:lnTo>
                  <a:pt x="55090" y="77150"/>
                </a:lnTo>
                <a:lnTo>
                  <a:pt x="55070" y="77270"/>
                </a:lnTo>
                <a:lnTo>
                  <a:pt x="55040" y="77370"/>
                </a:lnTo>
                <a:lnTo>
                  <a:pt x="54970" y="77480"/>
                </a:lnTo>
                <a:lnTo>
                  <a:pt x="54870" y="77600"/>
                </a:lnTo>
                <a:lnTo>
                  <a:pt x="54110" y="78270"/>
                </a:lnTo>
                <a:lnTo>
                  <a:pt x="53930" y="78470"/>
                </a:lnTo>
                <a:lnTo>
                  <a:pt x="53850" y="78590"/>
                </a:lnTo>
                <a:lnTo>
                  <a:pt x="53760" y="78760"/>
                </a:lnTo>
                <a:lnTo>
                  <a:pt x="53630" y="79080"/>
                </a:lnTo>
                <a:lnTo>
                  <a:pt x="53530" y="79420"/>
                </a:lnTo>
                <a:lnTo>
                  <a:pt x="53460" y="79570"/>
                </a:lnTo>
                <a:lnTo>
                  <a:pt x="53350" y="79720"/>
                </a:lnTo>
                <a:lnTo>
                  <a:pt x="52910" y="80190"/>
                </a:lnTo>
                <a:lnTo>
                  <a:pt x="52450" y="80840"/>
                </a:lnTo>
                <a:lnTo>
                  <a:pt x="50480" y="81120"/>
                </a:lnTo>
                <a:lnTo>
                  <a:pt x="50050" y="81270"/>
                </a:lnTo>
                <a:lnTo>
                  <a:pt x="48980" y="81930"/>
                </a:lnTo>
                <a:lnTo>
                  <a:pt x="48850" y="81980"/>
                </a:lnTo>
                <a:lnTo>
                  <a:pt x="48670" y="82030"/>
                </a:lnTo>
                <a:lnTo>
                  <a:pt x="48320" y="82080"/>
                </a:lnTo>
                <a:lnTo>
                  <a:pt x="48130" y="82070"/>
                </a:lnTo>
                <a:lnTo>
                  <a:pt x="48000" y="82050"/>
                </a:lnTo>
                <a:lnTo>
                  <a:pt x="47170" y="81640"/>
                </a:lnTo>
                <a:lnTo>
                  <a:pt x="46850" y="81540"/>
                </a:lnTo>
                <a:lnTo>
                  <a:pt x="46640" y="81530"/>
                </a:lnTo>
                <a:lnTo>
                  <a:pt x="46490" y="81540"/>
                </a:lnTo>
                <a:lnTo>
                  <a:pt x="45090" y="82470"/>
                </a:lnTo>
                <a:lnTo>
                  <a:pt x="44940" y="82590"/>
                </a:lnTo>
                <a:lnTo>
                  <a:pt x="44840" y="82700"/>
                </a:lnTo>
                <a:lnTo>
                  <a:pt x="44800" y="82800"/>
                </a:lnTo>
                <a:lnTo>
                  <a:pt x="44600" y="83410"/>
                </a:lnTo>
                <a:lnTo>
                  <a:pt x="44460" y="83680"/>
                </a:lnTo>
                <a:lnTo>
                  <a:pt x="44340" y="83830"/>
                </a:lnTo>
                <a:lnTo>
                  <a:pt x="44180" y="83900"/>
                </a:lnTo>
                <a:lnTo>
                  <a:pt x="43400" y="84080"/>
                </a:lnTo>
                <a:lnTo>
                  <a:pt x="43130" y="84090"/>
                </a:lnTo>
                <a:lnTo>
                  <a:pt x="42950" y="84070"/>
                </a:lnTo>
                <a:lnTo>
                  <a:pt x="42260" y="83680"/>
                </a:lnTo>
                <a:lnTo>
                  <a:pt x="42080" y="83620"/>
                </a:lnTo>
                <a:lnTo>
                  <a:pt x="41920" y="83600"/>
                </a:lnTo>
                <a:lnTo>
                  <a:pt x="41690" y="83590"/>
                </a:lnTo>
                <a:lnTo>
                  <a:pt x="41220" y="83620"/>
                </a:lnTo>
                <a:lnTo>
                  <a:pt x="40960" y="83690"/>
                </a:lnTo>
                <a:lnTo>
                  <a:pt x="40760" y="83770"/>
                </a:lnTo>
                <a:lnTo>
                  <a:pt x="40600" y="83870"/>
                </a:lnTo>
                <a:lnTo>
                  <a:pt x="40440" y="84160"/>
                </a:lnTo>
                <a:lnTo>
                  <a:pt x="40160" y="85130"/>
                </a:lnTo>
                <a:lnTo>
                  <a:pt x="40050" y="84880"/>
                </a:lnTo>
                <a:lnTo>
                  <a:pt x="39970" y="84770"/>
                </a:lnTo>
                <a:lnTo>
                  <a:pt x="39100" y="83830"/>
                </a:lnTo>
                <a:lnTo>
                  <a:pt x="39070" y="83740"/>
                </a:lnTo>
                <a:lnTo>
                  <a:pt x="39070" y="83620"/>
                </a:lnTo>
                <a:lnTo>
                  <a:pt x="39130" y="83460"/>
                </a:lnTo>
                <a:lnTo>
                  <a:pt x="39210" y="83360"/>
                </a:lnTo>
                <a:lnTo>
                  <a:pt x="39290" y="83300"/>
                </a:lnTo>
                <a:lnTo>
                  <a:pt x="39590" y="83140"/>
                </a:lnTo>
                <a:lnTo>
                  <a:pt x="39660" y="83080"/>
                </a:lnTo>
                <a:lnTo>
                  <a:pt x="39720" y="83000"/>
                </a:lnTo>
                <a:lnTo>
                  <a:pt x="39770" y="82910"/>
                </a:lnTo>
                <a:lnTo>
                  <a:pt x="39800" y="82730"/>
                </a:lnTo>
                <a:lnTo>
                  <a:pt x="39870" y="81470"/>
                </a:lnTo>
                <a:lnTo>
                  <a:pt x="39850" y="81290"/>
                </a:lnTo>
                <a:lnTo>
                  <a:pt x="39770" y="81010"/>
                </a:lnTo>
                <a:lnTo>
                  <a:pt x="39490" y="80280"/>
                </a:lnTo>
                <a:lnTo>
                  <a:pt x="39460" y="80180"/>
                </a:lnTo>
                <a:lnTo>
                  <a:pt x="39460" y="80060"/>
                </a:lnTo>
                <a:lnTo>
                  <a:pt x="39500" y="79920"/>
                </a:lnTo>
                <a:lnTo>
                  <a:pt x="39540" y="79810"/>
                </a:lnTo>
                <a:lnTo>
                  <a:pt x="39880" y="79200"/>
                </a:lnTo>
                <a:lnTo>
                  <a:pt x="39920" y="79110"/>
                </a:lnTo>
                <a:lnTo>
                  <a:pt x="39950" y="78950"/>
                </a:lnTo>
                <a:lnTo>
                  <a:pt x="39960" y="78740"/>
                </a:lnTo>
                <a:lnTo>
                  <a:pt x="39890" y="77950"/>
                </a:lnTo>
                <a:lnTo>
                  <a:pt x="39410" y="75670"/>
                </a:lnTo>
                <a:lnTo>
                  <a:pt x="39200" y="75060"/>
                </a:lnTo>
                <a:lnTo>
                  <a:pt x="39390" y="74900"/>
                </a:lnTo>
                <a:lnTo>
                  <a:pt x="39520" y="74760"/>
                </a:lnTo>
                <a:lnTo>
                  <a:pt x="39580" y="74680"/>
                </a:lnTo>
                <a:lnTo>
                  <a:pt x="39630" y="74600"/>
                </a:lnTo>
                <a:lnTo>
                  <a:pt x="39670" y="74510"/>
                </a:lnTo>
                <a:lnTo>
                  <a:pt x="39710" y="74410"/>
                </a:lnTo>
                <a:lnTo>
                  <a:pt x="39740" y="74300"/>
                </a:lnTo>
                <a:lnTo>
                  <a:pt x="39750" y="74180"/>
                </a:lnTo>
                <a:lnTo>
                  <a:pt x="39840" y="72420"/>
                </a:lnTo>
                <a:lnTo>
                  <a:pt x="39810" y="72250"/>
                </a:lnTo>
                <a:lnTo>
                  <a:pt x="39740" y="72050"/>
                </a:lnTo>
                <a:lnTo>
                  <a:pt x="39470" y="71520"/>
                </a:lnTo>
                <a:lnTo>
                  <a:pt x="39230" y="71160"/>
                </a:lnTo>
                <a:lnTo>
                  <a:pt x="38340" y="67870"/>
                </a:lnTo>
                <a:lnTo>
                  <a:pt x="38100" y="67370"/>
                </a:lnTo>
                <a:lnTo>
                  <a:pt x="39340" y="67400"/>
                </a:lnTo>
                <a:lnTo>
                  <a:pt x="39460" y="67370"/>
                </a:lnTo>
                <a:lnTo>
                  <a:pt x="39610" y="67300"/>
                </a:lnTo>
                <a:lnTo>
                  <a:pt x="39810" y="67140"/>
                </a:lnTo>
                <a:lnTo>
                  <a:pt x="39900" y="67010"/>
                </a:lnTo>
                <a:lnTo>
                  <a:pt x="39940" y="66880"/>
                </a:lnTo>
                <a:lnTo>
                  <a:pt x="39930" y="66410"/>
                </a:lnTo>
                <a:lnTo>
                  <a:pt x="39880" y="65970"/>
                </a:lnTo>
                <a:lnTo>
                  <a:pt x="39870" y="65850"/>
                </a:lnTo>
                <a:lnTo>
                  <a:pt x="39880" y="65740"/>
                </a:lnTo>
                <a:lnTo>
                  <a:pt x="39920" y="65650"/>
                </a:lnTo>
                <a:lnTo>
                  <a:pt x="40010" y="65600"/>
                </a:lnTo>
                <a:lnTo>
                  <a:pt x="40160" y="65640"/>
                </a:lnTo>
                <a:lnTo>
                  <a:pt x="40260" y="65690"/>
                </a:lnTo>
                <a:lnTo>
                  <a:pt x="40390" y="65830"/>
                </a:lnTo>
                <a:lnTo>
                  <a:pt x="40470" y="65890"/>
                </a:lnTo>
                <a:lnTo>
                  <a:pt x="40700" y="66050"/>
                </a:lnTo>
                <a:lnTo>
                  <a:pt x="40890" y="66140"/>
                </a:lnTo>
                <a:lnTo>
                  <a:pt x="40990" y="66160"/>
                </a:lnTo>
                <a:lnTo>
                  <a:pt x="41110" y="66180"/>
                </a:lnTo>
                <a:lnTo>
                  <a:pt x="41840" y="66090"/>
                </a:lnTo>
                <a:lnTo>
                  <a:pt x="41960" y="66090"/>
                </a:lnTo>
                <a:lnTo>
                  <a:pt x="42070" y="66120"/>
                </a:lnTo>
                <a:lnTo>
                  <a:pt x="42140" y="66170"/>
                </a:lnTo>
                <a:lnTo>
                  <a:pt x="42200" y="66240"/>
                </a:lnTo>
                <a:lnTo>
                  <a:pt x="42250" y="66320"/>
                </a:lnTo>
                <a:lnTo>
                  <a:pt x="42290" y="66410"/>
                </a:lnTo>
                <a:lnTo>
                  <a:pt x="42410" y="66790"/>
                </a:lnTo>
                <a:lnTo>
                  <a:pt x="42450" y="66870"/>
                </a:lnTo>
                <a:lnTo>
                  <a:pt x="42500" y="66950"/>
                </a:lnTo>
                <a:lnTo>
                  <a:pt x="42570" y="67000"/>
                </a:lnTo>
                <a:lnTo>
                  <a:pt x="42660" y="67050"/>
                </a:lnTo>
                <a:lnTo>
                  <a:pt x="42760" y="67090"/>
                </a:lnTo>
                <a:lnTo>
                  <a:pt x="42870" y="67110"/>
                </a:lnTo>
                <a:lnTo>
                  <a:pt x="43760" y="67040"/>
                </a:lnTo>
                <a:lnTo>
                  <a:pt x="44200" y="67090"/>
                </a:lnTo>
                <a:lnTo>
                  <a:pt x="44960" y="67320"/>
                </a:lnTo>
                <a:lnTo>
                  <a:pt x="45080" y="67310"/>
                </a:lnTo>
                <a:lnTo>
                  <a:pt x="45200" y="67260"/>
                </a:lnTo>
                <a:lnTo>
                  <a:pt x="45350" y="67120"/>
                </a:lnTo>
                <a:lnTo>
                  <a:pt x="45680" y="66880"/>
                </a:lnTo>
                <a:lnTo>
                  <a:pt x="45770" y="66770"/>
                </a:lnTo>
                <a:lnTo>
                  <a:pt x="45820" y="66660"/>
                </a:lnTo>
                <a:lnTo>
                  <a:pt x="45860" y="66440"/>
                </a:lnTo>
                <a:lnTo>
                  <a:pt x="45900" y="66340"/>
                </a:lnTo>
                <a:lnTo>
                  <a:pt x="45980" y="66270"/>
                </a:lnTo>
                <a:lnTo>
                  <a:pt x="46130" y="66210"/>
                </a:lnTo>
                <a:lnTo>
                  <a:pt x="46660" y="66160"/>
                </a:lnTo>
                <a:lnTo>
                  <a:pt x="47480" y="66000"/>
                </a:lnTo>
                <a:lnTo>
                  <a:pt x="47590" y="66000"/>
                </a:lnTo>
                <a:lnTo>
                  <a:pt x="47710" y="66010"/>
                </a:lnTo>
                <a:lnTo>
                  <a:pt x="47810" y="66040"/>
                </a:lnTo>
                <a:lnTo>
                  <a:pt x="48070" y="66180"/>
                </a:lnTo>
                <a:lnTo>
                  <a:pt x="48160" y="66220"/>
                </a:lnTo>
                <a:lnTo>
                  <a:pt x="48270" y="66240"/>
                </a:lnTo>
                <a:lnTo>
                  <a:pt x="48500" y="66250"/>
                </a:lnTo>
                <a:lnTo>
                  <a:pt x="48610" y="66240"/>
                </a:lnTo>
                <a:lnTo>
                  <a:pt x="49140" y="66070"/>
                </a:lnTo>
                <a:lnTo>
                  <a:pt x="50110" y="65630"/>
                </a:lnTo>
                <a:lnTo>
                  <a:pt x="50520" y="65360"/>
                </a:lnTo>
                <a:lnTo>
                  <a:pt x="50670" y="65230"/>
                </a:lnTo>
                <a:lnTo>
                  <a:pt x="50770" y="65110"/>
                </a:lnTo>
                <a:lnTo>
                  <a:pt x="50820" y="65030"/>
                </a:lnTo>
                <a:lnTo>
                  <a:pt x="50900" y="64960"/>
                </a:lnTo>
                <a:lnTo>
                  <a:pt x="51010" y="64910"/>
                </a:lnTo>
                <a:lnTo>
                  <a:pt x="51200" y="64880"/>
                </a:lnTo>
                <a:lnTo>
                  <a:pt x="51350" y="64890"/>
                </a:lnTo>
                <a:lnTo>
                  <a:pt x="51930" y="64990"/>
                </a:lnTo>
                <a:lnTo>
                  <a:pt x="52040" y="64990"/>
                </a:lnTo>
                <a:lnTo>
                  <a:pt x="52400" y="64840"/>
                </a:lnTo>
                <a:lnTo>
                  <a:pt x="55400" y="63140"/>
                </a:lnTo>
                <a:lnTo>
                  <a:pt x="55710" y="62740"/>
                </a:lnTo>
                <a:lnTo>
                  <a:pt x="55840" y="62600"/>
                </a:lnTo>
                <a:lnTo>
                  <a:pt x="56700" y="62150"/>
                </a:lnTo>
                <a:lnTo>
                  <a:pt x="57050" y="61920"/>
                </a:lnTo>
                <a:lnTo>
                  <a:pt x="57400" y="61750"/>
                </a:lnTo>
                <a:lnTo>
                  <a:pt x="57540" y="61760"/>
                </a:lnTo>
                <a:lnTo>
                  <a:pt x="57650" y="61790"/>
                </a:lnTo>
                <a:lnTo>
                  <a:pt x="57910" y="61930"/>
                </a:lnTo>
                <a:lnTo>
                  <a:pt x="58010" y="61960"/>
                </a:lnTo>
                <a:lnTo>
                  <a:pt x="58120" y="61970"/>
                </a:lnTo>
                <a:lnTo>
                  <a:pt x="58290" y="61890"/>
                </a:lnTo>
                <a:lnTo>
                  <a:pt x="58500" y="61730"/>
                </a:lnTo>
                <a:lnTo>
                  <a:pt x="59370" y="60900"/>
                </a:lnTo>
                <a:lnTo>
                  <a:pt x="59630" y="60720"/>
                </a:lnTo>
                <a:lnTo>
                  <a:pt x="60430" y="6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Lavalle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910" y="66810"/>
                </a:moveTo>
                <a:lnTo>
                  <a:pt x="75830" y="66890"/>
                </a:lnTo>
                <a:lnTo>
                  <a:pt x="75740" y="66960"/>
                </a:lnTo>
                <a:lnTo>
                  <a:pt x="75630" y="67020"/>
                </a:lnTo>
                <a:lnTo>
                  <a:pt x="75260" y="67080"/>
                </a:lnTo>
                <a:lnTo>
                  <a:pt x="74890" y="67090"/>
                </a:lnTo>
                <a:lnTo>
                  <a:pt x="74610" y="67220"/>
                </a:lnTo>
                <a:lnTo>
                  <a:pt x="74270" y="68380"/>
                </a:lnTo>
                <a:lnTo>
                  <a:pt x="73680" y="68920"/>
                </a:lnTo>
                <a:lnTo>
                  <a:pt x="72420" y="69660"/>
                </a:lnTo>
                <a:lnTo>
                  <a:pt x="72080" y="70030"/>
                </a:lnTo>
                <a:lnTo>
                  <a:pt x="71940" y="70320"/>
                </a:lnTo>
                <a:lnTo>
                  <a:pt x="71870" y="70710"/>
                </a:lnTo>
                <a:lnTo>
                  <a:pt x="72020" y="71790"/>
                </a:lnTo>
                <a:lnTo>
                  <a:pt x="71990" y="71950"/>
                </a:lnTo>
                <a:lnTo>
                  <a:pt x="71920" y="72160"/>
                </a:lnTo>
                <a:lnTo>
                  <a:pt x="71570" y="72730"/>
                </a:lnTo>
                <a:lnTo>
                  <a:pt x="71470" y="72860"/>
                </a:lnTo>
                <a:lnTo>
                  <a:pt x="71410" y="72970"/>
                </a:lnTo>
                <a:lnTo>
                  <a:pt x="71360" y="73130"/>
                </a:lnTo>
                <a:lnTo>
                  <a:pt x="71300" y="73430"/>
                </a:lnTo>
                <a:lnTo>
                  <a:pt x="71270" y="74000"/>
                </a:lnTo>
                <a:lnTo>
                  <a:pt x="71230" y="74220"/>
                </a:lnTo>
                <a:lnTo>
                  <a:pt x="71170" y="74340"/>
                </a:lnTo>
                <a:lnTo>
                  <a:pt x="70690" y="74890"/>
                </a:lnTo>
                <a:lnTo>
                  <a:pt x="70310" y="75500"/>
                </a:lnTo>
                <a:lnTo>
                  <a:pt x="69650" y="76000"/>
                </a:lnTo>
                <a:lnTo>
                  <a:pt x="69480" y="76260"/>
                </a:lnTo>
                <a:lnTo>
                  <a:pt x="69450" y="76370"/>
                </a:lnTo>
                <a:lnTo>
                  <a:pt x="69430" y="76490"/>
                </a:lnTo>
                <a:lnTo>
                  <a:pt x="69300" y="76920"/>
                </a:lnTo>
                <a:lnTo>
                  <a:pt x="69100" y="77350"/>
                </a:lnTo>
                <a:lnTo>
                  <a:pt x="68980" y="77540"/>
                </a:lnTo>
                <a:lnTo>
                  <a:pt x="68860" y="77660"/>
                </a:lnTo>
                <a:lnTo>
                  <a:pt x="68500" y="77800"/>
                </a:lnTo>
                <a:lnTo>
                  <a:pt x="67730" y="77900"/>
                </a:lnTo>
                <a:lnTo>
                  <a:pt x="67570" y="77960"/>
                </a:lnTo>
                <a:lnTo>
                  <a:pt x="67380" y="78050"/>
                </a:lnTo>
                <a:lnTo>
                  <a:pt x="67050" y="78270"/>
                </a:lnTo>
                <a:lnTo>
                  <a:pt x="66900" y="78410"/>
                </a:lnTo>
                <a:lnTo>
                  <a:pt x="66810" y="78530"/>
                </a:lnTo>
                <a:lnTo>
                  <a:pt x="66770" y="78630"/>
                </a:lnTo>
                <a:lnTo>
                  <a:pt x="66700" y="78780"/>
                </a:lnTo>
                <a:lnTo>
                  <a:pt x="66250" y="79470"/>
                </a:lnTo>
                <a:lnTo>
                  <a:pt x="66020" y="80000"/>
                </a:lnTo>
                <a:lnTo>
                  <a:pt x="65680" y="80580"/>
                </a:lnTo>
                <a:lnTo>
                  <a:pt x="65630" y="80730"/>
                </a:lnTo>
                <a:lnTo>
                  <a:pt x="65640" y="80790"/>
                </a:lnTo>
                <a:lnTo>
                  <a:pt x="65680" y="80930"/>
                </a:lnTo>
                <a:lnTo>
                  <a:pt x="65690" y="80990"/>
                </a:lnTo>
                <a:lnTo>
                  <a:pt x="65700" y="81070"/>
                </a:lnTo>
                <a:lnTo>
                  <a:pt x="65700" y="81170"/>
                </a:lnTo>
                <a:lnTo>
                  <a:pt x="65690" y="81280"/>
                </a:lnTo>
                <a:lnTo>
                  <a:pt x="65660" y="81380"/>
                </a:lnTo>
                <a:lnTo>
                  <a:pt x="65610" y="81770"/>
                </a:lnTo>
                <a:lnTo>
                  <a:pt x="65550" y="81960"/>
                </a:lnTo>
                <a:lnTo>
                  <a:pt x="65480" y="82080"/>
                </a:lnTo>
                <a:lnTo>
                  <a:pt x="65370" y="82170"/>
                </a:lnTo>
                <a:lnTo>
                  <a:pt x="65230" y="82280"/>
                </a:lnTo>
                <a:lnTo>
                  <a:pt x="65140" y="82380"/>
                </a:lnTo>
                <a:lnTo>
                  <a:pt x="65090" y="82490"/>
                </a:lnTo>
                <a:lnTo>
                  <a:pt x="64820" y="83440"/>
                </a:lnTo>
                <a:lnTo>
                  <a:pt x="64770" y="83670"/>
                </a:lnTo>
                <a:lnTo>
                  <a:pt x="64740" y="84080"/>
                </a:lnTo>
                <a:lnTo>
                  <a:pt x="64690" y="84270"/>
                </a:lnTo>
                <a:lnTo>
                  <a:pt x="64620" y="84370"/>
                </a:lnTo>
                <a:lnTo>
                  <a:pt x="64530" y="84430"/>
                </a:lnTo>
                <a:lnTo>
                  <a:pt x="64250" y="84570"/>
                </a:lnTo>
                <a:lnTo>
                  <a:pt x="64010" y="84770"/>
                </a:lnTo>
                <a:lnTo>
                  <a:pt x="63870" y="84870"/>
                </a:lnTo>
                <a:lnTo>
                  <a:pt x="63730" y="84920"/>
                </a:lnTo>
                <a:lnTo>
                  <a:pt x="63450" y="84960"/>
                </a:lnTo>
                <a:lnTo>
                  <a:pt x="62960" y="85220"/>
                </a:lnTo>
                <a:lnTo>
                  <a:pt x="62770" y="85280"/>
                </a:lnTo>
                <a:lnTo>
                  <a:pt x="62430" y="85320"/>
                </a:lnTo>
                <a:lnTo>
                  <a:pt x="62220" y="85440"/>
                </a:lnTo>
                <a:lnTo>
                  <a:pt x="61930" y="85660"/>
                </a:lnTo>
                <a:lnTo>
                  <a:pt x="61060" y="86480"/>
                </a:lnTo>
                <a:lnTo>
                  <a:pt x="60870" y="86630"/>
                </a:lnTo>
                <a:lnTo>
                  <a:pt x="60770" y="86660"/>
                </a:lnTo>
                <a:lnTo>
                  <a:pt x="60560" y="86690"/>
                </a:lnTo>
                <a:lnTo>
                  <a:pt x="60070" y="86650"/>
                </a:lnTo>
                <a:lnTo>
                  <a:pt x="59840" y="86660"/>
                </a:lnTo>
                <a:lnTo>
                  <a:pt x="59730" y="86680"/>
                </a:lnTo>
                <a:lnTo>
                  <a:pt x="59540" y="86740"/>
                </a:lnTo>
                <a:lnTo>
                  <a:pt x="57760" y="88260"/>
                </a:lnTo>
                <a:lnTo>
                  <a:pt x="57640" y="88330"/>
                </a:lnTo>
                <a:lnTo>
                  <a:pt x="57270" y="88510"/>
                </a:lnTo>
                <a:lnTo>
                  <a:pt x="56860" y="88610"/>
                </a:lnTo>
                <a:lnTo>
                  <a:pt x="54740" y="88730"/>
                </a:lnTo>
                <a:lnTo>
                  <a:pt x="54740" y="88200"/>
                </a:lnTo>
                <a:lnTo>
                  <a:pt x="54650" y="87920"/>
                </a:lnTo>
                <a:lnTo>
                  <a:pt x="54400" y="87430"/>
                </a:lnTo>
                <a:lnTo>
                  <a:pt x="53750" y="86630"/>
                </a:lnTo>
                <a:lnTo>
                  <a:pt x="53660" y="86480"/>
                </a:lnTo>
                <a:lnTo>
                  <a:pt x="53630" y="86400"/>
                </a:lnTo>
                <a:lnTo>
                  <a:pt x="53610" y="85990"/>
                </a:lnTo>
                <a:lnTo>
                  <a:pt x="53620" y="85820"/>
                </a:lnTo>
                <a:lnTo>
                  <a:pt x="53810" y="84870"/>
                </a:lnTo>
                <a:lnTo>
                  <a:pt x="53820" y="84750"/>
                </a:lnTo>
                <a:lnTo>
                  <a:pt x="53800" y="84590"/>
                </a:lnTo>
                <a:lnTo>
                  <a:pt x="53740" y="84410"/>
                </a:lnTo>
                <a:lnTo>
                  <a:pt x="53090" y="83190"/>
                </a:lnTo>
                <a:lnTo>
                  <a:pt x="52880" y="82570"/>
                </a:lnTo>
                <a:lnTo>
                  <a:pt x="52450" y="80840"/>
                </a:lnTo>
                <a:lnTo>
                  <a:pt x="52910" y="80190"/>
                </a:lnTo>
                <a:lnTo>
                  <a:pt x="53350" y="79720"/>
                </a:lnTo>
                <a:lnTo>
                  <a:pt x="53460" y="79570"/>
                </a:lnTo>
                <a:lnTo>
                  <a:pt x="53530" y="79420"/>
                </a:lnTo>
                <a:lnTo>
                  <a:pt x="53630" y="79080"/>
                </a:lnTo>
                <a:lnTo>
                  <a:pt x="53760" y="78760"/>
                </a:lnTo>
                <a:lnTo>
                  <a:pt x="53850" y="78590"/>
                </a:lnTo>
                <a:lnTo>
                  <a:pt x="53930" y="78470"/>
                </a:lnTo>
                <a:lnTo>
                  <a:pt x="54110" y="78270"/>
                </a:lnTo>
                <a:lnTo>
                  <a:pt x="54870" y="77600"/>
                </a:lnTo>
                <a:lnTo>
                  <a:pt x="54970" y="77480"/>
                </a:lnTo>
                <a:lnTo>
                  <a:pt x="55040" y="77370"/>
                </a:lnTo>
                <a:lnTo>
                  <a:pt x="55070" y="77270"/>
                </a:lnTo>
                <a:lnTo>
                  <a:pt x="55090" y="77150"/>
                </a:lnTo>
                <a:lnTo>
                  <a:pt x="55090" y="77050"/>
                </a:lnTo>
                <a:lnTo>
                  <a:pt x="55090" y="76910"/>
                </a:lnTo>
                <a:lnTo>
                  <a:pt x="55090" y="76900"/>
                </a:lnTo>
                <a:lnTo>
                  <a:pt x="55150" y="76660"/>
                </a:lnTo>
                <a:lnTo>
                  <a:pt x="55220" y="76540"/>
                </a:lnTo>
                <a:lnTo>
                  <a:pt x="55330" y="76390"/>
                </a:lnTo>
                <a:lnTo>
                  <a:pt x="55510" y="76200"/>
                </a:lnTo>
                <a:lnTo>
                  <a:pt x="55680" y="75960"/>
                </a:lnTo>
                <a:lnTo>
                  <a:pt x="55880" y="75450"/>
                </a:lnTo>
                <a:lnTo>
                  <a:pt x="56010" y="75220"/>
                </a:lnTo>
                <a:lnTo>
                  <a:pt x="56070" y="75150"/>
                </a:lnTo>
                <a:lnTo>
                  <a:pt x="56210" y="75020"/>
                </a:lnTo>
                <a:lnTo>
                  <a:pt x="56520" y="74820"/>
                </a:lnTo>
                <a:lnTo>
                  <a:pt x="56720" y="74640"/>
                </a:lnTo>
                <a:lnTo>
                  <a:pt x="56810" y="74500"/>
                </a:lnTo>
                <a:lnTo>
                  <a:pt x="56860" y="74360"/>
                </a:lnTo>
                <a:lnTo>
                  <a:pt x="56900" y="73740"/>
                </a:lnTo>
                <a:lnTo>
                  <a:pt x="56960" y="73550"/>
                </a:lnTo>
                <a:lnTo>
                  <a:pt x="57490" y="72330"/>
                </a:lnTo>
                <a:lnTo>
                  <a:pt x="57550" y="72090"/>
                </a:lnTo>
                <a:lnTo>
                  <a:pt x="57590" y="71600"/>
                </a:lnTo>
                <a:lnTo>
                  <a:pt x="57590" y="71480"/>
                </a:lnTo>
                <a:lnTo>
                  <a:pt x="57590" y="71370"/>
                </a:lnTo>
                <a:lnTo>
                  <a:pt x="57570" y="71270"/>
                </a:lnTo>
                <a:lnTo>
                  <a:pt x="57530" y="71170"/>
                </a:lnTo>
                <a:lnTo>
                  <a:pt x="57490" y="71090"/>
                </a:lnTo>
                <a:lnTo>
                  <a:pt x="57100" y="70460"/>
                </a:lnTo>
                <a:lnTo>
                  <a:pt x="57050" y="70370"/>
                </a:lnTo>
                <a:lnTo>
                  <a:pt x="57020" y="70280"/>
                </a:lnTo>
                <a:lnTo>
                  <a:pt x="57000" y="70150"/>
                </a:lnTo>
                <a:lnTo>
                  <a:pt x="57010" y="69980"/>
                </a:lnTo>
                <a:lnTo>
                  <a:pt x="57060" y="69680"/>
                </a:lnTo>
                <a:lnTo>
                  <a:pt x="57120" y="69530"/>
                </a:lnTo>
                <a:lnTo>
                  <a:pt x="57200" y="69430"/>
                </a:lnTo>
                <a:lnTo>
                  <a:pt x="57270" y="69370"/>
                </a:lnTo>
                <a:lnTo>
                  <a:pt x="57450" y="69300"/>
                </a:lnTo>
                <a:lnTo>
                  <a:pt x="57950" y="69170"/>
                </a:lnTo>
                <a:lnTo>
                  <a:pt x="58120" y="69100"/>
                </a:lnTo>
                <a:lnTo>
                  <a:pt x="58220" y="69030"/>
                </a:lnTo>
                <a:lnTo>
                  <a:pt x="58330" y="68940"/>
                </a:lnTo>
                <a:lnTo>
                  <a:pt x="58480" y="68780"/>
                </a:lnTo>
                <a:lnTo>
                  <a:pt x="58560" y="68660"/>
                </a:lnTo>
                <a:lnTo>
                  <a:pt x="58840" y="67880"/>
                </a:lnTo>
                <a:lnTo>
                  <a:pt x="58940" y="67650"/>
                </a:lnTo>
                <a:lnTo>
                  <a:pt x="59020" y="67520"/>
                </a:lnTo>
                <a:lnTo>
                  <a:pt x="59060" y="67480"/>
                </a:lnTo>
                <a:lnTo>
                  <a:pt x="59070" y="67470"/>
                </a:lnTo>
                <a:lnTo>
                  <a:pt x="59080" y="67460"/>
                </a:lnTo>
                <a:lnTo>
                  <a:pt x="59120" y="67410"/>
                </a:lnTo>
                <a:lnTo>
                  <a:pt x="59250" y="67320"/>
                </a:lnTo>
                <a:lnTo>
                  <a:pt x="59410" y="67230"/>
                </a:lnTo>
                <a:lnTo>
                  <a:pt x="59950" y="67040"/>
                </a:lnTo>
                <a:lnTo>
                  <a:pt x="60040" y="66970"/>
                </a:lnTo>
                <a:lnTo>
                  <a:pt x="60140" y="66870"/>
                </a:lnTo>
                <a:lnTo>
                  <a:pt x="60320" y="66640"/>
                </a:lnTo>
                <a:lnTo>
                  <a:pt x="60400" y="66480"/>
                </a:lnTo>
                <a:lnTo>
                  <a:pt x="60450" y="66330"/>
                </a:lnTo>
                <a:lnTo>
                  <a:pt x="60470" y="66080"/>
                </a:lnTo>
                <a:lnTo>
                  <a:pt x="60450" y="65740"/>
                </a:lnTo>
                <a:lnTo>
                  <a:pt x="60430" y="65630"/>
                </a:lnTo>
                <a:lnTo>
                  <a:pt x="60400" y="65540"/>
                </a:lnTo>
                <a:lnTo>
                  <a:pt x="60320" y="65380"/>
                </a:lnTo>
                <a:lnTo>
                  <a:pt x="60220" y="65230"/>
                </a:lnTo>
                <a:lnTo>
                  <a:pt x="60990" y="64780"/>
                </a:lnTo>
                <a:lnTo>
                  <a:pt x="61290" y="64640"/>
                </a:lnTo>
                <a:lnTo>
                  <a:pt x="62110" y="64500"/>
                </a:lnTo>
                <a:lnTo>
                  <a:pt x="62190" y="64490"/>
                </a:lnTo>
                <a:lnTo>
                  <a:pt x="62240" y="64510"/>
                </a:lnTo>
                <a:lnTo>
                  <a:pt x="62390" y="64590"/>
                </a:lnTo>
                <a:lnTo>
                  <a:pt x="62700" y="64680"/>
                </a:lnTo>
                <a:lnTo>
                  <a:pt x="62790" y="64730"/>
                </a:lnTo>
                <a:lnTo>
                  <a:pt x="62850" y="64790"/>
                </a:lnTo>
                <a:lnTo>
                  <a:pt x="62960" y="64860"/>
                </a:lnTo>
                <a:lnTo>
                  <a:pt x="63100" y="64920"/>
                </a:lnTo>
                <a:lnTo>
                  <a:pt x="63370" y="64960"/>
                </a:lnTo>
                <a:lnTo>
                  <a:pt x="63530" y="64950"/>
                </a:lnTo>
                <a:lnTo>
                  <a:pt x="63650" y="64920"/>
                </a:lnTo>
                <a:lnTo>
                  <a:pt x="64350" y="64560"/>
                </a:lnTo>
                <a:lnTo>
                  <a:pt x="64760" y="64400"/>
                </a:lnTo>
                <a:lnTo>
                  <a:pt x="64910" y="64390"/>
                </a:lnTo>
                <a:lnTo>
                  <a:pt x="65030" y="64410"/>
                </a:lnTo>
                <a:lnTo>
                  <a:pt x="65270" y="64500"/>
                </a:lnTo>
                <a:lnTo>
                  <a:pt x="65470" y="64550"/>
                </a:lnTo>
                <a:lnTo>
                  <a:pt x="65590" y="64600"/>
                </a:lnTo>
                <a:lnTo>
                  <a:pt x="65690" y="64670"/>
                </a:lnTo>
                <a:lnTo>
                  <a:pt x="66120" y="65130"/>
                </a:lnTo>
                <a:lnTo>
                  <a:pt x="66660" y="65500"/>
                </a:lnTo>
                <a:lnTo>
                  <a:pt x="67130" y="65630"/>
                </a:lnTo>
                <a:lnTo>
                  <a:pt x="68410" y="65840"/>
                </a:lnTo>
                <a:lnTo>
                  <a:pt x="68510" y="65870"/>
                </a:lnTo>
                <a:lnTo>
                  <a:pt x="68600" y="65910"/>
                </a:lnTo>
                <a:lnTo>
                  <a:pt x="68810" y="66090"/>
                </a:lnTo>
                <a:lnTo>
                  <a:pt x="68890" y="66140"/>
                </a:lnTo>
                <a:lnTo>
                  <a:pt x="69960" y="66480"/>
                </a:lnTo>
                <a:lnTo>
                  <a:pt x="70150" y="66500"/>
                </a:lnTo>
                <a:lnTo>
                  <a:pt x="70290" y="66490"/>
                </a:lnTo>
                <a:lnTo>
                  <a:pt x="70910" y="66230"/>
                </a:lnTo>
                <a:lnTo>
                  <a:pt x="70990" y="66180"/>
                </a:lnTo>
                <a:lnTo>
                  <a:pt x="71060" y="66120"/>
                </a:lnTo>
                <a:lnTo>
                  <a:pt x="71120" y="66050"/>
                </a:lnTo>
                <a:lnTo>
                  <a:pt x="71170" y="65980"/>
                </a:lnTo>
                <a:lnTo>
                  <a:pt x="71250" y="65790"/>
                </a:lnTo>
                <a:lnTo>
                  <a:pt x="71300" y="65580"/>
                </a:lnTo>
                <a:lnTo>
                  <a:pt x="71330" y="65480"/>
                </a:lnTo>
                <a:lnTo>
                  <a:pt x="71390" y="65400"/>
                </a:lnTo>
                <a:lnTo>
                  <a:pt x="71460" y="65340"/>
                </a:lnTo>
                <a:lnTo>
                  <a:pt x="71540" y="65290"/>
                </a:lnTo>
                <a:lnTo>
                  <a:pt x="71720" y="65220"/>
                </a:lnTo>
                <a:lnTo>
                  <a:pt x="71800" y="65170"/>
                </a:lnTo>
                <a:lnTo>
                  <a:pt x="72310" y="64770"/>
                </a:lnTo>
                <a:lnTo>
                  <a:pt x="72440" y="64720"/>
                </a:lnTo>
                <a:lnTo>
                  <a:pt x="72890" y="64600"/>
                </a:lnTo>
                <a:lnTo>
                  <a:pt x="73070" y="64600"/>
                </a:lnTo>
                <a:lnTo>
                  <a:pt x="73220" y="64610"/>
                </a:lnTo>
                <a:lnTo>
                  <a:pt x="73310" y="64650"/>
                </a:lnTo>
                <a:lnTo>
                  <a:pt x="73380" y="64710"/>
                </a:lnTo>
                <a:lnTo>
                  <a:pt x="73430" y="64790"/>
                </a:lnTo>
                <a:lnTo>
                  <a:pt x="73590" y="65140"/>
                </a:lnTo>
                <a:lnTo>
                  <a:pt x="73820" y="65540"/>
                </a:lnTo>
                <a:lnTo>
                  <a:pt x="74070" y="65810"/>
                </a:lnTo>
                <a:lnTo>
                  <a:pt x="74200" y="65920"/>
                </a:lnTo>
                <a:lnTo>
                  <a:pt x="74540" y="66120"/>
                </a:lnTo>
                <a:lnTo>
                  <a:pt x="75110" y="66350"/>
                </a:lnTo>
                <a:lnTo>
                  <a:pt x="75520" y="66620"/>
                </a:lnTo>
                <a:lnTo>
                  <a:pt x="75910" y="6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