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Treinta y Tres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Treinta y T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0720" y="54320"/>
                </a:moveTo>
                <a:lnTo>
                  <a:pt x="90390" y="54740"/>
                </a:lnTo>
                <a:lnTo>
                  <a:pt x="89340" y="55520"/>
                </a:lnTo>
                <a:lnTo>
                  <a:pt x="88900" y="55990"/>
                </a:lnTo>
                <a:lnTo>
                  <a:pt x="88770" y="56330"/>
                </a:lnTo>
                <a:lnTo>
                  <a:pt x="88730" y="57030"/>
                </a:lnTo>
                <a:lnTo>
                  <a:pt x="88620" y="57370"/>
                </a:lnTo>
                <a:lnTo>
                  <a:pt x="88450" y="57570"/>
                </a:lnTo>
                <a:lnTo>
                  <a:pt x="86540" y="58850"/>
                </a:lnTo>
                <a:lnTo>
                  <a:pt x="86000" y="59330"/>
                </a:lnTo>
                <a:lnTo>
                  <a:pt x="85560" y="59930"/>
                </a:lnTo>
                <a:lnTo>
                  <a:pt x="85550" y="59930"/>
                </a:lnTo>
                <a:lnTo>
                  <a:pt x="85410" y="60410"/>
                </a:lnTo>
                <a:lnTo>
                  <a:pt x="85400" y="60410"/>
                </a:lnTo>
                <a:lnTo>
                  <a:pt x="83910" y="60760"/>
                </a:lnTo>
                <a:lnTo>
                  <a:pt x="82770" y="61250"/>
                </a:lnTo>
                <a:lnTo>
                  <a:pt x="81520" y="61620"/>
                </a:lnTo>
                <a:lnTo>
                  <a:pt x="81430" y="61690"/>
                </a:lnTo>
                <a:lnTo>
                  <a:pt x="81270" y="61900"/>
                </a:lnTo>
                <a:lnTo>
                  <a:pt x="81190" y="62110"/>
                </a:lnTo>
                <a:lnTo>
                  <a:pt x="81140" y="62330"/>
                </a:lnTo>
                <a:lnTo>
                  <a:pt x="81060" y="62530"/>
                </a:lnTo>
                <a:lnTo>
                  <a:pt x="80890" y="62700"/>
                </a:lnTo>
                <a:lnTo>
                  <a:pt x="80520" y="62870"/>
                </a:lnTo>
                <a:lnTo>
                  <a:pt x="80300" y="62990"/>
                </a:lnTo>
                <a:lnTo>
                  <a:pt x="80020" y="63300"/>
                </a:lnTo>
                <a:lnTo>
                  <a:pt x="79530" y="64000"/>
                </a:lnTo>
                <a:lnTo>
                  <a:pt x="79160" y="64240"/>
                </a:lnTo>
                <a:lnTo>
                  <a:pt x="78620" y="64400"/>
                </a:lnTo>
                <a:lnTo>
                  <a:pt x="78460" y="64560"/>
                </a:lnTo>
                <a:lnTo>
                  <a:pt x="78060" y="65400"/>
                </a:lnTo>
                <a:lnTo>
                  <a:pt x="77740" y="65770"/>
                </a:lnTo>
                <a:lnTo>
                  <a:pt x="77370" y="66070"/>
                </a:lnTo>
                <a:lnTo>
                  <a:pt x="76990" y="66310"/>
                </a:lnTo>
                <a:lnTo>
                  <a:pt x="76160" y="66520"/>
                </a:lnTo>
                <a:lnTo>
                  <a:pt x="75980" y="66690"/>
                </a:lnTo>
                <a:lnTo>
                  <a:pt x="75910" y="66810"/>
                </a:lnTo>
                <a:lnTo>
                  <a:pt x="75520" y="66620"/>
                </a:lnTo>
                <a:lnTo>
                  <a:pt x="75110" y="66350"/>
                </a:lnTo>
                <a:lnTo>
                  <a:pt x="74540" y="66120"/>
                </a:lnTo>
                <a:lnTo>
                  <a:pt x="74200" y="65920"/>
                </a:lnTo>
                <a:lnTo>
                  <a:pt x="74070" y="65810"/>
                </a:lnTo>
                <a:lnTo>
                  <a:pt x="73820" y="65540"/>
                </a:lnTo>
                <a:lnTo>
                  <a:pt x="73590" y="65140"/>
                </a:lnTo>
                <a:lnTo>
                  <a:pt x="73430" y="64790"/>
                </a:lnTo>
                <a:lnTo>
                  <a:pt x="73380" y="64710"/>
                </a:lnTo>
                <a:lnTo>
                  <a:pt x="73310" y="64650"/>
                </a:lnTo>
                <a:lnTo>
                  <a:pt x="73220" y="64610"/>
                </a:lnTo>
                <a:lnTo>
                  <a:pt x="73070" y="64600"/>
                </a:lnTo>
                <a:lnTo>
                  <a:pt x="72890" y="64600"/>
                </a:lnTo>
                <a:lnTo>
                  <a:pt x="72440" y="64720"/>
                </a:lnTo>
                <a:lnTo>
                  <a:pt x="72310" y="64770"/>
                </a:lnTo>
                <a:lnTo>
                  <a:pt x="71800" y="65170"/>
                </a:lnTo>
                <a:lnTo>
                  <a:pt x="71720" y="65220"/>
                </a:lnTo>
                <a:lnTo>
                  <a:pt x="71540" y="65290"/>
                </a:lnTo>
                <a:lnTo>
                  <a:pt x="71460" y="65340"/>
                </a:lnTo>
                <a:lnTo>
                  <a:pt x="71390" y="65400"/>
                </a:lnTo>
                <a:lnTo>
                  <a:pt x="71330" y="65480"/>
                </a:lnTo>
                <a:lnTo>
                  <a:pt x="71300" y="65580"/>
                </a:lnTo>
                <a:lnTo>
                  <a:pt x="71250" y="65790"/>
                </a:lnTo>
                <a:lnTo>
                  <a:pt x="71170" y="65980"/>
                </a:lnTo>
                <a:lnTo>
                  <a:pt x="71120" y="66050"/>
                </a:lnTo>
                <a:lnTo>
                  <a:pt x="71060" y="66120"/>
                </a:lnTo>
                <a:lnTo>
                  <a:pt x="70990" y="66180"/>
                </a:lnTo>
                <a:lnTo>
                  <a:pt x="70910" y="66230"/>
                </a:lnTo>
                <a:lnTo>
                  <a:pt x="70290" y="66490"/>
                </a:lnTo>
                <a:lnTo>
                  <a:pt x="70150" y="66500"/>
                </a:lnTo>
                <a:lnTo>
                  <a:pt x="69960" y="66480"/>
                </a:lnTo>
                <a:lnTo>
                  <a:pt x="68890" y="66140"/>
                </a:lnTo>
                <a:lnTo>
                  <a:pt x="68810" y="66090"/>
                </a:lnTo>
                <a:lnTo>
                  <a:pt x="68600" y="65910"/>
                </a:lnTo>
                <a:lnTo>
                  <a:pt x="68510" y="65870"/>
                </a:lnTo>
                <a:lnTo>
                  <a:pt x="68410" y="65840"/>
                </a:lnTo>
                <a:lnTo>
                  <a:pt x="67130" y="65630"/>
                </a:lnTo>
                <a:lnTo>
                  <a:pt x="66660" y="65500"/>
                </a:lnTo>
                <a:lnTo>
                  <a:pt x="66120" y="65130"/>
                </a:lnTo>
                <a:lnTo>
                  <a:pt x="65690" y="64670"/>
                </a:lnTo>
                <a:lnTo>
                  <a:pt x="65590" y="64600"/>
                </a:lnTo>
                <a:lnTo>
                  <a:pt x="65470" y="64550"/>
                </a:lnTo>
                <a:lnTo>
                  <a:pt x="65270" y="64500"/>
                </a:lnTo>
                <a:lnTo>
                  <a:pt x="65030" y="64410"/>
                </a:lnTo>
                <a:lnTo>
                  <a:pt x="64910" y="64390"/>
                </a:lnTo>
                <a:lnTo>
                  <a:pt x="64760" y="64400"/>
                </a:lnTo>
                <a:lnTo>
                  <a:pt x="64350" y="64560"/>
                </a:lnTo>
                <a:lnTo>
                  <a:pt x="63650" y="64920"/>
                </a:lnTo>
                <a:lnTo>
                  <a:pt x="63530" y="64950"/>
                </a:lnTo>
                <a:lnTo>
                  <a:pt x="63370" y="64960"/>
                </a:lnTo>
                <a:lnTo>
                  <a:pt x="63100" y="64920"/>
                </a:lnTo>
                <a:lnTo>
                  <a:pt x="62960" y="64860"/>
                </a:lnTo>
                <a:lnTo>
                  <a:pt x="62850" y="64790"/>
                </a:lnTo>
                <a:lnTo>
                  <a:pt x="62790" y="64730"/>
                </a:lnTo>
                <a:lnTo>
                  <a:pt x="62700" y="64680"/>
                </a:lnTo>
                <a:lnTo>
                  <a:pt x="62390" y="64590"/>
                </a:lnTo>
                <a:lnTo>
                  <a:pt x="62240" y="64510"/>
                </a:lnTo>
                <a:lnTo>
                  <a:pt x="62190" y="64490"/>
                </a:lnTo>
                <a:lnTo>
                  <a:pt x="62110" y="64500"/>
                </a:lnTo>
                <a:lnTo>
                  <a:pt x="61290" y="64640"/>
                </a:lnTo>
                <a:lnTo>
                  <a:pt x="60990" y="64780"/>
                </a:lnTo>
                <a:lnTo>
                  <a:pt x="60220" y="65230"/>
                </a:lnTo>
                <a:lnTo>
                  <a:pt x="59900" y="64840"/>
                </a:lnTo>
                <a:lnTo>
                  <a:pt x="59870" y="64710"/>
                </a:lnTo>
                <a:lnTo>
                  <a:pt x="59840" y="64520"/>
                </a:lnTo>
                <a:lnTo>
                  <a:pt x="59870" y="64400"/>
                </a:lnTo>
                <a:lnTo>
                  <a:pt x="59920" y="64300"/>
                </a:lnTo>
                <a:lnTo>
                  <a:pt x="59970" y="64220"/>
                </a:lnTo>
                <a:lnTo>
                  <a:pt x="60030" y="64150"/>
                </a:lnTo>
                <a:lnTo>
                  <a:pt x="60270" y="63990"/>
                </a:lnTo>
                <a:lnTo>
                  <a:pt x="60370" y="63870"/>
                </a:lnTo>
                <a:lnTo>
                  <a:pt x="60490" y="63670"/>
                </a:lnTo>
                <a:lnTo>
                  <a:pt x="60660" y="63220"/>
                </a:lnTo>
                <a:lnTo>
                  <a:pt x="60720" y="62980"/>
                </a:lnTo>
                <a:lnTo>
                  <a:pt x="60740" y="62800"/>
                </a:lnTo>
                <a:lnTo>
                  <a:pt x="60590" y="61950"/>
                </a:lnTo>
                <a:lnTo>
                  <a:pt x="60570" y="61300"/>
                </a:lnTo>
                <a:lnTo>
                  <a:pt x="60430" y="60280"/>
                </a:lnTo>
                <a:lnTo>
                  <a:pt x="60560" y="59890"/>
                </a:lnTo>
                <a:lnTo>
                  <a:pt x="60690" y="59720"/>
                </a:lnTo>
                <a:lnTo>
                  <a:pt x="61570" y="59150"/>
                </a:lnTo>
                <a:lnTo>
                  <a:pt x="61710" y="59030"/>
                </a:lnTo>
                <a:lnTo>
                  <a:pt x="61820" y="58900"/>
                </a:lnTo>
                <a:lnTo>
                  <a:pt x="61870" y="58830"/>
                </a:lnTo>
                <a:lnTo>
                  <a:pt x="62020" y="58530"/>
                </a:lnTo>
                <a:lnTo>
                  <a:pt x="62020" y="58190"/>
                </a:lnTo>
                <a:lnTo>
                  <a:pt x="62000" y="58070"/>
                </a:lnTo>
                <a:lnTo>
                  <a:pt x="61770" y="57670"/>
                </a:lnTo>
                <a:lnTo>
                  <a:pt x="61740" y="57510"/>
                </a:lnTo>
                <a:lnTo>
                  <a:pt x="61750" y="57370"/>
                </a:lnTo>
                <a:lnTo>
                  <a:pt x="61800" y="57260"/>
                </a:lnTo>
                <a:lnTo>
                  <a:pt x="61880" y="57130"/>
                </a:lnTo>
                <a:lnTo>
                  <a:pt x="61980" y="57010"/>
                </a:lnTo>
                <a:lnTo>
                  <a:pt x="62060" y="56940"/>
                </a:lnTo>
                <a:lnTo>
                  <a:pt x="62410" y="56740"/>
                </a:lnTo>
                <a:lnTo>
                  <a:pt x="62510" y="56660"/>
                </a:lnTo>
                <a:lnTo>
                  <a:pt x="62630" y="56540"/>
                </a:lnTo>
                <a:lnTo>
                  <a:pt x="62820" y="56400"/>
                </a:lnTo>
                <a:lnTo>
                  <a:pt x="63360" y="56180"/>
                </a:lnTo>
                <a:lnTo>
                  <a:pt x="63440" y="56140"/>
                </a:lnTo>
                <a:lnTo>
                  <a:pt x="63570" y="56020"/>
                </a:lnTo>
                <a:lnTo>
                  <a:pt x="63820" y="55750"/>
                </a:lnTo>
                <a:lnTo>
                  <a:pt x="64080" y="55510"/>
                </a:lnTo>
                <a:lnTo>
                  <a:pt x="65010" y="55040"/>
                </a:lnTo>
                <a:lnTo>
                  <a:pt x="65210" y="54990"/>
                </a:lnTo>
                <a:lnTo>
                  <a:pt x="65650" y="54940"/>
                </a:lnTo>
                <a:lnTo>
                  <a:pt x="66160" y="54950"/>
                </a:lnTo>
                <a:lnTo>
                  <a:pt x="66410" y="54890"/>
                </a:lnTo>
                <a:lnTo>
                  <a:pt x="67140" y="54590"/>
                </a:lnTo>
                <a:lnTo>
                  <a:pt x="67280" y="54570"/>
                </a:lnTo>
                <a:lnTo>
                  <a:pt x="67490" y="54570"/>
                </a:lnTo>
                <a:lnTo>
                  <a:pt x="67700" y="54620"/>
                </a:lnTo>
                <a:lnTo>
                  <a:pt x="67990" y="54740"/>
                </a:lnTo>
                <a:lnTo>
                  <a:pt x="68120" y="54760"/>
                </a:lnTo>
                <a:lnTo>
                  <a:pt x="68270" y="54760"/>
                </a:lnTo>
                <a:lnTo>
                  <a:pt x="68510" y="54720"/>
                </a:lnTo>
                <a:lnTo>
                  <a:pt x="68640" y="54660"/>
                </a:lnTo>
                <a:lnTo>
                  <a:pt x="68730" y="54590"/>
                </a:lnTo>
                <a:lnTo>
                  <a:pt x="68840" y="54440"/>
                </a:lnTo>
                <a:lnTo>
                  <a:pt x="68950" y="54250"/>
                </a:lnTo>
                <a:lnTo>
                  <a:pt x="69030" y="54140"/>
                </a:lnTo>
                <a:lnTo>
                  <a:pt x="69110" y="54100"/>
                </a:lnTo>
                <a:lnTo>
                  <a:pt x="69210" y="54100"/>
                </a:lnTo>
                <a:lnTo>
                  <a:pt x="69330" y="54120"/>
                </a:lnTo>
                <a:lnTo>
                  <a:pt x="69470" y="54140"/>
                </a:lnTo>
                <a:lnTo>
                  <a:pt x="69690" y="54100"/>
                </a:lnTo>
                <a:lnTo>
                  <a:pt x="69810" y="54040"/>
                </a:lnTo>
                <a:lnTo>
                  <a:pt x="69890" y="53960"/>
                </a:lnTo>
                <a:lnTo>
                  <a:pt x="69940" y="53870"/>
                </a:lnTo>
                <a:lnTo>
                  <a:pt x="70010" y="53630"/>
                </a:lnTo>
                <a:lnTo>
                  <a:pt x="70110" y="53480"/>
                </a:lnTo>
                <a:lnTo>
                  <a:pt x="70210" y="53420"/>
                </a:lnTo>
                <a:lnTo>
                  <a:pt x="70320" y="53410"/>
                </a:lnTo>
                <a:lnTo>
                  <a:pt x="70540" y="53450"/>
                </a:lnTo>
                <a:lnTo>
                  <a:pt x="71420" y="53390"/>
                </a:lnTo>
                <a:lnTo>
                  <a:pt x="71750" y="53280"/>
                </a:lnTo>
                <a:lnTo>
                  <a:pt x="72530" y="52840"/>
                </a:lnTo>
                <a:lnTo>
                  <a:pt x="72760" y="52750"/>
                </a:lnTo>
                <a:lnTo>
                  <a:pt x="72920" y="52730"/>
                </a:lnTo>
                <a:lnTo>
                  <a:pt x="72990" y="52790"/>
                </a:lnTo>
                <a:lnTo>
                  <a:pt x="73120" y="52910"/>
                </a:lnTo>
                <a:lnTo>
                  <a:pt x="73200" y="52970"/>
                </a:lnTo>
                <a:lnTo>
                  <a:pt x="73280" y="53010"/>
                </a:lnTo>
                <a:lnTo>
                  <a:pt x="73390" y="53040"/>
                </a:lnTo>
                <a:lnTo>
                  <a:pt x="73980" y="53120"/>
                </a:lnTo>
                <a:lnTo>
                  <a:pt x="74300" y="53230"/>
                </a:lnTo>
                <a:lnTo>
                  <a:pt x="74740" y="53280"/>
                </a:lnTo>
                <a:lnTo>
                  <a:pt x="74830" y="53320"/>
                </a:lnTo>
                <a:lnTo>
                  <a:pt x="74980" y="53430"/>
                </a:lnTo>
                <a:lnTo>
                  <a:pt x="75070" y="53480"/>
                </a:lnTo>
                <a:lnTo>
                  <a:pt x="75170" y="53510"/>
                </a:lnTo>
                <a:lnTo>
                  <a:pt x="75280" y="53530"/>
                </a:lnTo>
                <a:lnTo>
                  <a:pt x="75400" y="53530"/>
                </a:lnTo>
                <a:lnTo>
                  <a:pt x="75730" y="53510"/>
                </a:lnTo>
                <a:lnTo>
                  <a:pt x="75840" y="53510"/>
                </a:lnTo>
                <a:lnTo>
                  <a:pt x="75930" y="53540"/>
                </a:lnTo>
                <a:lnTo>
                  <a:pt x="76020" y="53580"/>
                </a:lnTo>
                <a:lnTo>
                  <a:pt x="76870" y="54160"/>
                </a:lnTo>
                <a:lnTo>
                  <a:pt x="76940" y="54220"/>
                </a:lnTo>
                <a:lnTo>
                  <a:pt x="77040" y="54270"/>
                </a:lnTo>
                <a:lnTo>
                  <a:pt x="77170" y="54300"/>
                </a:lnTo>
                <a:lnTo>
                  <a:pt x="77390" y="54290"/>
                </a:lnTo>
                <a:lnTo>
                  <a:pt x="77480" y="54220"/>
                </a:lnTo>
                <a:lnTo>
                  <a:pt x="77520" y="54120"/>
                </a:lnTo>
                <a:lnTo>
                  <a:pt x="77490" y="54020"/>
                </a:lnTo>
                <a:lnTo>
                  <a:pt x="77450" y="53930"/>
                </a:lnTo>
                <a:lnTo>
                  <a:pt x="77360" y="53770"/>
                </a:lnTo>
                <a:lnTo>
                  <a:pt x="77330" y="53690"/>
                </a:lnTo>
                <a:lnTo>
                  <a:pt x="77310" y="53590"/>
                </a:lnTo>
                <a:lnTo>
                  <a:pt x="77320" y="53500"/>
                </a:lnTo>
                <a:lnTo>
                  <a:pt x="77360" y="53420"/>
                </a:lnTo>
                <a:lnTo>
                  <a:pt x="77420" y="53350"/>
                </a:lnTo>
                <a:lnTo>
                  <a:pt x="77760" y="53040"/>
                </a:lnTo>
                <a:lnTo>
                  <a:pt x="77860" y="52920"/>
                </a:lnTo>
                <a:lnTo>
                  <a:pt x="77940" y="52860"/>
                </a:lnTo>
                <a:lnTo>
                  <a:pt x="78380" y="52600"/>
                </a:lnTo>
                <a:lnTo>
                  <a:pt x="78560" y="52560"/>
                </a:lnTo>
                <a:lnTo>
                  <a:pt x="78700" y="52550"/>
                </a:lnTo>
                <a:lnTo>
                  <a:pt x="78800" y="52590"/>
                </a:lnTo>
                <a:lnTo>
                  <a:pt x="78960" y="52690"/>
                </a:lnTo>
                <a:lnTo>
                  <a:pt x="79960" y="53500"/>
                </a:lnTo>
                <a:lnTo>
                  <a:pt x="80120" y="53600"/>
                </a:lnTo>
                <a:lnTo>
                  <a:pt x="80210" y="53640"/>
                </a:lnTo>
                <a:lnTo>
                  <a:pt x="80330" y="53670"/>
                </a:lnTo>
                <a:lnTo>
                  <a:pt x="80490" y="53690"/>
                </a:lnTo>
                <a:lnTo>
                  <a:pt x="83110" y="53480"/>
                </a:lnTo>
                <a:lnTo>
                  <a:pt x="83670" y="53580"/>
                </a:lnTo>
                <a:lnTo>
                  <a:pt x="84050" y="53600"/>
                </a:lnTo>
                <a:lnTo>
                  <a:pt x="85740" y="53390"/>
                </a:lnTo>
                <a:lnTo>
                  <a:pt x="85820" y="53410"/>
                </a:lnTo>
                <a:lnTo>
                  <a:pt x="85890" y="53450"/>
                </a:lnTo>
                <a:lnTo>
                  <a:pt x="85960" y="53510"/>
                </a:lnTo>
                <a:lnTo>
                  <a:pt x="86020" y="53570"/>
                </a:lnTo>
                <a:lnTo>
                  <a:pt x="86130" y="53720"/>
                </a:lnTo>
                <a:lnTo>
                  <a:pt x="86240" y="53770"/>
                </a:lnTo>
                <a:lnTo>
                  <a:pt x="86390" y="53800"/>
                </a:lnTo>
                <a:lnTo>
                  <a:pt x="86690" y="53780"/>
                </a:lnTo>
                <a:lnTo>
                  <a:pt x="86860" y="53790"/>
                </a:lnTo>
                <a:lnTo>
                  <a:pt x="86980" y="53830"/>
                </a:lnTo>
                <a:lnTo>
                  <a:pt x="87190" y="54010"/>
                </a:lnTo>
                <a:lnTo>
                  <a:pt x="87290" y="54060"/>
                </a:lnTo>
                <a:lnTo>
                  <a:pt x="87420" y="54100"/>
                </a:lnTo>
                <a:lnTo>
                  <a:pt x="87620" y="54130"/>
                </a:lnTo>
                <a:lnTo>
                  <a:pt x="87760" y="54120"/>
                </a:lnTo>
                <a:lnTo>
                  <a:pt x="87880" y="54080"/>
                </a:lnTo>
                <a:lnTo>
                  <a:pt x="88140" y="53920"/>
                </a:lnTo>
                <a:lnTo>
                  <a:pt x="88300" y="53890"/>
                </a:lnTo>
                <a:lnTo>
                  <a:pt x="88430" y="53880"/>
                </a:lnTo>
                <a:lnTo>
                  <a:pt x="88820" y="53920"/>
                </a:lnTo>
                <a:lnTo>
                  <a:pt x="90710" y="54320"/>
                </a:lnTo>
                <a:lnTo>
                  <a:pt x="90720" y="5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