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Tacuarembó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Uruguay • State Map | Fully Editable Vector Shape</a:t>
            </a:r>
          </a:p>
        </p:txBody>
      </p:sp>
      <p:sp>
        <p:nvSpPr>
          <p:cNvPr id="101" name="Tacuarembó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7680" y="48590"/>
                </a:moveTo>
                <a:lnTo>
                  <a:pt x="38520" y="46060"/>
                </a:lnTo>
                <a:lnTo>
                  <a:pt x="38780" y="45650"/>
                </a:lnTo>
                <a:lnTo>
                  <a:pt x="39250" y="45220"/>
                </a:lnTo>
                <a:lnTo>
                  <a:pt x="39830" y="44790"/>
                </a:lnTo>
                <a:lnTo>
                  <a:pt x="40360" y="44300"/>
                </a:lnTo>
                <a:lnTo>
                  <a:pt x="40830" y="43740"/>
                </a:lnTo>
                <a:lnTo>
                  <a:pt x="40950" y="43420"/>
                </a:lnTo>
                <a:lnTo>
                  <a:pt x="41400" y="41350"/>
                </a:lnTo>
                <a:lnTo>
                  <a:pt x="41470" y="41130"/>
                </a:lnTo>
                <a:lnTo>
                  <a:pt x="41650" y="40810"/>
                </a:lnTo>
                <a:lnTo>
                  <a:pt x="41730" y="40620"/>
                </a:lnTo>
                <a:lnTo>
                  <a:pt x="41840" y="40230"/>
                </a:lnTo>
                <a:lnTo>
                  <a:pt x="41910" y="39450"/>
                </a:lnTo>
                <a:lnTo>
                  <a:pt x="41910" y="39440"/>
                </a:lnTo>
                <a:lnTo>
                  <a:pt x="41920" y="39320"/>
                </a:lnTo>
                <a:lnTo>
                  <a:pt x="41910" y="38530"/>
                </a:lnTo>
                <a:lnTo>
                  <a:pt x="41950" y="38340"/>
                </a:lnTo>
                <a:lnTo>
                  <a:pt x="42000" y="38210"/>
                </a:lnTo>
                <a:lnTo>
                  <a:pt x="42070" y="38150"/>
                </a:lnTo>
                <a:lnTo>
                  <a:pt x="42150" y="38110"/>
                </a:lnTo>
                <a:lnTo>
                  <a:pt x="42310" y="38050"/>
                </a:lnTo>
                <a:lnTo>
                  <a:pt x="42450" y="38020"/>
                </a:lnTo>
                <a:lnTo>
                  <a:pt x="42520" y="38000"/>
                </a:lnTo>
                <a:lnTo>
                  <a:pt x="42570" y="37950"/>
                </a:lnTo>
                <a:lnTo>
                  <a:pt x="42610" y="37850"/>
                </a:lnTo>
                <a:lnTo>
                  <a:pt x="42620" y="37720"/>
                </a:lnTo>
                <a:lnTo>
                  <a:pt x="42590" y="37600"/>
                </a:lnTo>
                <a:lnTo>
                  <a:pt x="42530" y="37490"/>
                </a:lnTo>
                <a:lnTo>
                  <a:pt x="42150" y="37020"/>
                </a:lnTo>
                <a:lnTo>
                  <a:pt x="42110" y="36910"/>
                </a:lnTo>
                <a:lnTo>
                  <a:pt x="42070" y="36760"/>
                </a:lnTo>
                <a:lnTo>
                  <a:pt x="42050" y="36330"/>
                </a:lnTo>
                <a:lnTo>
                  <a:pt x="42080" y="35930"/>
                </a:lnTo>
                <a:lnTo>
                  <a:pt x="42070" y="35810"/>
                </a:lnTo>
                <a:lnTo>
                  <a:pt x="42010" y="35620"/>
                </a:lnTo>
                <a:lnTo>
                  <a:pt x="41930" y="35460"/>
                </a:lnTo>
                <a:lnTo>
                  <a:pt x="41420" y="34840"/>
                </a:lnTo>
                <a:lnTo>
                  <a:pt x="41440" y="34330"/>
                </a:lnTo>
                <a:lnTo>
                  <a:pt x="41410" y="34080"/>
                </a:lnTo>
                <a:lnTo>
                  <a:pt x="41360" y="33890"/>
                </a:lnTo>
                <a:lnTo>
                  <a:pt x="41320" y="33690"/>
                </a:lnTo>
                <a:lnTo>
                  <a:pt x="41270" y="32900"/>
                </a:lnTo>
                <a:lnTo>
                  <a:pt x="41240" y="32690"/>
                </a:lnTo>
                <a:lnTo>
                  <a:pt x="41180" y="32510"/>
                </a:lnTo>
                <a:lnTo>
                  <a:pt x="41090" y="32350"/>
                </a:lnTo>
                <a:lnTo>
                  <a:pt x="40980" y="32210"/>
                </a:lnTo>
                <a:lnTo>
                  <a:pt x="40940" y="32130"/>
                </a:lnTo>
                <a:lnTo>
                  <a:pt x="40910" y="32040"/>
                </a:lnTo>
                <a:lnTo>
                  <a:pt x="40950" y="31850"/>
                </a:lnTo>
                <a:lnTo>
                  <a:pt x="41420" y="30560"/>
                </a:lnTo>
                <a:lnTo>
                  <a:pt x="41490" y="30430"/>
                </a:lnTo>
                <a:lnTo>
                  <a:pt x="42000" y="29940"/>
                </a:lnTo>
                <a:lnTo>
                  <a:pt x="42080" y="29830"/>
                </a:lnTo>
                <a:lnTo>
                  <a:pt x="42340" y="29270"/>
                </a:lnTo>
                <a:lnTo>
                  <a:pt x="42420" y="29150"/>
                </a:lnTo>
                <a:lnTo>
                  <a:pt x="42540" y="29080"/>
                </a:lnTo>
                <a:lnTo>
                  <a:pt x="42830" y="28970"/>
                </a:lnTo>
                <a:lnTo>
                  <a:pt x="42910" y="28930"/>
                </a:lnTo>
                <a:lnTo>
                  <a:pt x="43010" y="28850"/>
                </a:lnTo>
                <a:lnTo>
                  <a:pt x="43110" y="28740"/>
                </a:lnTo>
                <a:lnTo>
                  <a:pt x="43260" y="28530"/>
                </a:lnTo>
                <a:lnTo>
                  <a:pt x="43460" y="28330"/>
                </a:lnTo>
                <a:lnTo>
                  <a:pt x="43530" y="28280"/>
                </a:lnTo>
                <a:lnTo>
                  <a:pt x="43590" y="28150"/>
                </a:lnTo>
                <a:lnTo>
                  <a:pt x="43630" y="27970"/>
                </a:lnTo>
                <a:lnTo>
                  <a:pt x="43750" y="27270"/>
                </a:lnTo>
                <a:lnTo>
                  <a:pt x="43890" y="26950"/>
                </a:lnTo>
                <a:lnTo>
                  <a:pt x="43990" y="26610"/>
                </a:lnTo>
                <a:lnTo>
                  <a:pt x="44360" y="26030"/>
                </a:lnTo>
                <a:lnTo>
                  <a:pt x="44560" y="25850"/>
                </a:lnTo>
                <a:lnTo>
                  <a:pt x="44820" y="25740"/>
                </a:lnTo>
                <a:lnTo>
                  <a:pt x="44930" y="25720"/>
                </a:lnTo>
                <a:lnTo>
                  <a:pt x="45230" y="25720"/>
                </a:lnTo>
                <a:lnTo>
                  <a:pt x="45460" y="25780"/>
                </a:lnTo>
                <a:lnTo>
                  <a:pt x="45540" y="25820"/>
                </a:lnTo>
                <a:lnTo>
                  <a:pt x="46830" y="26850"/>
                </a:lnTo>
                <a:lnTo>
                  <a:pt x="47580" y="27280"/>
                </a:lnTo>
                <a:lnTo>
                  <a:pt x="48720" y="27760"/>
                </a:lnTo>
                <a:lnTo>
                  <a:pt x="48980" y="27960"/>
                </a:lnTo>
                <a:lnTo>
                  <a:pt x="49060" y="28050"/>
                </a:lnTo>
                <a:lnTo>
                  <a:pt x="49120" y="28130"/>
                </a:lnTo>
                <a:lnTo>
                  <a:pt x="49290" y="28460"/>
                </a:lnTo>
                <a:lnTo>
                  <a:pt x="49350" y="28640"/>
                </a:lnTo>
                <a:lnTo>
                  <a:pt x="49380" y="28740"/>
                </a:lnTo>
                <a:lnTo>
                  <a:pt x="49390" y="28970"/>
                </a:lnTo>
                <a:lnTo>
                  <a:pt x="49370" y="29320"/>
                </a:lnTo>
                <a:lnTo>
                  <a:pt x="49380" y="29420"/>
                </a:lnTo>
                <a:lnTo>
                  <a:pt x="49610" y="30140"/>
                </a:lnTo>
                <a:lnTo>
                  <a:pt x="49650" y="30200"/>
                </a:lnTo>
                <a:lnTo>
                  <a:pt x="49650" y="30210"/>
                </a:lnTo>
                <a:lnTo>
                  <a:pt x="49710" y="30330"/>
                </a:lnTo>
                <a:lnTo>
                  <a:pt x="49750" y="30400"/>
                </a:lnTo>
                <a:lnTo>
                  <a:pt x="49820" y="30480"/>
                </a:lnTo>
                <a:lnTo>
                  <a:pt x="50340" y="30980"/>
                </a:lnTo>
                <a:lnTo>
                  <a:pt x="50460" y="31060"/>
                </a:lnTo>
                <a:lnTo>
                  <a:pt x="50570" y="31110"/>
                </a:lnTo>
                <a:lnTo>
                  <a:pt x="51090" y="31280"/>
                </a:lnTo>
                <a:lnTo>
                  <a:pt x="51390" y="31410"/>
                </a:lnTo>
                <a:lnTo>
                  <a:pt x="51530" y="31510"/>
                </a:lnTo>
                <a:lnTo>
                  <a:pt x="51630" y="31590"/>
                </a:lnTo>
                <a:lnTo>
                  <a:pt x="51720" y="31750"/>
                </a:lnTo>
                <a:lnTo>
                  <a:pt x="51790" y="31930"/>
                </a:lnTo>
                <a:lnTo>
                  <a:pt x="51930" y="32530"/>
                </a:lnTo>
                <a:lnTo>
                  <a:pt x="51990" y="32710"/>
                </a:lnTo>
                <a:lnTo>
                  <a:pt x="52020" y="32810"/>
                </a:lnTo>
                <a:lnTo>
                  <a:pt x="52010" y="32920"/>
                </a:lnTo>
                <a:lnTo>
                  <a:pt x="51990" y="33030"/>
                </a:lnTo>
                <a:lnTo>
                  <a:pt x="51860" y="33420"/>
                </a:lnTo>
                <a:lnTo>
                  <a:pt x="51810" y="33640"/>
                </a:lnTo>
                <a:lnTo>
                  <a:pt x="51790" y="33880"/>
                </a:lnTo>
                <a:lnTo>
                  <a:pt x="51800" y="34000"/>
                </a:lnTo>
                <a:lnTo>
                  <a:pt x="51820" y="34100"/>
                </a:lnTo>
                <a:lnTo>
                  <a:pt x="51860" y="34180"/>
                </a:lnTo>
                <a:lnTo>
                  <a:pt x="51950" y="34340"/>
                </a:lnTo>
                <a:lnTo>
                  <a:pt x="51990" y="34420"/>
                </a:lnTo>
                <a:lnTo>
                  <a:pt x="52000" y="34520"/>
                </a:lnTo>
                <a:lnTo>
                  <a:pt x="51970" y="34850"/>
                </a:lnTo>
                <a:lnTo>
                  <a:pt x="51980" y="34960"/>
                </a:lnTo>
                <a:lnTo>
                  <a:pt x="52040" y="35140"/>
                </a:lnTo>
                <a:lnTo>
                  <a:pt x="52190" y="35410"/>
                </a:lnTo>
                <a:lnTo>
                  <a:pt x="52360" y="35660"/>
                </a:lnTo>
                <a:lnTo>
                  <a:pt x="52480" y="35770"/>
                </a:lnTo>
                <a:lnTo>
                  <a:pt x="52600" y="35840"/>
                </a:lnTo>
                <a:lnTo>
                  <a:pt x="52710" y="35850"/>
                </a:lnTo>
                <a:lnTo>
                  <a:pt x="52820" y="35850"/>
                </a:lnTo>
                <a:lnTo>
                  <a:pt x="52920" y="35830"/>
                </a:lnTo>
                <a:lnTo>
                  <a:pt x="53180" y="35720"/>
                </a:lnTo>
                <a:lnTo>
                  <a:pt x="53280" y="35700"/>
                </a:lnTo>
                <a:lnTo>
                  <a:pt x="53390" y="35710"/>
                </a:lnTo>
                <a:lnTo>
                  <a:pt x="53830" y="35810"/>
                </a:lnTo>
                <a:lnTo>
                  <a:pt x="54260" y="35860"/>
                </a:lnTo>
                <a:lnTo>
                  <a:pt x="55640" y="35760"/>
                </a:lnTo>
                <a:lnTo>
                  <a:pt x="56030" y="35670"/>
                </a:lnTo>
                <a:lnTo>
                  <a:pt x="56260" y="35650"/>
                </a:lnTo>
                <a:lnTo>
                  <a:pt x="56710" y="35700"/>
                </a:lnTo>
                <a:lnTo>
                  <a:pt x="58250" y="36090"/>
                </a:lnTo>
                <a:lnTo>
                  <a:pt x="59220" y="36170"/>
                </a:lnTo>
                <a:lnTo>
                  <a:pt x="59870" y="36090"/>
                </a:lnTo>
                <a:lnTo>
                  <a:pt x="60350" y="36110"/>
                </a:lnTo>
                <a:lnTo>
                  <a:pt x="60600" y="36160"/>
                </a:lnTo>
                <a:lnTo>
                  <a:pt x="61200" y="36440"/>
                </a:lnTo>
                <a:lnTo>
                  <a:pt x="61510" y="36540"/>
                </a:lnTo>
                <a:lnTo>
                  <a:pt x="62720" y="36650"/>
                </a:lnTo>
                <a:lnTo>
                  <a:pt x="62910" y="36690"/>
                </a:lnTo>
                <a:lnTo>
                  <a:pt x="63590" y="36950"/>
                </a:lnTo>
                <a:lnTo>
                  <a:pt x="63950" y="37130"/>
                </a:lnTo>
                <a:lnTo>
                  <a:pt x="64010" y="37190"/>
                </a:lnTo>
                <a:lnTo>
                  <a:pt x="64070" y="37250"/>
                </a:lnTo>
                <a:lnTo>
                  <a:pt x="64390" y="37700"/>
                </a:lnTo>
                <a:lnTo>
                  <a:pt x="64450" y="37760"/>
                </a:lnTo>
                <a:lnTo>
                  <a:pt x="64880" y="38110"/>
                </a:lnTo>
                <a:lnTo>
                  <a:pt x="65110" y="38370"/>
                </a:lnTo>
                <a:lnTo>
                  <a:pt x="65380" y="38860"/>
                </a:lnTo>
                <a:lnTo>
                  <a:pt x="66040" y="39610"/>
                </a:lnTo>
                <a:lnTo>
                  <a:pt x="66290" y="39980"/>
                </a:lnTo>
                <a:lnTo>
                  <a:pt x="66870" y="40560"/>
                </a:lnTo>
                <a:lnTo>
                  <a:pt x="67070" y="40860"/>
                </a:lnTo>
                <a:lnTo>
                  <a:pt x="67260" y="41290"/>
                </a:lnTo>
                <a:lnTo>
                  <a:pt x="67370" y="41460"/>
                </a:lnTo>
                <a:lnTo>
                  <a:pt x="67600" y="41720"/>
                </a:lnTo>
                <a:lnTo>
                  <a:pt x="67260" y="41810"/>
                </a:lnTo>
                <a:lnTo>
                  <a:pt x="67030" y="41840"/>
                </a:lnTo>
                <a:lnTo>
                  <a:pt x="66400" y="41460"/>
                </a:lnTo>
                <a:lnTo>
                  <a:pt x="66010" y="41330"/>
                </a:lnTo>
                <a:lnTo>
                  <a:pt x="65840" y="41520"/>
                </a:lnTo>
                <a:lnTo>
                  <a:pt x="65790" y="41950"/>
                </a:lnTo>
                <a:lnTo>
                  <a:pt x="65670" y="42200"/>
                </a:lnTo>
                <a:lnTo>
                  <a:pt x="65300" y="42610"/>
                </a:lnTo>
                <a:lnTo>
                  <a:pt x="65170" y="42880"/>
                </a:lnTo>
                <a:lnTo>
                  <a:pt x="65110" y="43070"/>
                </a:lnTo>
                <a:lnTo>
                  <a:pt x="65090" y="43240"/>
                </a:lnTo>
                <a:lnTo>
                  <a:pt x="65140" y="43450"/>
                </a:lnTo>
                <a:lnTo>
                  <a:pt x="65250" y="43650"/>
                </a:lnTo>
                <a:lnTo>
                  <a:pt x="65310" y="43860"/>
                </a:lnTo>
                <a:lnTo>
                  <a:pt x="65250" y="44060"/>
                </a:lnTo>
                <a:lnTo>
                  <a:pt x="65030" y="44440"/>
                </a:lnTo>
                <a:lnTo>
                  <a:pt x="64690" y="45200"/>
                </a:lnTo>
                <a:lnTo>
                  <a:pt x="64440" y="45540"/>
                </a:lnTo>
                <a:lnTo>
                  <a:pt x="64280" y="45650"/>
                </a:lnTo>
                <a:lnTo>
                  <a:pt x="63950" y="45810"/>
                </a:lnTo>
                <a:lnTo>
                  <a:pt x="63790" y="45920"/>
                </a:lnTo>
                <a:lnTo>
                  <a:pt x="63650" y="46110"/>
                </a:lnTo>
                <a:lnTo>
                  <a:pt x="63540" y="46320"/>
                </a:lnTo>
                <a:lnTo>
                  <a:pt x="63410" y="46490"/>
                </a:lnTo>
                <a:lnTo>
                  <a:pt x="62850" y="46660"/>
                </a:lnTo>
                <a:lnTo>
                  <a:pt x="62610" y="46900"/>
                </a:lnTo>
                <a:lnTo>
                  <a:pt x="62290" y="47440"/>
                </a:lnTo>
                <a:lnTo>
                  <a:pt x="61960" y="47820"/>
                </a:lnTo>
                <a:lnTo>
                  <a:pt x="61550" y="48140"/>
                </a:lnTo>
                <a:lnTo>
                  <a:pt x="61060" y="48370"/>
                </a:lnTo>
                <a:lnTo>
                  <a:pt x="60510" y="48450"/>
                </a:lnTo>
                <a:lnTo>
                  <a:pt x="59980" y="48340"/>
                </a:lnTo>
                <a:lnTo>
                  <a:pt x="58950" y="47930"/>
                </a:lnTo>
                <a:lnTo>
                  <a:pt x="58410" y="47960"/>
                </a:lnTo>
                <a:lnTo>
                  <a:pt x="57020" y="48610"/>
                </a:lnTo>
                <a:lnTo>
                  <a:pt x="56530" y="48700"/>
                </a:lnTo>
                <a:lnTo>
                  <a:pt x="56400" y="48680"/>
                </a:lnTo>
                <a:lnTo>
                  <a:pt x="56340" y="48610"/>
                </a:lnTo>
                <a:lnTo>
                  <a:pt x="56270" y="48530"/>
                </a:lnTo>
                <a:lnTo>
                  <a:pt x="55720" y="48210"/>
                </a:lnTo>
                <a:lnTo>
                  <a:pt x="55610" y="48190"/>
                </a:lnTo>
                <a:lnTo>
                  <a:pt x="55510" y="48200"/>
                </a:lnTo>
                <a:lnTo>
                  <a:pt x="55420" y="48190"/>
                </a:lnTo>
                <a:lnTo>
                  <a:pt x="55300" y="48080"/>
                </a:lnTo>
                <a:lnTo>
                  <a:pt x="55240" y="47980"/>
                </a:lnTo>
                <a:lnTo>
                  <a:pt x="55210" y="47880"/>
                </a:lnTo>
                <a:lnTo>
                  <a:pt x="55180" y="47580"/>
                </a:lnTo>
                <a:lnTo>
                  <a:pt x="55040" y="47450"/>
                </a:lnTo>
                <a:lnTo>
                  <a:pt x="54770" y="47380"/>
                </a:lnTo>
                <a:lnTo>
                  <a:pt x="54530" y="47500"/>
                </a:lnTo>
                <a:lnTo>
                  <a:pt x="54380" y="47700"/>
                </a:lnTo>
                <a:lnTo>
                  <a:pt x="54340" y="47960"/>
                </a:lnTo>
                <a:lnTo>
                  <a:pt x="54260" y="48230"/>
                </a:lnTo>
                <a:lnTo>
                  <a:pt x="54200" y="48540"/>
                </a:lnTo>
                <a:lnTo>
                  <a:pt x="53990" y="48790"/>
                </a:lnTo>
                <a:lnTo>
                  <a:pt x="53660" y="48890"/>
                </a:lnTo>
                <a:lnTo>
                  <a:pt x="53310" y="48930"/>
                </a:lnTo>
                <a:lnTo>
                  <a:pt x="52910" y="48880"/>
                </a:lnTo>
                <a:lnTo>
                  <a:pt x="52550" y="48790"/>
                </a:lnTo>
                <a:lnTo>
                  <a:pt x="52210" y="48640"/>
                </a:lnTo>
                <a:lnTo>
                  <a:pt x="51960" y="48670"/>
                </a:lnTo>
                <a:lnTo>
                  <a:pt x="51760" y="48930"/>
                </a:lnTo>
                <a:lnTo>
                  <a:pt x="51560" y="49470"/>
                </a:lnTo>
                <a:lnTo>
                  <a:pt x="51300" y="49590"/>
                </a:lnTo>
                <a:lnTo>
                  <a:pt x="51010" y="49620"/>
                </a:lnTo>
                <a:lnTo>
                  <a:pt x="50750" y="49430"/>
                </a:lnTo>
                <a:lnTo>
                  <a:pt x="50420" y="49140"/>
                </a:lnTo>
                <a:lnTo>
                  <a:pt x="50110" y="49110"/>
                </a:lnTo>
                <a:lnTo>
                  <a:pt x="49930" y="49210"/>
                </a:lnTo>
                <a:lnTo>
                  <a:pt x="49900" y="49430"/>
                </a:lnTo>
                <a:lnTo>
                  <a:pt x="50020" y="49780"/>
                </a:lnTo>
                <a:lnTo>
                  <a:pt x="50030" y="50040"/>
                </a:lnTo>
                <a:lnTo>
                  <a:pt x="49880" y="50210"/>
                </a:lnTo>
                <a:lnTo>
                  <a:pt x="49800" y="50430"/>
                </a:lnTo>
                <a:lnTo>
                  <a:pt x="49720" y="50740"/>
                </a:lnTo>
                <a:lnTo>
                  <a:pt x="49470" y="50980"/>
                </a:lnTo>
                <a:lnTo>
                  <a:pt x="49130" y="51220"/>
                </a:lnTo>
                <a:lnTo>
                  <a:pt x="48710" y="51080"/>
                </a:lnTo>
                <a:lnTo>
                  <a:pt x="48320" y="50640"/>
                </a:lnTo>
                <a:lnTo>
                  <a:pt x="47990" y="50660"/>
                </a:lnTo>
                <a:lnTo>
                  <a:pt x="47610" y="50860"/>
                </a:lnTo>
                <a:lnTo>
                  <a:pt x="47340" y="51170"/>
                </a:lnTo>
                <a:lnTo>
                  <a:pt x="47120" y="51520"/>
                </a:lnTo>
                <a:lnTo>
                  <a:pt x="46680" y="51960"/>
                </a:lnTo>
                <a:lnTo>
                  <a:pt x="46250" y="52460"/>
                </a:lnTo>
                <a:lnTo>
                  <a:pt x="45700" y="52560"/>
                </a:lnTo>
                <a:lnTo>
                  <a:pt x="45150" y="52590"/>
                </a:lnTo>
                <a:lnTo>
                  <a:pt x="44500" y="52840"/>
                </a:lnTo>
                <a:lnTo>
                  <a:pt x="43810" y="52940"/>
                </a:lnTo>
                <a:lnTo>
                  <a:pt x="43600" y="53320"/>
                </a:lnTo>
                <a:lnTo>
                  <a:pt x="43310" y="53720"/>
                </a:lnTo>
                <a:lnTo>
                  <a:pt x="43030" y="54210"/>
                </a:lnTo>
                <a:lnTo>
                  <a:pt x="42940" y="54750"/>
                </a:lnTo>
                <a:lnTo>
                  <a:pt x="42430" y="54780"/>
                </a:lnTo>
                <a:lnTo>
                  <a:pt x="41830" y="54760"/>
                </a:lnTo>
                <a:lnTo>
                  <a:pt x="41300" y="54640"/>
                </a:lnTo>
                <a:lnTo>
                  <a:pt x="40790" y="54600"/>
                </a:lnTo>
                <a:lnTo>
                  <a:pt x="40360" y="54950"/>
                </a:lnTo>
                <a:lnTo>
                  <a:pt x="40240" y="55130"/>
                </a:lnTo>
                <a:lnTo>
                  <a:pt x="40080" y="55470"/>
                </a:lnTo>
                <a:lnTo>
                  <a:pt x="39740" y="55440"/>
                </a:lnTo>
                <a:lnTo>
                  <a:pt x="39400" y="55090"/>
                </a:lnTo>
                <a:lnTo>
                  <a:pt x="39070" y="54900"/>
                </a:lnTo>
                <a:lnTo>
                  <a:pt x="38670" y="54870"/>
                </a:lnTo>
                <a:lnTo>
                  <a:pt x="38280" y="54920"/>
                </a:lnTo>
                <a:lnTo>
                  <a:pt x="38000" y="54910"/>
                </a:lnTo>
                <a:lnTo>
                  <a:pt x="37690" y="54920"/>
                </a:lnTo>
                <a:lnTo>
                  <a:pt x="37310" y="54990"/>
                </a:lnTo>
                <a:lnTo>
                  <a:pt x="37050" y="55110"/>
                </a:lnTo>
                <a:lnTo>
                  <a:pt x="36750" y="55340"/>
                </a:lnTo>
                <a:lnTo>
                  <a:pt x="36460" y="55410"/>
                </a:lnTo>
                <a:lnTo>
                  <a:pt x="35990" y="55130"/>
                </a:lnTo>
                <a:lnTo>
                  <a:pt x="36130" y="54580"/>
                </a:lnTo>
                <a:lnTo>
                  <a:pt x="36400" y="54020"/>
                </a:lnTo>
                <a:lnTo>
                  <a:pt x="36560" y="53390"/>
                </a:lnTo>
                <a:lnTo>
                  <a:pt x="36520" y="53020"/>
                </a:lnTo>
                <a:lnTo>
                  <a:pt x="36520" y="52790"/>
                </a:lnTo>
                <a:lnTo>
                  <a:pt x="36580" y="52440"/>
                </a:lnTo>
                <a:lnTo>
                  <a:pt x="36740" y="52160"/>
                </a:lnTo>
                <a:lnTo>
                  <a:pt x="37050" y="51790"/>
                </a:lnTo>
                <a:lnTo>
                  <a:pt x="37110" y="51520"/>
                </a:lnTo>
                <a:lnTo>
                  <a:pt x="37610" y="49440"/>
                </a:lnTo>
                <a:lnTo>
                  <a:pt x="37680" y="485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