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Soriano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Soria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540" y="76200"/>
                </a:moveTo>
                <a:lnTo>
                  <a:pt x="27900" y="75950"/>
                </a:lnTo>
                <a:lnTo>
                  <a:pt x="26600" y="75950"/>
                </a:lnTo>
                <a:lnTo>
                  <a:pt x="26160" y="75890"/>
                </a:lnTo>
                <a:lnTo>
                  <a:pt x="26070" y="75840"/>
                </a:lnTo>
                <a:lnTo>
                  <a:pt x="25780" y="75610"/>
                </a:lnTo>
                <a:lnTo>
                  <a:pt x="25510" y="75350"/>
                </a:lnTo>
                <a:lnTo>
                  <a:pt x="25210" y="75180"/>
                </a:lnTo>
                <a:lnTo>
                  <a:pt x="24870" y="75020"/>
                </a:lnTo>
                <a:lnTo>
                  <a:pt x="24580" y="74940"/>
                </a:lnTo>
                <a:lnTo>
                  <a:pt x="21880" y="75680"/>
                </a:lnTo>
                <a:lnTo>
                  <a:pt x="20930" y="75770"/>
                </a:lnTo>
                <a:lnTo>
                  <a:pt x="20480" y="75730"/>
                </a:lnTo>
                <a:lnTo>
                  <a:pt x="18340" y="74990"/>
                </a:lnTo>
                <a:lnTo>
                  <a:pt x="18190" y="74880"/>
                </a:lnTo>
                <a:lnTo>
                  <a:pt x="18110" y="74810"/>
                </a:lnTo>
                <a:lnTo>
                  <a:pt x="18010" y="74680"/>
                </a:lnTo>
                <a:lnTo>
                  <a:pt x="18030" y="74700"/>
                </a:lnTo>
                <a:lnTo>
                  <a:pt x="18010" y="74670"/>
                </a:lnTo>
                <a:lnTo>
                  <a:pt x="17970" y="74610"/>
                </a:lnTo>
                <a:lnTo>
                  <a:pt x="17890" y="74530"/>
                </a:lnTo>
                <a:lnTo>
                  <a:pt x="17780" y="74440"/>
                </a:lnTo>
                <a:lnTo>
                  <a:pt x="17560" y="74330"/>
                </a:lnTo>
                <a:lnTo>
                  <a:pt x="17400" y="74290"/>
                </a:lnTo>
                <a:lnTo>
                  <a:pt x="16180" y="74250"/>
                </a:lnTo>
                <a:lnTo>
                  <a:pt x="15710" y="74340"/>
                </a:lnTo>
                <a:lnTo>
                  <a:pt x="15430" y="74350"/>
                </a:lnTo>
                <a:lnTo>
                  <a:pt x="15270" y="74330"/>
                </a:lnTo>
                <a:lnTo>
                  <a:pt x="15140" y="74290"/>
                </a:lnTo>
                <a:lnTo>
                  <a:pt x="15070" y="74260"/>
                </a:lnTo>
                <a:lnTo>
                  <a:pt x="15030" y="74220"/>
                </a:lnTo>
                <a:lnTo>
                  <a:pt x="14970" y="74170"/>
                </a:lnTo>
                <a:lnTo>
                  <a:pt x="14920" y="74110"/>
                </a:lnTo>
                <a:lnTo>
                  <a:pt x="14830" y="73950"/>
                </a:lnTo>
                <a:lnTo>
                  <a:pt x="14790" y="73860"/>
                </a:lnTo>
                <a:lnTo>
                  <a:pt x="14730" y="73670"/>
                </a:lnTo>
                <a:lnTo>
                  <a:pt x="14660" y="73490"/>
                </a:lnTo>
                <a:lnTo>
                  <a:pt x="14610" y="73410"/>
                </a:lnTo>
                <a:lnTo>
                  <a:pt x="14510" y="73280"/>
                </a:lnTo>
                <a:lnTo>
                  <a:pt x="14430" y="73190"/>
                </a:lnTo>
                <a:lnTo>
                  <a:pt x="12660" y="72740"/>
                </a:lnTo>
                <a:lnTo>
                  <a:pt x="12390" y="72700"/>
                </a:lnTo>
                <a:lnTo>
                  <a:pt x="12140" y="72780"/>
                </a:lnTo>
                <a:lnTo>
                  <a:pt x="10670" y="73800"/>
                </a:lnTo>
                <a:lnTo>
                  <a:pt x="9250" y="74390"/>
                </a:lnTo>
                <a:lnTo>
                  <a:pt x="9030" y="74460"/>
                </a:lnTo>
                <a:lnTo>
                  <a:pt x="8530" y="74550"/>
                </a:lnTo>
                <a:lnTo>
                  <a:pt x="8520" y="74550"/>
                </a:lnTo>
                <a:lnTo>
                  <a:pt x="8220" y="72830"/>
                </a:lnTo>
                <a:lnTo>
                  <a:pt x="8150" y="71200"/>
                </a:lnTo>
                <a:lnTo>
                  <a:pt x="8360" y="69590"/>
                </a:lnTo>
                <a:lnTo>
                  <a:pt x="8310" y="69190"/>
                </a:lnTo>
                <a:lnTo>
                  <a:pt x="8220" y="68820"/>
                </a:lnTo>
                <a:lnTo>
                  <a:pt x="8170" y="68430"/>
                </a:lnTo>
                <a:lnTo>
                  <a:pt x="8250" y="67980"/>
                </a:lnTo>
                <a:lnTo>
                  <a:pt x="8460" y="67610"/>
                </a:lnTo>
                <a:lnTo>
                  <a:pt x="9000" y="66900"/>
                </a:lnTo>
                <a:lnTo>
                  <a:pt x="9100" y="66490"/>
                </a:lnTo>
                <a:lnTo>
                  <a:pt x="9010" y="66120"/>
                </a:lnTo>
                <a:lnTo>
                  <a:pt x="8900" y="66040"/>
                </a:lnTo>
                <a:lnTo>
                  <a:pt x="8900" y="66030"/>
                </a:lnTo>
                <a:lnTo>
                  <a:pt x="10400" y="65140"/>
                </a:lnTo>
                <a:lnTo>
                  <a:pt x="11250" y="64030"/>
                </a:lnTo>
                <a:lnTo>
                  <a:pt x="11540" y="63850"/>
                </a:lnTo>
                <a:lnTo>
                  <a:pt x="12290" y="63850"/>
                </a:lnTo>
                <a:lnTo>
                  <a:pt x="12740" y="63920"/>
                </a:lnTo>
                <a:lnTo>
                  <a:pt x="12920" y="63840"/>
                </a:lnTo>
                <a:lnTo>
                  <a:pt x="12990" y="63520"/>
                </a:lnTo>
                <a:lnTo>
                  <a:pt x="12990" y="62810"/>
                </a:lnTo>
                <a:lnTo>
                  <a:pt x="13040" y="62620"/>
                </a:lnTo>
                <a:lnTo>
                  <a:pt x="13210" y="62450"/>
                </a:lnTo>
                <a:lnTo>
                  <a:pt x="13740" y="62170"/>
                </a:lnTo>
                <a:lnTo>
                  <a:pt x="13920" y="62280"/>
                </a:lnTo>
                <a:lnTo>
                  <a:pt x="14190" y="62540"/>
                </a:lnTo>
                <a:lnTo>
                  <a:pt x="14270" y="62550"/>
                </a:lnTo>
                <a:lnTo>
                  <a:pt x="14440" y="62690"/>
                </a:lnTo>
                <a:lnTo>
                  <a:pt x="14560" y="62530"/>
                </a:lnTo>
                <a:lnTo>
                  <a:pt x="14630" y="62220"/>
                </a:lnTo>
                <a:lnTo>
                  <a:pt x="14610" y="61910"/>
                </a:lnTo>
                <a:lnTo>
                  <a:pt x="14560" y="61880"/>
                </a:lnTo>
                <a:lnTo>
                  <a:pt x="14360" y="61690"/>
                </a:lnTo>
                <a:lnTo>
                  <a:pt x="14270" y="61580"/>
                </a:lnTo>
                <a:lnTo>
                  <a:pt x="14270" y="61440"/>
                </a:lnTo>
                <a:lnTo>
                  <a:pt x="14280" y="61270"/>
                </a:lnTo>
                <a:lnTo>
                  <a:pt x="14270" y="61140"/>
                </a:lnTo>
                <a:lnTo>
                  <a:pt x="14100" y="60770"/>
                </a:lnTo>
                <a:lnTo>
                  <a:pt x="14110" y="60640"/>
                </a:lnTo>
                <a:lnTo>
                  <a:pt x="14270" y="60500"/>
                </a:lnTo>
                <a:lnTo>
                  <a:pt x="14530" y="60430"/>
                </a:lnTo>
                <a:lnTo>
                  <a:pt x="14750" y="60490"/>
                </a:lnTo>
                <a:lnTo>
                  <a:pt x="14980" y="60570"/>
                </a:lnTo>
                <a:lnTo>
                  <a:pt x="15250" y="60610"/>
                </a:lnTo>
                <a:lnTo>
                  <a:pt x="15600" y="60520"/>
                </a:lnTo>
                <a:lnTo>
                  <a:pt x="15670" y="60360"/>
                </a:lnTo>
                <a:lnTo>
                  <a:pt x="15630" y="60140"/>
                </a:lnTo>
                <a:lnTo>
                  <a:pt x="15690" y="59850"/>
                </a:lnTo>
                <a:lnTo>
                  <a:pt x="15840" y="59700"/>
                </a:lnTo>
                <a:lnTo>
                  <a:pt x="16310" y="59580"/>
                </a:lnTo>
                <a:lnTo>
                  <a:pt x="16550" y="59480"/>
                </a:lnTo>
                <a:lnTo>
                  <a:pt x="16770" y="59270"/>
                </a:lnTo>
                <a:lnTo>
                  <a:pt x="16930" y="59060"/>
                </a:lnTo>
                <a:lnTo>
                  <a:pt x="17120" y="58900"/>
                </a:lnTo>
                <a:lnTo>
                  <a:pt x="17400" y="58810"/>
                </a:lnTo>
                <a:lnTo>
                  <a:pt x="17680" y="58860"/>
                </a:lnTo>
                <a:lnTo>
                  <a:pt x="18120" y="59120"/>
                </a:lnTo>
                <a:lnTo>
                  <a:pt x="18360" y="59210"/>
                </a:lnTo>
                <a:lnTo>
                  <a:pt x="18550" y="59200"/>
                </a:lnTo>
                <a:lnTo>
                  <a:pt x="18880" y="59110"/>
                </a:lnTo>
                <a:lnTo>
                  <a:pt x="19070" y="59080"/>
                </a:lnTo>
                <a:lnTo>
                  <a:pt x="19240" y="59120"/>
                </a:lnTo>
                <a:lnTo>
                  <a:pt x="19470" y="59300"/>
                </a:lnTo>
                <a:lnTo>
                  <a:pt x="19940" y="59410"/>
                </a:lnTo>
                <a:lnTo>
                  <a:pt x="20540" y="59660"/>
                </a:lnTo>
                <a:lnTo>
                  <a:pt x="20850" y="59590"/>
                </a:lnTo>
                <a:lnTo>
                  <a:pt x="20960" y="59450"/>
                </a:lnTo>
                <a:lnTo>
                  <a:pt x="21120" y="59040"/>
                </a:lnTo>
                <a:lnTo>
                  <a:pt x="21230" y="58950"/>
                </a:lnTo>
                <a:lnTo>
                  <a:pt x="21750" y="58810"/>
                </a:lnTo>
                <a:lnTo>
                  <a:pt x="21870" y="58760"/>
                </a:lnTo>
                <a:lnTo>
                  <a:pt x="22170" y="58540"/>
                </a:lnTo>
                <a:lnTo>
                  <a:pt x="22510" y="58470"/>
                </a:lnTo>
                <a:lnTo>
                  <a:pt x="22860" y="58520"/>
                </a:lnTo>
                <a:lnTo>
                  <a:pt x="23550" y="58890"/>
                </a:lnTo>
                <a:lnTo>
                  <a:pt x="23690" y="59000"/>
                </a:lnTo>
                <a:lnTo>
                  <a:pt x="23750" y="59150"/>
                </a:lnTo>
                <a:lnTo>
                  <a:pt x="23750" y="59360"/>
                </a:lnTo>
                <a:lnTo>
                  <a:pt x="23770" y="59590"/>
                </a:lnTo>
                <a:lnTo>
                  <a:pt x="23850" y="59770"/>
                </a:lnTo>
                <a:lnTo>
                  <a:pt x="24020" y="59850"/>
                </a:lnTo>
                <a:lnTo>
                  <a:pt x="24210" y="59800"/>
                </a:lnTo>
                <a:lnTo>
                  <a:pt x="24530" y="59560"/>
                </a:lnTo>
                <a:lnTo>
                  <a:pt x="24720" y="59480"/>
                </a:lnTo>
                <a:lnTo>
                  <a:pt x="24890" y="59460"/>
                </a:lnTo>
                <a:lnTo>
                  <a:pt x="25050" y="59490"/>
                </a:lnTo>
                <a:lnTo>
                  <a:pt x="25690" y="59710"/>
                </a:lnTo>
                <a:lnTo>
                  <a:pt x="25970" y="59860"/>
                </a:lnTo>
                <a:lnTo>
                  <a:pt x="26160" y="60080"/>
                </a:lnTo>
                <a:lnTo>
                  <a:pt x="26330" y="60820"/>
                </a:lnTo>
                <a:lnTo>
                  <a:pt x="26570" y="60750"/>
                </a:lnTo>
                <a:lnTo>
                  <a:pt x="26830" y="60480"/>
                </a:lnTo>
                <a:lnTo>
                  <a:pt x="26990" y="60230"/>
                </a:lnTo>
                <a:lnTo>
                  <a:pt x="27080" y="60730"/>
                </a:lnTo>
                <a:lnTo>
                  <a:pt x="27170" y="60930"/>
                </a:lnTo>
                <a:lnTo>
                  <a:pt x="27350" y="61010"/>
                </a:lnTo>
                <a:lnTo>
                  <a:pt x="27530" y="60980"/>
                </a:lnTo>
                <a:lnTo>
                  <a:pt x="28230" y="60670"/>
                </a:lnTo>
                <a:lnTo>
                  <a:pt x="28620" y="60430"/>
                </a:lnTo>
                <a:lnTo>
                  <a:pt x="28760" y="60370"/>
                </a:lnTo>
                <a:lnTo>
                  <a:pt x="28550" y="60960"/>
                </a:lnTo>
                <a:lnTo>
                  <a:pt x="28450" y="61140"/>
                </a:lnTo>
                <a:lnTo>
                  <a:pt x="27320" y="62570"/>
                </a:lnTo>
                <a:lnTo>
                  <a:pt x="27120" y="62750"/>
                </a:lnTo>
                <a:lnTo>
                  <a:pt x="25470" y="64730"/>
                </a:lnTo>
                <a:lnTo>
                  <a:pt x="25300" y="65030"/>
                </a:lnTo>
                <a:lnTo>
                  <a:pt x="25290" y="65200"/>
                </a:lnTo>
                <a:lnTo>
                  <a:pt x="25310" y="65320"/>
                </a:lnTo>
                <a:lnTo>
                  <a:pt x="25350" y="65420"/>
                </a:lnTo>
                <a:lnTo>
                  <a:pt x="25390" y="65500"/>
                </a:lnTo>
                <a:lnTo>
                  <a:pt x="25450" y="65570"/>
                </a:lnTo>
                <a:lnTo>
                  <a:pt x="25860" y="65840"/>
                </a:lnTo>
                <a:lnTo>
                  <a:pt x="25930" y="65900"/>
                </a:lnTo>
                <a:lnTo>
                  <a:pt x="25990" y="65970"/>
                </a:lnTo>
                <a:lnTo>
                  <a:pt x="26040" y="66050"/>
                </a:lnTo>
                <a:lnTo>
                  <a:pt x="26070" y="66140"/>
                </a:lnTo>
                <a:lnTo>
                  <a:pt x="26250" y="66940"/>
                </a:lnTo>
                <a:lnTo>
                  <a:pt x="26280" y="67040"/>
                </a:lnTo>
                <a:lnTo>
                  <a:pt x="26320" y="67120"/>
                </a:lnTo>
                <a:lnTo>
                  <a:pt x="26580" y="67450"/>
                </a:lnTo>
                <a:lnTo>
                  <a:pt x="26580" y="67460"/>
                </a:lnTo>
                <a:lnTo>
                  <a:pt x="26590" y="67460"/>
                </a:lnTo>
                <a:lnTo>
                  <a:pt x="26600" y="67510"/>
                </a:lnTo>
                <a:lnTo>
                  <a:pt x="26640" y="67760"/>
                </a:lnTo>
                <a:lnTo>
                  <a:pt x="26650" y="67980"/>
                </a:lnTo>
                <a:lnTo>
                  <a:pt x="26670" y="68120"/>
                </a:lnTo>
                <a:lnTo>
                  <a:pt x="26700" y="68240"/>
                </a:lnTo>
                <a:lnTo>
                  <a:pt x="26750" y="68320"/>
                </a:lnTo>
                <a:lnTo>
                  <a:pt x="26810" y="68390"/>
                </a:lnTo>
                <a:lnTo>
                  <a:pt x="26880" y="68450"/>
                </a:lnTo>
                <a:lnTo>
                  <a:pt x="27200" y="68900"/>
                </a:lnTo>
                <a:lnTo>
                  <a:pt x="27340" y="69020"/>
                </a:lnTo>
                <a:lnTo>
                  <a:pt x="27490" y="69130"/>
                </a:lnTo>
                <a:lnTo>
                  <a:pt x="27590" y="69170"/>
                </a:lnTo>
                <a:lnTo>
                  <a:pt x="28020" y="69280"/>
                </a:lnTo>
                <a:lnTo>
                  <a:pt x="28110" y="69340"/>
                </a:lnTo>
                <a:lnTo>
                  <a:pt x="28190" y="69410"/>
                </a:lnTo>
                <a:lnTo>
                  <a:pt x="28240" y="69530"/>
                </a:lnTo>
                <a:lnTo>
                  <a:pt x="28240" y="69650"/>
                </a:lnTo>
                <a:lnTo>
                  <a:pt x="28210" y="69750"/>
                </a:lnTo>
                <a:lnTo>
                  <a:pt x="28180" y="69840"/>
                </a:lnTo>
                <a:lnTo>
                  <a:pt x="28140" y="69920"/>
                </a:lnTo>
                <a:lnTo>
                  <a:pt x="28100" y="70020"/>
                </a:lnTo>
                <a:lnTo>
                  <a:pt x="28070" y="70130"/>
                </a:lnTo>
                <a:lnTo>
                  <a:pt x="27840" y="71980"/>
                </a:lnTo>
                <a:lnTo>
                  <a:pt x="27830" y="72220"/>
                </a:lnTo>
                <a:lnTo>
                  <a:pt x="27850" y="72280"/>
                </a:lnTo>
                <a:lnTo>
                  <a:pt x="27870" y="72350"/>
                </a:lnTo>
                <a:lnTo>
                  <a:pt x="28530" y="73480"/>
                </a:lnTo>
                <a:lnTo>
                  <a:pt x="28720" y="73930"/>
                </a:lnTo>
                <a:lnTo>
                  <a:pt x="28740" y="74030"/>
                </a:lnTo>
                <a:lnTo>
                  <a:pt x="28790" y="74310"/>
                </a:lnTo>
                <a:lnTo>
                  <a:pt x="28850" y="74530"/>
                </a:lnTo>
                <a:lnTo>
                  <a:pt x="28890" y="74640"/>
                </a:lnTo>
                <a:lnTo>
                  <a:pt x="28930" y="74770"/>
                </a:lnTo>
                <a:lnTo>
                  <a:pt x="29000" y="75250"/>
                </a:lnTo>
                <a:lnTo>
                  <a:pt x="29060" y="75440"/>
                </a:lnTo>
                <a:lnTo>
                  <a:pt x="29090" y="75530"/>
                </a:lnTo>
                <a:lnTo>
                  <a:pt x="29140" y="75610"/>
                </a:lnTo>
                <a:lnTo>
                  <a:pt x="29410" y="75990"/>
                </a:lnTo>
                <a:lnTo>
                  <a:pt x="29540" y="76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